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81" r:id="rId4"/>
  </p:sldMasterIdLst>
  <p:notesMasterIdLst>
    <p:notesMasterId r:id="rId42"/>
  </p:notesMasterIdLst>
  <p:sldIdLst>
    <p:sldId id="257" r:id="rId5"/>
    <p:sldId id="1009" r:id="rId6"/>
    <p:sldId id="1048" r:id="rId7"/>
    <p:sldId id="1084" r:id="rId8"/>
    <p:sldId id="1092" r:id="rId9"/>
    <p:sldId id="1050" r:id="rId10"/>
    <p:sldId id="1086" r:id="rId11"/>
    <p:sldId id="1108" r:id="rId12"/>
    <p:sldId id="1124" r:id="rId13"/>
    <p:sldId id="1125" r:id="rId14"/>
    <p:sldId id="1109" r:id="rId15"/>
    <p:sldId id="1126" r:id="rId16"/>
    <p:sldId id="1112" r:id="rId17"/>
    <p:sldId id="1137" r:id="rId18"/>
    <p:sldId id="1138" r:id="rId19"/>
    <p:sldId id="1139" r:id="rId20"/>
    <p:sldId id="1140" r:id="rId21"/>
    <p:sldId id="1141" r:id="rId22"/>
    <p:sldId id="1051" r:id="rId23"/>
    <p:sldId id="1115" r:id="rId24"/>
    <p:sldId id="1127" r:id="rId25"/>
    <p:sldId id="280" r:id="rId26"/>
    <p:sldId id="1128" r:id="rId27"/>
    <p:sldId id="1129" r:id="rId28"/>
    <p:sldId id="264" r:id="rId29"/>
    <p:sldId id="1049" r:id="rId30"/>
    <p:sldId id="270" r:id="rId31"/>
    <p:sldId id="1123" r:id="rId32"/>
    <p:sldId id="1130" r:id="rId33"/>
    <p:sldId id="1131" r:id="rId34"/>
    <p:sldId id="1132" r:id="rId35"/>
    <p:sldId id="284" r:id="rId36"/>
    <p:sldId id="1133" r:id="rId37"/>
    <p:sldId id="1134" r:id="rId38"/>
    <p:sldId id="1135" r:id="rId39"/>
    <p:sldId id="1136" r:id="rId40"/>
    <p:sldId id="855"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5CADE1B1-CD55-4EFB-A9CC-295D90089896}">
          <p14:sldIdLst>
            <p14:sldId id="257"/>
            <p14:sldId id="1009"/>
          </p14:sldIdLst>
        </p14:section>
        <p14:section name="Intro" id="{0EB147F3-691A-4F7A-B1EE-A02F9284AE76}">
          <p14:sldIdLst>
            <p14:sldId id="1048"/>
            <p14:sldId id="1084"/>
            <p14:sldId id="1092"/>
          </p14:sldIdLst>
        </p14:section>
        <p14:section name="Self-Study Recap" id="{5B7170A4-C5E8-430C-851B-97DCA40D7EE7}">
          <p14:sldIdLst>
            <p14:sldId id="1050"/>
            <p14:sldId id="1086"/>
            <p14:sldId id="1108"/>
            <p14:sldId id="1124"/>
            <p14:sldId id="1125"/>
            <p14:sldId id="1109"/>
            <p14:sldId id="1126"/>
            <p14:sldId id="1112"/>
            <p14:sldId id="1137"/>
            <p14:sldId id="1138"/>
            <p14:sldId id="1139"/>
            <p14:sldId id="1140"/>
            <p14:sldId id="1141"/>
          </p14:sldIdLst>
        </p14:section>
        <p14:section name="Exponential Graphs" id="{0714725B-DCB6-4BD2-91B8-4CE0CACA8AFE}">
          <p14:sldIdLst>
            <p14:sldId id="1051"/>
            <p14:sldId id="1115"/>
            <p14:sldId id="1127"/>
            <p14:sldId id="280"/>
            <p14:sldId id="1128"/>
            <p14:sldId id="1129"/>
            <p14:sldId id="264"/>
          </p14:sldIdLst>
        </p14:section>
        <p14:section name="Radioactive Decay" id="{3156942D-6ACA-47C5-B0B8-F8FE164F7691}">
          <p14:sldIdLst>
            <p14:sldId id="1049"/>
            <p14:sldId id="270"/>
            <p14:sldId id="1123"/>
            <p14:sldId id="1130"/>
            <p14:sldId id="1131"/>
          </p14:sldIdLst>
        </p14:section>
        <p14:section name="Exam Questions" id="{420A84F3-EF90-4B9E-834A-2EDD9C585EEC}">
          <p14:sldIdLst>
            <p14:sldId id="1132"/>
            <p14:sldId id="284"/>
            <p14:sldId id="1133"/>
            <p14:sldId id="1134"/>
            <p14:sldId id="1135"/>
            <p14:sldId id="1136"/>
          </p14:sldIdLst>
        </p14:section>
        <p14:section name="Plenary" id="{C2A25C0F-CB82-43AD-95B9-ECF1FD7E499C}">
          <p14:sldIdLst>
            <p14:sldId id="85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9F1F"/>
    <a:srgbClr val="1289A7"/>
    <a:srgbClr val="B53471"/>
    <a:srgbClr val="3A3A3A"/>
    <a:srgbClr val="FDE7C7"/>
    <a:srgbClr val="D980FA"/>
    <a:srgbClr val="12CBC4"/>
    <a:srgbClr val="ED4C67"/>
    <a:srgbClr val="FFC312"/>
    <a:srgbClr val="531E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5F4790-BD3E-4078-9D1A-6951F19375A3}" v="83" dt="2025-06-26T12:11:04.3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16" autoAdjust="0"/>
    <p:restoredTop sz="88741" autoAdjust="0"/>
  </p:normalViewPr>
  <p:slideViewPr>
    <p:cSldViewPr snapToGrid="0">
      <p:cViewPr varScale="1">
        <p:scale>
          <a:sx n="98" d="100"/>
          <a:sy n="98" d="100"/>
        </p:scale>
        <p:origin x="114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orgie McGarry" userId="f4e6cd3e-4069-43c6-92f7-4611be43ac22" providerId="ADAL" clId="{3D5F4790-BD3E-4078-9D1A-6951F19375A3}"/>
    <pc:docChg chg="undo custSel addSld modSld sldOrd">
      <pc:chgData name="Georgie McGarry" userId="f4e6cd3e-4069-43c6-92f7-4611be43ac22" providerId="ADAL" clId="{3D5F4790-BD3E-4078-9D1A-6951F19375A3}" dt="2025-06-26T12:11:04.318" v="403"/>
      <pc:docMkLst>
        <pc:docMk/>
      </pc:docMkLst>
      <pc:sldChg chg="addSp delSp modSp add mod delAnim modAnim">
        <pc:chgData name="Georgie McGarry" userId="f4e6cd3e-4069-43c6-92f7-4611be43ac22" providerId="ADAL" clId="{3D5F4790-BD3E-4078-9D1A-6951F19375A3}" dt="2025-06-26T10:44:51.788" v="51" actId="1076"/>
        <pc:sldMkLst>
          <pc:docMk/>
          <pc:sldMk cId="1137363056" sldId="1137"/>
        </pc:sldMkLst>
        <pc:picChg chg="del">
          <ac:chgData name="Georgie McGarry" userId="f4e6cd3e-4069-43c6-92f7-4611be43ac22" providerId="ADAL" clId="{3D5F4790-BD3E-4078-9D1A-6951F19375A3}" dt="2025-06-26T10:41:42.139" v="3" actId="478"/>
          <ac:picMkLst>
            <pc:docMk/>
            <pc:sldMk cId="1137363056" sldId="1137"/>
            <ac:picMk id="5" creationId="{B96E271B-92E2-3286-B761-F95EE88D700E}"/>
          </ac:picMkLst>
        </pc:picChg>
        <pc:picChg chg="del">
          <ac:chgData name="Georgie McGarry" userId="f4e6cd3e-4069-43c6-92f7-4611be43ac22" providerId="ADAL" clId="{3D5F4790-BD3E-4078-9D1A-6951F19375A3}" dt="2025-06-26T10:41:33.852" v="2" actId="478"/>
          <ac:picMkLst>
            <pc:docMk/>
            <pc:sldMk cId="1137363056" sldId="1137"/>
            <ac:picMk id="6" creationId="{3423FA59-B87B-ED4E-4768-2CEFAF8A2CFC}"/>
          </ac:picMkLst>
        </pc:picChg>
        <pc:picChg chg="add mod">
          <ac:chgData name="Georgie McGarry" userId="f4e6cd3e-4069-43c6-92f7-4611be43ac22" providerId="ADAL" clId="{3D5F4790-BD3E-4078-9D1A-6951F19375A3}" dt="2025-06-26T10:41:50.086" v="8" actId="14100"/>
          <ac:picMkLst>
            <pc:docMk/>
            <pc:sldMk cId="1137363056" sldId="1137"/>
            <ac:picMk id="7" creationId="{6C24A9C0-2CDA-C1D0-8E8B-4657D9FE9E98}"/>
          </ac:picMkLst>
        </pc:picChg>
        <pc:picChg chg="del">
          <ac:chgData name="Georgie McGarry" userId="f4e6cd3e-4069-43c6-92f7-4611be43ac22" providerId="ADAL" clId="{3D5F4790-BD3E-4078-9D1A-6951F19375A3}" dt="2025-06-26T10:41:42.650" v="4" actId="478"/>
          <ac:picMkLst>
            <pc:docMk/>
            <pc:sldMk cId="1137363056" sldId="1137"/>
            <ac:picMk id="8" creationId="{206B3242-443D-C9F5-14A5-4CA0DFA66AEE}"/>
          </ac:picMkLst>
        </pc:picChg>
        <pc:picChg chg="add mod modCrop">
          <ac:chgData name="Georgie McGarry" userId="f4e6cd3e-4069-43c6-92f7-4611be43ac22" providerId="ADAL" clId="{3D5F4790-BD3E-4078-9D1A-6951F19375A3}" dt="2025-06-26T10:43:46.820" v="35" actId="1076"/>
          <ac:picMkLst>
            <pc:docMk/>
            <pc:sldMk cId="1137363056" sldId="1137"/>
            <ac:picMk id="10" creationId="{419A6FB4-6833-EAF1-E21A-98AC35BB595B}"/>
          </ac:picMkLst>
        </pc:picChg>
        <pc:picChg chg="add del">
          <ac:chgData name="Georgie McGarry" userId="f4e6cd3e-4069-43c6-92f7-4611be43ac22" providerId="ADAL" clId="{3D5F4790-BD3E-4078-9D1A-6951F19375A3}" dt="2025-06-26T10:42:19.591" v="14" actId="22"/>
          <ac:picMkLst>
            <pc:docMk/>
            <pc:sldMk cId="1137363056" sldId="1137"/>
            <ac:picMk id="12" creationId="{A7BD4DB4-1F51-BF3C-CB66-A0D92E5F5E81}"/>
          </ac:picMkLst>
        </pc:picChg>
        <pc:picChg chg="del">
          <ac:chgData name="Georgie McGarry" userId="f4e6cd3e-4069-43c6-92f7-4611be43ac22" providerId="ADAL" clId="{3D5F4790-BD3E-4078-9D1A-6951F19375A3}" dt="2025-06-26T10:39:40.024" v="1" actId="478"/>
          <ac:picMkLst>
            <pc:docMk/>
            <pc:sldMk cId="1137363056" sldId="1137"/>
            <ac:picMk id="14" creationId="{0FD039E3-EF27-8818-9A67-E4C3B4D0A02E}"/>
          </ac:picMkLst>
        </pc:picChg>
        <pc:picChg chg="add mod">
          <ac:chgData name="Georgie McGarry" userId="f4e6cd3e-4069-43c6-92f7-4611be43ac22" providerId="ADAL" clId="{3D5F4790-BD3E-4078-9D1A-6951F19375A3}" dt="2025-06-26T10:42:22.004" v="16" actId="1076"/>
          <ac:picMkLst>
            <pc:docMk/>
            <pc:sldMk cId="1137363056" sldId="1137"/>
            <ac:picMk id="15" creationId="{80249280-4405-15C7-F09F-9D2AE88C44CB}"/>
          </ac:picMkLst>
        </pc:picChg>
        <pc:picChg chg="add mod">
          <ac:chgData name="Georgie McGarry" userId="f4e6cd3e-4069-43c6-92f7-4611be43ac22" providerId="ADAL" clId="{3D5F4790-BD3E-4078-9D1A-6951F19375A3}" dt="2025-06-26T10:42:37.340" v="19" actId="1076"/>
          <ac:picMkLst>
            <pc:docMk/>
            <pc:sldMk cId="1137363056" sldId="1137"/>
            <ac:picMk id="17" creationId="{5C992022-285C-B121-32E2-AAD9819BF115}"/>
          </ac:picMkLst>
        </pc:picChg>
        <pc:picChg chg="add mod">
          <ac:chgData name="Georgie McGarry" userId="f4e6cd3e-4069-43c6-92f7-4611be43ac22" providerId="ADAL" clId="{3D5F4790-BD3E-4078-9D1A-6951F19375A3}" dt="2025-06-26T10:42:50.694" v="22" actId="1076"/>
          <ac:picMkLst>
            <pc:docMk/>
            <pc:sldMk cId="1137363056" sldId="1137"/>
            <ac:picMk id="19" creationId="{6A018B3A-FA15-02C1-41F6-56A66E7A466B}"/>
          </ac:picMkLst>
        </pc:picChg>
        <pc:picChg chg="add mod">
          <ac:chgData name="Georgie McGarry" userId="f4e6cd3e-4069-43c6-92f7-4611be43ac22" providerId="ADAL" clId="{3D5F4790-BD3E-4078-9D1A-6951F19375A3}" dt="2025-06-26T10:43:02.691" v="25" actId="1076"/>
          <ac:picMkLst>
            <pc:docMk/>
            <pc:sldMk cId="1137363056" sldId="1137"/>
            <ac:picMk id="21" creationId="{8829AA40-AAD9-C230-30EA-BFFE2A6B3B85}"/>
          </ac:picMkLst>
        </pc:picChg>
        <pc:picChg chg="add mod">
          <ac:chgData name="Georgie McGarry" userId="f4e6cd3e-4069-43c6-92f7-4611be43ac22" providerId="ADAL" clId="{3D5F4790-BD3E-4078-9D1A-6951F19375A3}" dt="2025-06-26T10:43:46.820" v="35" actId="1076"/>
          <ac:picMkLst>
            <pc:docMk/>
            <pc:sldMk cId="1137363056" sldId="1137"/>
            <ac:picMk id="23" creationId="{1E61F961-F785-55BC-A600-A0F524CC0F28}"/>
          </ac:picMkLst>
        </pc:picChg>
        <pc:picChg chg="add mod">
          <ac:chgData name="Georgie McGarry" userId="f4e6cd3e-4069-43c6-92f7-4611be43ac22" providerId="ADAL" clId="{3D5F4790-BD3E-4078-9D1A-6951F19375A3}" dt="2025-06-26T10:43:46.820" v="35" actId="1076"/>
          <ac:picMkLst>
            <pc:docMk/>
            <pc:sldMk cId="1137363056" sldId="1137"/>
            <ac:picMk id="25" creationId="{1670829D-4DC8-DC21-F2E8-36A03ADD437F}"/>
          </ac:picMkLst>
        </pc:picChg>
        <pc:picChg chg="add mod">
          <ac:chgData name="Georgie McGarry" userId="f4e6cd3e-4069-43c6-92f7-4611be43ac22" providerId="ADAL" clId="{3D5F4790-BD3E-4078-9D1A-6951F19375A3}" dt="2025-06-26T10:44:08.765" v="40" actId="1076"/>
          <ac:picMkLst>
            <pc:docMk/>
            <pc:sldMk cId="1137363056" sldId="1137"/>
            <ac:picMk id="27" creationId="{6DA68964-CCA1-F3E5-5963-EB1042E58E70}"/>
          </ac:picMkLst>
        </pc:picChg>
        <pc:picChg chg="add mod">
          <ac:chgData name="Georgie McGarry" userId="f4e6cd3e-4069-43c6-92f7-4611be43ac22" providerId="ADAL" clId="{3D5F4790-BD3E-4078-9D1A-6951F19375A3}" dt="2025-06-26T10:44:28.948" v="45" actId="1076"/>
          <ac:picMkLst>
            <pc:docMk/>
            <pc:sldMk cId="1137363056" sldId="1137"/>
            <ac:picMk id="29" creationId="{2D906D92-3AD6-ED0C-2855-9DB16506A792}"/>
          </ac:picMkLst>
        </pc:picChg>
        <pc:picChg chg="add mod">
          <ac:chgData name="Georgie McGarry" userId="f4e6cd3e-4069-43c6-92f7-4611be43ac22" providerId="ADAL" clId="{3D5F4790-BD3E-4078-9D1A-6951F19375A3}" dt="2025-06-26T10:44:51.788" v="51" actId="1076"/>
          <ac:picMkLst>
            <pc:docMk/>
            <pc:sldMk cId="1137363056" sldId="1137"/>
            <ac:picMk id="31" creationId="{C188AFA5-1A17-7916-77C0-1C1816A03965}"/>
          </ac:picMkLst>
        </pc:picChg>
      </pc:sldChg>
      <pc:sldChg chg="addSp delSp modSp add mod delAnim modAnim">
        <pc:chgData name="Georgie McGarry" userId="f4e6cd3e-4069-43c6-92f7-4611be43ac22" providerId="ADAL" clId="{3D5F4790-BD3E-4078-9D1A-6951F19375A3}" dt="2025-06-26T10:46:21.783" v="83"/>
        <pc:sldMkLst>
          <pc:docMk/>
          <pc:sldMk cId="956781210" sldId="1138"/>
        </pc:sldMkLst>
        <pc:spChg chg="add mod">
          <ac:chgData name="Georgie McGarry" userId="f4e6cd3e-4069-43c6-92f7-4611be43ac22" providerId="ADAL" clId="{3D5F4790-BD3E-4078-9D1A-6951F19375A3}" dt="2025-06-26T10:46:11.980" v="81" actId="14100"/>
          <ac:spMkLst>
            <pc:docMk/>
            <pc:sldMk cId="956781210" sldId="1138"/>
            <ac:spMk id="6" creationId="{E5E7E3A9-DD53-2C0E-A9F1-4B8603A5D7B4}"/>
          </ac:spMkLst>
        </pc:spChg>
        <pc:picChg chg="add mod">
          <ac:chgData name="Georgie McGarry" userId="f4e6cd3e-4069-43c6-92f7-4611be43ac22" providerId="ADAL" clId="{3D5F4790-BD3E-4078-9D1A-6951F19375A3}" dt="2025-06-26T10:45:16.548" v="56" actId="14100"/>
          <ac:picMkLst>
            <pc:docMk/>
            <pc:sldMk cId="956781210" sldId="1138"/>
            <ac:picMk id="5" creationId="{384BB6A9-657A-6515-3EB2-DA9CE659936E}"/>
          </ac:picMkLst>
        </pc:picChg>
        <pc:picChg chg="del">
          <ac:chgData name="Georgie McGarry" userId="f4e6cd3e-4069-43c6-92f7-4611be43ac22" providerId="ADAL" clId="{3D5F4790-BD3E-4078-9D1A-6951F19375A3}" dt="2025-06-26T10:45:06.480" v="53" actId="478"/>
          <ac:picMkLst>
            <pc:docMk/>
            <pc:sldMk cId="956781210" sldId="1138"/>
            <ac:picMk id="7" creationId="{0F786C32-014F-3D2D-FA5B-5209A0441F51}"/>
          </ac:picMkLst>
        </pc:picChg>
        <pc:picChg chg="del">
          <ac:chgData name="Georgie McGarry" userId="f4e6cd3e-4069-43c6-92f7-4611be43ac22" providerId="ADAL" clId="{3D5F4790-BD3E-4078-9D1A-6951F19375A3}" dt="2025-06-26T10:45:06.480" v="53" actId="478"/>
          <ac:picMkLst>
            <pc:docMk/>
            <pc:sldMk cId="956781210" sldId="1138"/>
            <ac:picMk id="10" creationId="{08414FA1-6395-CE21-2368-3A5D9FED1B71}"/>
          </ac:picMkLst>
        </pc:picChg>
        <pc:picChg chg="del">
          <ac:chgData name="Georgie McGarry" userId="f4e6cd3e-4069-43c6-92f7-4611be43ac22" providerId="ADAL" clId="{3D5F4790-BD3E-4078-9D1A-6951F19375A3}" dt="2025-06-26T10:45:06.480" v="53" actId="478"/>
          <ac:picMkLst>
            <pc:docMk/>
            <pc:sldMk cId="956781210" sldId="1138"/>
            <ac:picMk id="15" creationId="{8BEFA03A-9FDC-DCF3-82D2-70001E85E674}"/>
          </ac:picMkLst>
        </pc:picChg>
        <pc:picChg chg="del">
          <ac:chgData name="Georgie McGarry" userId="f4e6cd3e-4069-43c6-92f7-4611be43ac22" providerId="ADAL" clId="{3D5F4790-BD3E-4078-9D1A-6951F19375A3}" dt="2025-06-26T10:45:06.480" v="53" actId="478"/>
          <ac:picMkLst>
            <pc:docMk/>
            <pc:sldMk cId="956781210" sldId="1138"/>
            <ac:picMk id="17" creationId="{1432E0B1-9125-1EE9-ADB0-858DA2DA9EF7}"/>
          </ac:picMkLst>
        </pc:picChg>
        <pc:picChg chg="del">
          <ac:chgData name="Georgie McGarry" userId="f4e6cd3e-4069-43c6-92f7-4611be43ac22" providerId="ADAL" clId="{3D5F4790-BD3E-4078-9D1A-6951F19375A3}" dt="2025-06-26T10:45:06.480" v="53" actId="478"/>
          <ac:picMkLst>
            <pc:docMk/>
            <pc:sldMk cId="956781210" sldId="1138"/>
            <ac:picMk id="19" creationId="{9C341117-8F26-08FD-907F-912D539C8CF6}"/>
          </ac:picMkLst>
        </pc:picChg>
        <pc:picChg chg="del">
          <ac:chgData name="Georgie McGarry" userId="f4e6cd3e-4069-43c6-92f7-4611be43ac22" providerId="ADAL" clId="{3D5F4790-BD3E-4078-9D1A-6951F19375A3}" dt="2025-06-26T10:45:06.480" v="53" actId="478"/>
          <ac:picMkLst>
            <pc:docMk/>
            <pc:sldMk cId="956781210" sldId="1138"/>
            <ac:picMk id="21" creationId="{4E90ED2E-B12D-7021-AC3F-472C27159D41}"/>
          </ac:picMkLst>
        </pc:picChg>
        <pc:picChg chg="del">
          <ac:chgData name="Georgie McGarry" userId="f4e6cd3e-4069-43c6-92f7-4611be43ac22" providerId="ADAL" clId="{3D5F4790-BD3E-4078-9D1A-6951F19375A3}" dt="2025-06-26T10:45:06.480" v="53" actId="478"/>
          <ac:picMkLst>
            <pc:docMk/>
            <pc:sldMk cId="956781210" sldId="1138"/>
            <ac:picMk id="23" creationId="{41C2B2DC-803B-02A5-7161-02495D2FA091}"/>
          </ac:picMkLst>
        </pc:picChg>
        <pc:picChg chg="del">
          <ac:chgData name="Georgie McGarry" userId="f4e6cd3e-4069-43c6-92f7-4611be43ac22" providerId="ADAL" clId="{3D5F4790-BD3E-4078-9D1A-6951F19375A3}" dt="2025-06-26T10:45:06.480" v="53" actId="478"/>
          <ac:picMkLst>
            <pc:docMk/>
            <pc:sldMk cId="956781210" sldId="1138"/>
            <ac:picMk id="25" creationId="{F309F770-FC7B-40C6-3937-80B87162B6A0}"/>
          </ac:picMkLst>
        </pc:picChg>
        <pc:picChg chg="del">
          <ac:chgData name="Georgie McGarry" userId="f4e6cd3e-4069-43c6-92f7-4611be43ac22" providerId="ADAL" clId="{3D5F4790-BD3E-4078-9D1A-6951F19375A3}" dt="2025-06-26T10:45:06.480" v="53" actId="478"/>
          <ac:picMkLst>
            <pc:docMk/>
            <pc:sldMk cId="956781210" sldId="1138"/>
            <ac:picMk id="29" creationId="{8B3BFD4A-55F7-E759-82BB-950F2CE4497E}"/>
          </ac:picMkLst>
        </pc:picChg>
        <pc:picChg chg="del">
          <ac:chgData name="Georgie McGarry" userId="f4e6cd3e-4069-43c6-92f7-4611be43ac22" providerId="ADAL" clId="{3D5F4790-BD3E-4078-9D1A-6951F19375A3}" dt="2025-06-26T10:45:06.480" v="53" actId="478"/>
          <ac:picMkLst>
            <pc:docMk/>
            <pc:sldMk cId="956781210" sldId="1138"/>
            <ac:picMk id="31" creationId="{5A3BE0FB-39E6-12ED-1C48-C68B51A2D4F4}"/>
          </ac:picMkLst>
        </pc:picChg>
      </pc:sldChg>
      <pc:sldChg chg="addSp delSp modSp add mod ord delAnim modAnim">
        <pc:chgData name="Georgie McGarry" userId="f4e6cd3e-4069-43c6-92f7-4611be43ac22" providerId="ADAL" clId="{3D5F4790-BD3E-4078-9D1A-6951F19375A3}" dt="2025-06-26T10:50:24.998" v="164"/>
        <pc:sldMkLst>
          <pc:docMk/>
          <pc:sldMk cId="1842019445" sldId="1139"/>
        </pc:sldMkLst>
        <pc:spChg chg="add mod">
          <ac:chgData name="Georgie McGarry" userId="f4e6cd3e-4069-43c6-92f7-4611be43ac22" providerId="ADAL" clId="{3D5F4790-BD3E-4078-9D1A-6951F19375A3}" dt="2025-06-26T10:48:13.199" v="119" actId="164"/>
          <ac:spMkLst>
            <pc:docMk/>
            <pc:sldMk cId="1842019445" sldId="1139"/>
            <ac:spMk id="14" creationId="{4E5A0FAA-4CA1-645E-9CE0-6CC8EB04A573}"/>
          </ac:spMkLst>
        </pc:spChg>
        <pc:spChg chg="add mod">
          <ac:chgData name="Georgie McGarry" userId="f4e6cd3e-4069-43c6-92f7-4611be43ac22" providerId="ADAL" clId="{3D5F4790-BD3E-4078-9D1A-6951F19375A3}" dt="2025-06-26T10:49:00.672" v="134" actId="164"/>
          <ac:spMkLst>
            <pc:docMk/>
            <pc:sldMk cId="1842019445" sldId="1139"/>
            <ac:spMk id="28" creationId="{9857B065-2B6F-D8F1-FA01-0F19693880BD}"/>
          </ac:spMkLst>
        </pc:spChg>
        <pc:spChg chg="add del mod">
          <ac:chgData name="Georgie McGarry" userId="f4e6cd3e-4069-43c6-92f7-4611be43ac22" providerId="ADAL" clId="{3D5F4790-BD3E-4078-9D1A-6951F19375A3}" dt="2025-06-26T10:49:41.950" v="148" actId="478"/>
          <ac:spMkLst>
            <pc:docMk/>
            <pc:sldMk cId="1842019445" sldId="1139"/>
            <ac:spMk id="34" creationId="{2F806155-2E96-1E53-FF86-F54F28DA0BDC}"/>
          </ac:spMkLst>
        </pc:spChg>
        <pc:grpChg chg="add mod">
          <ac:chgData name="Georgie McGarry" userId="f4e6cd3e-4069-43c6-92f7-4611be43ac22" providerId="ADAL" clId="{3D5F4790-BD3E-4078-9D1A-6951F19375A3}" dt="2025-06-26T10:48:13.199" v="119" actId="164"/>
          <ac:grpSpMkLst>
            <pc:docMk/>
            <pc:sldMk cId="1842019445" sldId="1139"/>
            <ac:grpSpMk id="16" creationId="{67FCA529-BA7A-572A-9367-892E8A6C038B}"/>
          </ac:grpSpMkLst>
        </pc:grpChg>
        <pc:grpChg chg="add mod">
          <ac:chgData name="Georgie McGarry" userId="f4e6cd3e-4069-43c6-92f7-4611be43ac22" providerId="ADAL" clId="{3D5F4790-BD3E-4078-9D1A-6951F19375A3}" dt="2025-06-26T10:49:00.672" v="134" actId="164"/>
          <ac:grpSpMkLst>
            <pc:docMk/>
            <pc:sldMk cId="1842019445" sldId="1139"/>
            <ac:grpSpMk id="30" creationId="{2F41D3A5-D91B-EFFC-A6EC-D2C141F946E1}"/>
          </ac:grpSpMkLst>
        </pc:grpChg>
        <pc:grpChg chg="add del mod">
          <ac:chgData name="Georgie McGarry" userId="f4e6cd3e-4069-43c6-92f7-4611be43ac22" providerId="ADAL" clId="{3D5F4790-BD3E-4078-9D1A-6951F19375A3}" dt="2025-06-26T10:49:40.261" v="146" actId="164"/>
          <ac:grpSpMkLst>
            <pc:docMk/>
            <pc:sldMk cId="1842019445" sldId="1139"/>
            <ac:grpSpMk id="35" creationId="{7ABBB0DF-BE3C-8594-E35C-497F84ABDED3}"/>
          </ac:grpSpMkLst>
        </pc:grpChg>
        <pc:grpChg chg="add mod">
          <ac:chgData name="Georgie McGarry" userId="f4e6cd3e-4069-43c6-92f7-4611be43ac22" providerId="ADAL" clId="{3D5F4790-BD3E-4078-9D1A-6951F19375A3}" dt="2025-06-26T10:50:10.627" v="158" actId="164"/>
          <ac:grpSpMkLst>
            <pc:docMk/>
            <pc:sldMk cId="1842019445" sldId="1139"/>
            <ac:grpSpMk id="37" creationId="{F18EBDC0-DB1E-EF57-5705-18FE587E0AFB}"/>
          </ac:grpSpMkLst>
        </pc:grpChg>
        <pc:picChg chg="add mod">
          <ac:chgData name="Georgie McGarry" userId="f4e6cd3e-4069-43c6-92f7-4611be43ac22" providerId="ADAL" clId="{3D5F4790-BD3E-4078-9D1A-6951F19375A3}" dt="2025-06-26T10:46:54.020" v="93" actId="14100"/>
          <ac:picMkLst>
            <pc:docMk/>
            <pc:sldMk cId="1842019445" sldId="1139"/>
            <ac:picMk id="5" creationId="{57F0C03C-727A-DD05-5C41-87213D3B970B}"/>
          </ac:picMkLst>
        </pc:picChg>
        <pc:picChg chg="del">
          <ac:chgData name="Georgie McGarry" userId="f4e6cd3e-4069-43c6-92f7-4611be43ac22" providerId="ADAL" clId="{3D5F4790-BD3E-4078-9D1A-6951F19375A3}" dt="2025-06-26T10:46:49.042" v="90" actId="478"/>
          <ac:picMkLst>
            <pc:docMk/>
            <pc:sldMk cId="1842019445" sldId="1139"/>
            <ac:picMk id="7" creationId="{732E2107-120B-1B95-CC4F-9E67C12C7A70}"/>
          </ac:picMkLst>
        </pc:picChg>
        <pc:picChg chg="add mod">
          <ac:chgData name="Georgie McGarry" userId="f4e6cd3e-4069-43c6-92f7-4611be43ac22" providerId="ADAL" clId="{3D5F4790-BD3E-4078-9D1A-6951F19375A3}" dt="2025-06-26T10:47:04.628" v="97" actId="1076"/>
          <ac:picMkLst>
            <pc:docMk/>
            <pc:sldMk cId="1842019445" sldId="1139"/>
            <ac:picMk id="8" creationId="{520FCE50-B064-5FF5-15E1-08EE85919D16}"/>
          </ac:picMkLst>
        </pc:picChg>
        <pc:picChg chg="del">
          <ac:chgData name="Georgie McGarry" userId="f4e6cd3e-4069-43c6-92f7-4611be43ac22" providerId="ADAL" clId="{3D5F4790-BD3E-4078-9D1A-6951F19375A3}" dt="2025-06-26T10:46:47.747" v="89" actId="478"/>
          <ac:picMkLst>
            <pc:docMk/>
            <pc:sldMk cId="1842019445" sldId="1139"/>
            <ac:picMk id="10" creationId="{4219136A-E6D0-126D-5FE9-3212F3348507}"/>
          </ac:picMkLst>
        </pc:picChg>
        <pc:picChg chg="add mod">
          <ac:chgData name="Georgie McGarry" userId="f4e6cd3e-4069-43c6-92f7-4611be43ac22" providerId="ADAL" clId="{3D5F4790-BD3E-4078-9D1A-6951F19375A3}" dt="2025-06-26T10:47:46.964" v="112" actId="14100"/>
          <ac:picMkLst>
            <pc:docMk/>
            <pc:sldMk cId="1842019445" sldId="1139"/>
            <ac:picMk id="11" creationId="{4925540C-5EB3-2118-0C08-92F547E5AB01}"/>
          </ac:picMkLst>
        </pc:picChg>
        <pc:picChg chg="add mod">
          <ac:chgData name="Georgie McGarry" userId="f4e6cd3e-4069-43c6-92f7-4611be43ac22" providerId="ADAL" clId="{3D5F4790-BD3E-4078-9D1A-6951F19375A3}" dt="2025-06-26T10:48:13.199" v="119" actId="164"/>
          <ac:picMkLst>
            <pc:docMk/>
            <pc:sldMk cId="1842019445" sldId="1139"/>
            <ac:picMk id="13" creationId="{8A493B07-DCCE-C610-05B3-876CB0167CCD}"/>
          </ac:picMkLst>
        </pc:picChg>
        <pc:picChg chg="del">
          <ac:chgData name="Georgie McGarry" userId="f4e6cd3e-4069-43c6-92f7-4611be43ac22" providerId="ADAL" clId="{3D5F4790-BD3E-4078-9D1A-6951F19375A3}" dt="2025-06-26T10:46:47.747" v="89" actId="478"/>
          <ac:picMkLst>
            <pc:docMk/>
            <pc:sldMk cId="1842019445" sldId="1139"/>
            <ac:picMk id="15" creationId="{2EE63C70-56E0-D2C7-2DC6-9C91091A5AF7}"/>
          </ac:picMkLst>
        </pc:picChg>
        <pc:picChg chg="del">
          <ac:chgData name="Georgie McGarry" userId="f4e6cd3e-4069-43c6-92f7-4611be43ac22" providerId="ADAL" clId="{3D5F4790-BD3E-4078-9D1A-6951F19375A3}" dt="2025-06-26T10:46:47.747" v="89" actId="478"/>
          <ac:picMkLst>
            <pc:docMk/>
            <pc:sldMk cId="1842019445" sldId="1139"/>
            <ac:picMk id="17" creationId="{1B33767C-CB93-8A0A-B511-5BE18EB671F1}"/>
          </ac:picMkLst>
        </pc:picChg>
        <pc:picChg chg="del">
          <ac:chgData name="Georgie McGarry" userId="f4e6cd3e-4069-43c6-92f7-4611be43ac22" providerId="ADAL" clId="{3D5F4790-BD3E-4078-9D1A-6951F19375A3}" dt="2025-06-26T10:46:47.747" v="89" actId="478"/>
          <ac:picMkLst>
            <pc:docMk/>
            <pc:sldMk cId="1842019445" sldId="1139"/>
            <ac:picMk id="19" creationId="{0262D660-6EDA-38E9-A1F3-E68970CEC37B}"/>
          </ac:picMkLst>
        </pc:picChg>
        <pc:picChg chg="add mod">
          <ac:chgData name="Georgie McGarry" userId="f4e6cd3e-4069-43c6-92f7-4611be43ac22" providerId="ADAL" clId="{3D5F4790-BD3E-4078-9D1A-6951F19375A3}" dt="2025-06-26T10:48:31.458" v="124" actId="1076"/>
          <ac:picMkLst>
            <pc:docMk/>
            <pc:sldMk cId="1842019445" sldId="1139"/>
            <ac:picMk id="20" creationId="{E4EF9A4A-6862-DAEE-EEF6-B0D57A82A47E}"/>
          </ac:picMkLst>
        </pc:picChg>
        <pc:picChg chg="del">
          <ac:chgData name="Georgie McGarry" userId="f4e6cd3e-4069-43c6-92f7-4611be43ac22" providerId="ADAL" clId="{3D5F4790-BD3E-4078-9D1A-6951F19375A3}" dt="2025-06-26T10:46:45.738" v="88" actId="478"/>
          <ac:picMkLst>
            <pc:docMk/>
            <pc:sldMk cId="1842019445" sldId="1139"/>
            <ac:picMk id="21" creationId="{BBD4AE26-2231-D0F5-B775-6770C5BB15EB}"/>
          </ac:picMkLst>
        </pc:picChg>
        <pc:picChg chg="del">
          <ac:chgData name="Georgie McGarry" userId="f4e6cd3e-4069-43c6-92f7-4611be43ac22" providerId="ADAL" clId="{3D5F4790-BD3E-4078-9D1A-6951F19375A3}" dt="2025-06-26T10:46:43.968" v="87" actId="478"/>
          <ac:picMkLst>
            <pc:docMk/>
            <pc:sldMk cId="1842019445" sldId="1139"/>
            <ac:picMk id="23" creationId="{404DF9F6-7994-0ADC-9D4A-01A2DDDAFC96}"/>
          </ac:picMkLst>
        </pc:picChg>
        <pc:picChg chg="add mod">
          <ac:chgData name="Georgie McGarry" userId="f4e6cd3e-4069-43c6-92f7-4611be43ac22" providerId="ADAL" clId="{3D5F4790-BD3E-4078-9D1A-6951F19375A3}" dt="2025-06-26T10:49:00.672" v="134" actId="164"/>
          <ac:picMkLst>
            <pc:docMk/>
            <pc:sldMk cId="1842019445" sldId="1139"/>
            <ac:picMk id="24" creationId="{FE0C358A-7468-F800-F52F-62516ECA6237}"/>
          </ac:picMkLst>
        </pc:picChg>
        <pc:picChg chg="add mod">
          <ac:chgData name="Georgie McGarry" userId="f4e6cd3e-4069-43c6-92f7-4611be43ac22" providerId="ADAL" clId="{3D5F4790-BD3E-4078-9D1A-6951F19375A3}" dt="2025-06-26T10:48:50.737" v="131" actId="1076"/>
          <ac:picMkLst>
            <pc:docMk/>
            <pc:sldMk cId="1842019445" sldId="1139"/>
            <ac:picMk id="26" creationId="{6984870F-7271-8278-F1F3-96D9968DD305}"/>
          </ac:picMkLst>
        </pc:picChg>
        <pc:picChg chg="del">
          <ac:chgData name="Georgie McGarry" userId="f4e6cd3e-4069-43c6-92f7-4611be43ac22" providerId="ADAL" clId="{3D5F4790-BD3E-4078-9D1A-6951F19375A3}" dt="2025-06-26T10:46:43.968" v="87" actId="478"/>
          <ac:picMkLst>
            <pc:docMk/>
            <pc:sldMk cId="1842019445" sldId="1139"/>
            <ac:picMk id="29" creationId="{657342E5-374C-44B5-4BB3-E56565A09F99}"/>
          </ac:picMkLst>
        </pc:picChg>
        <pc:picChg chg="del">
          <ac:chgData name="Georgie McGarry" userId="f4e6cd3e-4069-43c6-92f7-4611be43ac22" providerId="ADAL" clId="{3D5F4790-BD3E-4078-9D1A-6951F19375A3}" dt="2025-06-26T10:46:43.968" v="87" actId="478"/>
          <ac:picMkLst>
            <pc:docMk/>
            <pc:sldMk cId="1842019445" sldId="1139"/>
            <ac:picMk id="31" creationId="{E2AD58C4-528C-08B3-F718-AB1145BFFFD8}"/>
          </ac:picMkLst>
        </pc:picChg>
        <pc:picChg chg="add mod modCrop">
          <ac:chgData name="Georgie McGarry" userId="f4e6cd3e-4069-43c6-92f7-4611be43ac22" providerId="ADAL" clId="{3D5F4790-BD3E-4078-9D1A-6951F19375A3}" dt="2025-06-26T10:50:10.627" v="158" actId="164"/>
          <ac:picMkLst>
            <pc:docMk/>
            <pc:sldMk cId="1842019445" sldId="1139"/>
            <ac:picMk id="33" creationId="{4C8AC86F-F6C9-82D0-6FB5-157F32C7BBD7}"/>
          </ac:picMkLst>
        </pc:picChg>
        <pc:picChg chg="add mod modCrop">
          <ac:chgData name="Georgie McGarry" userId="f4e6cd3e-4069-43c6-92f7-4611be43ac22" providerId="ADAL" clId="{3D5F4790-BD3E-4078-9D1A-6951F19375A3}" dt="2025-06-26T10:50:10.627" v="158" actId="164"/>
          <ac:picMkLst>
            <pc:docMk/>
            <pc:sldMk cId="1842019445" sldId="1139"/>
            <ac:picMk id="36" creationId="{0A26B69D-E821-0FF6-4522-7C50334AB45A}"/>
          </ac:picMkLst>
        </pc:picChg>
        <pc:picChg chg="add mod">
          <ac:chgData name="Georgie McGarry" userId="f4e6cd3e-4069-43c6-92f7-4611be43ac22" providerId="ADAL" clId="{3D5F4790-BD3E-4078-9D1A-6951F19375A3}" dt="2025-06-26T10:50:22.428" v="163" actId="1076"/>
          <ac:picMkLst>
            <pc:docMk/>
            <pc:sldMk cId="1842019445" sldId="1139"/>
            <ac:picMk id="39" creationId="{8F893F79-DD66-63BF-BB11-51348715FC3D}"/>
          </ac:picMkLst>
        </pc:picChg>
      </pc:sldChg>
      <pc:sldChg chg="addSp delSp modSp add mod delAnim modAnim">
        <pc:chgData name="Georgie McGarry" userId="f4e6cd3e-4069-43c6-92f7-4611be43ac22" providerId="ADAL" clId="{3D5F4790-BD3E-4078-9D1A-6951F19375A3}" dt="2025-06-26T12:08:05.233" v="309" actId="1076"/>
        <pc:sldMkLst>
          <pc:docMk/>
          <pc:sldMk cId="177016495" sldId="1140"/>
        </pc:sldMkLst>
        <pc:spChg chg="add mod">
          <ac:chgData name="Georgie McGarry" userId="f4e6cd3e-4069-43c6-92f7-4611be43ac22" providerId="ADAL" clId="{3D5F4790-BD3E-4078-9D1A-6951F19375A3}" dt="2025-06-26T12:03:51.113" v="270" actId="164"/>
          <ac:spMkLst>
            <pc:docMk/>
            <pc:sldMk cId="177016495" sldId="1140"/>
            <ac:spMk id="31" creationId="{144C2A0B-E2AF-E254-9827-B988D1CB0EE1}"/>
          </ac:spMkLst>
        </pc:spChg>
        <pc:spChg chg="add mod">
          <ac:chgData name="Georgie McGarry" userId="f4e6cd3e-4069-43c6-92f7-4611be43ac22" providerId="ADAL" clId="{3D5F4790-BD3E-4078-9D1A-6951F19375A3}" dt="2025-06-26T12:03:14.663" v="261"/>
          <ac:spMkLst>
            <pc:docMk/>
            <pc:sldMk cId="177016495" sldId="1140"/>
            <ac:spMk id="32" creationId="{641AE2A8-0709-BBDD-F0AD-33DCB3E99831}"/>
          </ac:spMkLst>
        </pc:spChg>
        <pc:spChg chg="add mod topLvl">
          <ac:chgData name="Georgie McGarry" userId="f4e6cd3e-4069-43c6-92f7-4611be43ac22" providerId="ADAL" clId="{3D5F4790-BD3E-4078-9D1A-6951F19375A3}" dt="2025-06-26T12:06:42.445" v="291" actId="164"/>
          <ac:spMkLst>
            <pc:docMk/>
            <pc:sldMk cId="177016495" sldId="1140"/>
            <ac:spMk id="43" creationId="{FDFAE5A5-0FF0-89EC-8BDC-1B55817466E9}"/>
          </ac:spMkLst>
        </pc:spChg>
        <pc:grpChg chg="del">
          <ac:chgData name="Georgie McGarry" userId="f4e6cd3e-4069-43c6-92f7-4611be43ac22" providerId="ADAL" clId="{3D5F4790-BD3E-4078-9D1A-6951F19375A3}" dt="2025-06-26T10:50:54.994" v="176" actId="478"/>
          <ac:grpSpMkLst>
            <pc:docMk/>
            <pc:sldMk cId="177016495" sldId="1140"/>
            <ac:grpSpMk id="16" creationId="{BC587665-0FAD-9E9A-0191-A08303883FBF}"/>
          </ac:grpSpMkLst>
        </pc:grpChg>
        <pc:grpChg chg="del">
          <ac:chgData name="Georgie McGarry" userId="f4e6cd3e-4069-43c6-92f7-4611be43ac22" providerId="ADAL" clId="{3D5F4790-BD3E-4078-9D1A-6951F19375A3}" dt="2025-06-26T10:50:57.070" v="179" actId="478"/>
          <ac:grpSpMkLst>
            <pc:docMk/>
            <pc:sldMk cId="177016495" sldId="1140"/>
            <ac:grpSpMk id="30" creationId="{37C835FE-7B82-F697-0C5E-469F753CFA78}"/>
          </ac:grpSpMkLst>
        </pc:grpChg>
        <pc:grpChg chg="add mod">
          <ac:chgData name="Georgie McGarry" userId="f4e6cd3e-4069-43c6-92f7-4611be43ac22" providerId="ADAL" clId="{3D5F4790-BD3E-4078-9D1A-6951F19375A3}" dt="2025-06-26T12:03:51.113" v="270" actId="164"/>
          <ac:grpSpMkLst>
            <pc:docMk/>
            <pc:sldMk cId="177016495" sldId="1140"/>
            <ac:grpSpMk id="35" creationId="{9B4DE902-26A7-AC7A-1EBF-66E4142627BF}"/>
          </ac:grpSpMkLst>
        </pc:grpChg>
        <pc:grpChg chg="del">
          <ac:chgData name="Georgie McGarry" userId="f4e6cd3e-4069-43c6-92f7-4611be43ac22" providerId="ADAL" clId="{3D5F4790-BD3E-4078-9D1A-6951F19375A3}" dt="2025-06-26T10:50:56.357" v="178" actId="478"/>
          <ac:grpSpMkLst>
            <pc:docMk/>
            <pc:sldMk cId="177016495" sldId="1140"/>
            <ac:grpSpMk id="37" creationId="{E185FB0A-D0C6-8D0B-32B4-383162636564}"/>
          </ac:grpSpMkLst>
        </pc:grpChg>
        <pc:grpChg chg="add del mod">
          <ac:chgData name="Georgie McGarry" userId="f4e6cd3e-4069-43c6-92f7-4611be43ac22" providerId="ADAL" clId="{3D5F4790-BD3E-4078-9D1A-6951F19375A3}" dt="2025-06-26T12:06:32.382" v="288" actId="165"/>
          <ac:grpSpMkLst>
            <pc:docMk/>
            <pc:sldMk cId="177016495" sldId="1140"/>
            <ac:grpSpMk id="44" creationId="{5B082B5A-2B1A-EDA0-D25F-E8A726984BDC}"/>
          </ac:grpSpMkLst>
        </pc:grpChg>
        <pc:grpChg chg="add mod">
          <ac:chgData name="Georgie McGarry" userId="f4e6cd3e-4069-43c6-92f7-4611be43ac22" providerId="ADAL" clId="{3D5F4790-BD3E-4078-9D1A-6951F19375A3}" dt="2025-06-26T12:06:42.445" v="291" actId="164"/>
          <ac:grpSpMkLst>
            <pc:docMk/>
            <pc:sldMk cId="177016495" sldId="1140"/>
            <ac:grpSpMk id="45" creationId="{4AEF2FA2-C455-7E07-CD90-4D955291E01A}"/>
          </ac:grpSpMkLst>
        </pc:grpChg>
        <pc:grpChg chg="add mod">
          <ac:chgData name="Georgie McGarry" userId="f4e6cd3e-4069-43c6-92f7-4611be43ac22" providerId="ADAL" clId="{3D5F4790-BD3E-4078-9D1A-6951F19375A3}" dt="2025-06-26T12:07:26.994" v="303" actId="164"/>
          <ac:grpSpMkLst>
            <pc:docMk/>
            <pc:sldMk cId="177016495" sldId="1140"/>
            <ac:grpSpMk id="49" creationId="{45FDAB36-EF67-E434-CC2C-0D5B6CD0FDD5}"/>
          </ac:grpSpMkLst>
        </pc:grpChg>
        <pc:picChg chg="del">
          <ac:chgData name="Georgie McGarry" userId="f4e6cd3e-4069-43c6-92f7-4611be43ac22" providerId="ADAL" clId="{3D5F4790-BD3E-4078-9D1A-6951F19375A3}" dt="2025-06-26T10:50:38.388" v="168" actId="478"/>
          <ac:picMkLst>
            <pc:docMk/>
            <pc:sldMk cId="177016495" sldId="1140"/>
            <ac:picMk id="5" creationId="{FAB0F5FE-9436-7F1A-84BF-E22BEAA86115}"/>
          </ac:picMkLst>
        </pc:picChg>
        <pc:picChg chg="add mod">
          <ac:chgData name="Georgie McGarry" userId="f4e6cd3e-4069-43c6-92f7-4611be43ac22" providerId="ADAL" clId="{3D5F4790-BD3E-4078-9D1A-6951F19375A3}" dt="2025-06-26T10:50:46.148" v="173" actId="14100"/>
          <ac:picMkLst>
            <pc:docMk/>
            <pc:sldMk cId="177016495" sldId="1140"/>
            <ac:picMk id="6" creationId="{32BB1A3A-A358-079C-5FD5-780BCC342365}"/>
          </ac:picMkLst>
        </pc:picChg>
        <pc:picChg chg="del">
          <ac:chgData name="Georgie McGarry" userId="f4e6cd3e-4069-43c6-92f7-4611be43ac22" providerId="ADAL" clId="{3D5F4790-BD3E-4078-9D1A-6951F19375A3}" dt="2025-06-26T10:50:54.008" v="174" actId="478"/>
          <ac:picMkLst>
            <pc:docMk/>
            <pc:sldMk cId="177016495" sldId="1140"/>
            <ac:picMk id="8" creationId="{193A5DE2-4B2C-290B-DD0D-4D3E96404188}"/>
          </ac:picMkLst>
        </pc:picChg>
        <pc:picChg chg="add mod">
          <ac:chgData name="Georgie McGarry" userId="f4e6cd3e-4069-43c6-92f7-4611be43ac22" providerId="ADAL" clId="{3D5F4790-BD3E-4078-9D1A-6951F19375A3}" dt="2025-06-26T10:51:09.442" v="227" actId="1076"/>
          <ac:picMkLst>
            <pc:docMk/>
            <pc:sldMk cId="177016495" sldId="1140"/>
            <ac:picMk id="9" creationId="{429FC481-DDE8-9EA7-4F55-C3C8F2DD0AA9}"/>
          </ac:picMkLst>
        </pc:picChg>
        <pc:picChg chg="del">
          <ac:chgData name="Georgie McGarry" userId="f4e6cd3e-4069-43c6-92f7-4611be43ac22" providerId="ADAL" clId="{3D5F4790-BD3E-4078-9D1A-6951F19375A3}" dt="2025-06-26T10:50:54.417" v="175" actId="478"/>
          <ac:picMkLst>
            <pc:docMk/>
            <pc:sldMk cId="177016495" sldId="1140"/>
            <ac:picMk id="11" creationId="{30305694-F59D-5077-C405-E8467DBC9EBA}"/>
          </ac:picMkLst>
        </pc:picChg>
        <pc:picChg chg="add mod">
          <ac:chgData name="Georgie McGarry" userId="f4e6cd3e-4069-43c6-92f7-4611be43ac22" providerId="ADAL" clId="{3D5F4790-BD3E-4078-9D1A-6951F19375A3}" dt="2025-06-26T10:51:35.908" v="232" actId="14100"/>
          <ac:picMkLst>
            <pc:docMk/>
            <pc:sldMk cId="177016495" sldId="1140"/>
            <ac:picMk id="12" creationId="{72D1A380-2A66-33E4-A462-EEB53339853F}"/>
          </ac:picMkLst>
        </pc:picChg>
        <pc:picChg chg="add del mod">
          <ac:chgData name="Georgie McGarry" userId="f4e6cd3e-4069-43c6-92f7-4611be43ac22" providerId="ADAL" clId="{3D5F4790-BD3E-4078-9D1A-6951F19375A3}" dt="2025-06-26T10:51:47.751" v="239" actId="22"/>
          <ac:picMkLst>
            <pc:docMk/>
            <pc:sldMk cId="177016495" sldId="1140"/>
            <ac:picMk id="17" creationId="{DB412A7B-F36F-B44E-290C-A10B78323FC0}"/>
          </ac:picMkLst>
        </pc:picChg>
        <pc:picChg chg="add mod">
          <ac:chgData name="Georgie McGarry" userId="f4e6cd3e-4069-43c6-92f7-4611be43ac22" providerId="ADAL" clId="{3D5F4790-BD3E-4078-9D1A-6951F19375A3}" dt="2025-06-26T10:51:48.559" v="240"/>
          <ac:picMkLst>
            <pc:docMk/>
            <pc:sldMk cId="177016495" sldId="1140"/>
            <ac:picMk id="18" creationId="{DB412A7B-F36F-B44E-290C-A10B78323FC0}"/>
          </ac:picMkLst>
        </pc:picChg>
        <pc:picChg chg="del">
          <ac:chgData name="Georgie McGarry" userId="f4e6cd3e-4069-43c6-92f7-4611be43ac22" providerId="ADAL" clId="{3D5F4790-BD3E-4078-9D1A-6951F19375A3}" dt="2025-06-26T10:50:57.725" v="180" actId="478"/>
          <ac:picMkLst>
            <pc:docMk/>
            <pc:sldMk cId="177016495" sldId="1140"/>
            <ac:picMk id="20" creationId="{6ABA528F-3634-6E82-E768-30F69D058686}"/>
          </ac:picMkLst>
        </pc:picChg>
        <pc:picChg chg="add mod">
          <ac:chgData name="Georgie McGarry" userId="f4e6cd3e-4069-43c6-92f7-4611be43ac22" providerId="ADAL" clId="{3D5F4790-BD3E-4078-9D1A-6951F19375A3}" dt="2025-06-26T10:51:58.396" v="242" actId="1076"/>
          <ac:picMkLst>
            <pc:docMk/>
            <pc:sldMk cId="177016495" sldId="1140"/>
            <ac:picMk id="21" creationId="{D9DC4636-CE65-A1AE-C9E8-B41F358836BB}"/>
          </ac:picMkLst>
        </pc:picChg>
        <pc:picChg chg="add mod">
          <ac:chgData name="Georgie McGarry" userId="f4e6cd3e-4069-43c6-92f7-4611be43ac22" providerId="ADAL" clId="{3D5F4790-BD3E-4078-9D1A-6951F19375A3}" dt="2025-06-26T10:52:35.411" v="251" actId="1076"/>
          <ac:picMkLst>
            <pc:docMk/>
            <pc:sldMk cId="177016495" sldId="1140"/>
            <ac:picMk id="23" creationId="{3E6CF714-7B73-3236-18FA-561F8D27A2A0}"/>
          </ac:picMkLst>
        </pc:picChg>
        <pc:picChg chg="mod">
          <ac:chgData name="Georgie McGarry" userId="f4e6cd3e-4069-43c6-92f7-4611be43ac22" providerId="ADAL" clId="{3D5F4790-BD3E-4078-9D1A-6951F19375A3}" dt="2025-06-26T10:51:07.874" v="226" actId="1038"/>
          <ac:picMkLst>
            <pc:docMk/>
            <pc:sldMk cId="177016495" sldId="1140"/>
            <ac:picMk id="25" creationId="{6BD96799-861F-86EB-AFCA-D752B2D63A6D}"/>
          </ac:picMkLst>
        </pc:picChg>
        <pc:picChg chg="mod">
          <ac:chgData name="Georgie McGarry" userId="f4e6cd3e-4069-43c6-92f7-4611be43ac22" providerId="ADAL" clId="{3D5F4790-BD3E-4078-9D1A-6951F19375A3}" dt="2025-06-26T10:52:22.738" v="248" actId="14100"/>
          <ac:picMkLst>
            <pc:docMk/>
            <pc:sldMk cId="177016495" sldId="1140"/>
            <ac:picMk id="27" creationId="{76DF213A-67D2-836C-8F00-DFEA8F69A8E1}"/>
          </ac:picMkLst>
        </pc:picChg>
        <pc:picChg chg="add mod modCrop">
          <ac:chgData name="Georgie McGarry" userId="f4e6cd3e-4069-43c6-92f7-4611be43ac22" providerId="ADAL" clId="{3D5F4790-BD3E-4078-9D1A-6951F19375A3}" dt="2025-06-26T12:03:51.113" v="270" actId="164"/>
          <ac:picMkLst>
            <pc:docMk/>
            <pc:sldMk cId="177016495" sldId="1140"/>
            <ac:picMk id="29" creationId="{136F6D0B-9E50-DA50-C216-E40F0E608EE4}"/>
          </ac:picMkLst>
        </pc:picChg>
        <pc:picChg chg="add mod modCrop">
          <ac:chgData name="Georgie McGarry" userId="f4e6cd3e-4069-43c6-92f7-4611be43ac22" providerId="ADAL" clId="{3D5F4790-BD3E-4078-9D1A-6951F19375A3}" dt="2025-06-26T12:03:39.901" v="267" actId="1076"/>
          <ac:picMkLst>
            <pc:docMk/>
            <pc:sldMk cId="177016495" sldId="1140"/>
            <ac:picMk id="34" creationId="{48362D22-7582-AC70-8A35-F00ACC942CA2}"/>
          </ac:picMkLst>
        </pc:picChg>
        <pc:picChg chg="del">
          <ac:chgData name="Georgie McGarry" userId="f4e6cd3e-4069-43c6-92f7-4611be43ac22" providerId="ADAL" clId="{3D5F4790-BD3E-4078-9D1A-6951F19375A3}" dt="2025-06-26T10:50:55.820" v="177" actId="478"/>
          <ac:picMkLst>
            <pc:docMk/>
            <pc:sldMk cId="177016495" sldId="1140"/>
            <ac:picMk id="39" creationId="{8C3ECB92-550E-5917-D31C-00B444CF3D57}"/>
          </ac:picMkLst>
        </pc:picChg>
        <pc:picChg chg="add mod">
          <ac:chgData name="Georgie McGarry" userId="f4e6cd3e-4069-43c6-92f7-4611be43ac22" providerId="ADAL" clId="{3D5F4790-BD3E-4078-9D1A-6951F19375A3}" dt="2025-06-26T12:04:04.980" v="274" actId="1076"/>
          <ac:picMkLst>
            <pc:docMk/>
            <pc:sldMk cId="177016495" sldId="1140"/>
            <ac:picMk id="40" creationId="{CE962DC5-5345-6A27-2B6A-10C1B2D9D1C0}"/>
          </ac:picMkLst>
        </pc:picChg>
        <pc:picChg chg="add mod topLvl">
          <ac:chgData name="Georgie McGarry" userId="f4e6cd3e-4069-43c6-92f7-4611be43ac22" providerId="ADAL" clId="{3D5F4790-BD3E-4078-9D1A-6951F19375A3}" dt="2025-06-26T12:06:42.445" v="291" actId="164"/>
          <ac:picMkLst>
            <pc:docMk/>
            <pc:sldMk cId="177016495" sldId="1140"/>
            <ac:picMk id="42" creationId="{46D978C3-061F-826B-ACAA-E37D75603749}"/>
          </ac:picMkLst>
        </pc:picChg>
        <pc:picChg chg="add mod modCrop">
          <ac:chgData name="Georgie McGarry" userId="f4e6cd3e-4069-43c6-92f7-4611be43ac22" providerId="ADAL" clId="{3D5F4790-BD3E-4078-9D1A-6951F19375A3}" dt="2025-06-26T12:07:26.994" v="303" actId="164"/>
          <ac:picMkLst>
            <pc:docMk/>
            <pc:sldMk cId="177016495" sldId="1140"/>
            <ac:picMk id="47" creationId="{E1B763CF-B944-D0CD-2B5D-34A24A7F66A7}"/>
          </ac:picMkLst>
        </pc:picChg>
        <pc:picChg chg="add mod modCrop">
          <ac:chgData name="Georgie McGarry" userId="f4e6cd3e-4069-43c6-92f7-4611be43ac22" providerId="ADAL" clId="{3D5F4790-BD3E-4078-9D1A-6951F19375A3}" dt="2025-06-26T12:07:26.994" v="303" actId="164"/>
          <ac:picMkLst>
            <pc:docMk/>
            <pc:sldMk cId="177016495" sldId="1140"/>
            <ac:picMk id="48" creationId="{FE9F723D-6D80-F644-3004-E75AF24F577A}"/>
          </ac:picMkLst>
        </pc:picChg>
        <pc:picChg chg="add mod">
          <ac:chgData name="Georgie McGarry" userId="f4e6cd3e-4069-43c6-92f7-4611be43ac22" providerId="ADAL" clId="{3D5F4790-BD3E-4078-9D1A-6951F19375A3}" dt="2025-06-26T12:08:05.233" v="309" actId="1076"/>
          <ac:picMkLst>
            <pc:docMk/>
            <pc:sldMk cId="177016495" sldId="1140"/>
            <ac:picMk id="51" creationId="{94A8B1C3-19E4-1AA4-3303-3366BC447D41}"/>
          </ac:picMkLst>
        </pc:picChg>
      </pc:sldChg>
      <pc:sldChg chg="addSp delSp modSp add mod delAnim modAnim">
        <pc:chgData name="Georgie McGarry" userId="f4e6cd3e-4069-43c6-92f7-4611be43ac22" providerId="ADAL" clId="{3D5F4790-BD3E-4078-9D1A-6951F19375A3}" dt="2025-06-26T12:11:04.318" v="403"/>
        <pc:sldMkLst>
          <pc:docMk/>
          <pc:sldMk cId="336356533" sldId="1141"/>
        </pc:sldMkLst>
        <pc:picChg chg="add mod">
          <ac:chgData name="Georgie McGarry" userId="f4e6cd3e-4069-43c6-92f7-4611be43ac22" providerId="ADAL" clId="{3D5F4790-BD3E-4078-9D1A-6951F19375A3}" dt="2025-06-26T12:08:28.924" v="315" actId="1076"/>
          <ac:picMkLst>
            <pc:docMk/>
            <pc:sldMk cId="336356533" sldId="1141"/>
            <ac:picMk id="5" creationId="{D12312FB-99F4-9D1F-27C8-260BCB40B786}"/>
          </ac:picMkLst>
        </pc:picChg>
        <pc:picChg chg="del">
          <ac:chgData name="Georgie McGarry" userId="f4e6cd3e-4069-43c6-92f7-4611be43ac22" providerId="ADAL" clId="{3D5F4790-BD3E-4078-9D1A-6951F19375A3}" dt="2025-06-26T12:08:18.356" v="311" actId="478"/>
          <ac:picMkLst>
            <pc:docMk/>
            <pc:sldMk cId="336356533" sldId="1141"/>
            <ac:picMk id="6" creationId="{A19B6EFD-81A7-BC4A-1DB8-C6FCF51755A3}"/>
          </ac:picMkLst>
        </pc:picChg>
        <pc:picChg chg="add mod">
          <ac:chgData name="Georgie McGarry" userId="f4e6cd3e-4069-43c6-92f7-4611be43ac22" providerId="ADAL" clId="{3D5F4790-BD3E-4078-9D1A-6951F19375A3}" dt="2025-06-26T12:08:45.108" v="318" actId="14100"/>
          <ac:picMkLst>
            <pc:docMk/>
            <pc:sldMk cId="336356533" sldId="1141"/>
            <ac:picMk id="8" creationId="{75237F06-5997-BD53-C986-FDDE2504FEF2}"/>
          </ac:picMkLst>
        </pc:picChg>
        <pc:picChg chg="del">
          <ac:chgData name="Georgie McGarry" userId="f4e6cd3e-4069-43c6-92f7-4611be43ac22" providerId="ADAL" clId="{3D5F4790-BD3E-4078-9D1A-6951F19375A3}" dt="2025-06-26T12:08:18.356" v="311" actId="478"/>
          <ac:picMkLst>
            <pc:docMk/>
            <pc:sldMk cId="336356533" sldId="1141"/>
            <ac:picMk id="9" creationId="{0A3487BD-105A-0982-39CF-A126A22874F2}"/>
          </ac:picMkLst>
        </pc:picChg>
        <pc:picChg chg="add mod">
          <ac:chgData name="Georgie McGarry" userId="f4e6cd3e-4069-43c6-92f7-4611be43ac22" providerId="ADAL" clId="{3D5F4790-BD3E-4078-9D1A-6951F19375A3}" dt="2025-06-26T12:10:32.491" v="337" actId="14100"/>
          <ac:picMkLst>
            <pc:docMk/>
            <pc:sldMk cId="336356533" sldId="1141"/>
            <ac:picMk id="11" creationId="{D4C5C206-699B-024D-8597-FA19591C8666}"/>
          </ac:picMkLst>
        </pc:picChg>
        <pc:picChg chg="del">
          <ac:chgData name="Georgie McGarry" userId="f4e6cd3e-4069-43c6-92f7-4611be43ac22" providerId="ADAL" clId="{3D5F4790-BD3E-4078-9D1A-6951F19375A3}" dt="2025-06-26T12:08:18.356" v="311" actId="478"/>
          <ac:picMkLst>
            <pc:docMk/>
            <pc:sldMk cId="336356533" sldId="1141"/>
            <ac:picMk id="12" creationId="{77CADFD4-3289-172B-9A3D-20A6657D6056}"/>
          </ac:picMkLst>
        </pc:picChg>
        <pc:picChg chg="add mod">
          <ac:chgData name="Georgie McGarry" userId="f4e6cd3e-4069-43c6-92f7-4611be43ac22" providerId="ADAL" clId="{3D5F4790-BD3E-4078-9D1A-6951F19375A3}" dt="2025-06-26T12:10:28.323" v="335" actId="1076"/>
          <ac:picMkLst>
            <pc:docMk/>
            <pc:sldMk cId="336356533" sldId="1141"/>
            <ac:picMk id="14" creationId="{262F4A5B-AFBF-AA7B-1A3D-770C9A9886E5}"/>
          </ac:picMkLst>
        </pc:picChg>
        <pc:picChg chg="add del">
          <ac:chgData name="Georgie McGarry" userId="f4e6cd3e-4069-43c6-92f7-4611be43ac22" providerId="ADAL" clId="{3D5F4790-BD3E-4078-9D1A-6951F19375A3}" dt="2025-06-26T12:10:11.663" v="330" actId="478"/>
          <ac:picMkLst>
            <pc:docMk/>
            <pc:sldMk cId="336356533" sldId="1141"/>
            <ac:picMk id="16" creationId="{1046C52E-DE2D-4B03-1D6C-A892FE5FB47B}"/>
          </ac:picMkLst>
        </pc:picChg>
        <pc:picChg chg="add mod">
          <ac:chgData name="Georgie McGarry" userId="f4e6cd3e-4069-43c6-92f7-4611be43ac22" providerId="ADAL" clId="{3D5F4790-BD3E-4078-9D1A-6951F19375A3}" dt="2025-06-26T12:10:40.236" v="368" actId="14100"/>
          <ac:picMkLst>
            <pc:docMk/>
            <pc:sldMk cId="336356533" sldId="1141"/>
            <ac:picMk id="18" creationId="{1560870B-F4DA-DD12-4169-869042609035}"/>
          </ac:picMkLst>
        </pc:picChg>
        <pc:picChg chg="add mod">
          <ac:chgData name="Georgie McGarry" userId="f4e6cd3e-4069-43c6-92f7-4611be43ac22" providerId="ADAL" clId="{3D5F4790-BD3E-4078-9D1A-6951F19375A3}" dt="2025-06-26T12:10:44.498" v="392" actId="1035"/>
          <ac:picMkLst>
            <pc:docMk/>
            <pc:sldMk cId="336356533" sldId="1141"/>
            <ac:picMk id="20" creationId="{E1C9F1B0-7964-5454-D498-E7F43E21011A}"/>
          </ac:picMkLst>
        </pc:picChg>
        <pc:picChg chg="del">
          <ac:chgData name="Georgie McGarry" userId="f4e6cd3e-4069-43c6-92f7-4611be43ac22" providerId="ADAL" clId="{3D5F4790-BD3E-4078-9D1A-6951F19375A3}" dt="2025-06-26T12:08:18.356" v="311" actId="478"/>
          <ac:picMkLst>
            <pc:docMk/>
            <pc:sldMk cId="336356533" sldId="1141"/>
            <ac:picMk id="21" creationId="{EB6C329F-96BA-FAA0-7049-DE7067024238}"/>
          </ac:picMkLst>
        </pc:picChg>
        <pc:picChg chg="del">
          <ac:chgData name="Georgie McGarry" userId="f4e6cd3e-4069-43c6-92f7-4611be43ac22" providerId="ADAL" clId="{3D5F4790-BD3E-4078-9D1A-6951F19375A3}" dt="2025-06-26T12:08:18.356" v="311" actId="478"/>
          <ac:picMkLst>
            <pc:docMk/>
            <pc:sldMk cId="336356533" sldId="1141"/>
            <ac:picMk id="23" creationId="{6DCC2CDE-9914-CDFE-3ED9-CD4DDE5A3490}"/>
          </ac:picMkLst>
        </pc:picChg>
        <pc:picChg chg="add mod">
          <ac:chgData name="Georgie McGarry" userId="f4e6cd3e-4069-43c6-92f7-4611be43ac22" providerId="ADAL" clId="{3D5F4790-BD3E-4078-9D1A-6951F19375A3}" dt="2025-06-26T12:10:48.346" v="394" actId="14100"/>
          <ac:picMkLst>
            <pc:docMk/>
            <pc:sldMk cId="336356533" sldId="1141"/>
            <ac:picMk id="24" creationId="{3900B891-EF13-06ED-E0C3-F1EAD39F0D1E}"/>
          </ac:picMkLst>
        </pc:picChg>
        <pc:picChg chg="del">
          <ac:chgData name="Georgie McGarry" userId="f4e6cd3e-4069-43c6-92f7-4611be43ac22" providerId="ADAL" clId="{3D5F4790-BD3E-4078-9D1A-6951F19375A3}" dt="2025-06-26T12:08:18.356" v="311" actId="478"/>
          <ac:picMkLst>
            <pc:docMk/>
            <pc:sldMk cId="336356533" sldId="1141"/>
            <ac:picMk id="25" creationId="{723862E2-7944-7B7C-0C31-67D206AB568B}"/>
          </ac:picMkLst>
        </pc:picChg>
        <pc:picChg chg="del">
          <ac:chgData name="Georgie McGarry" userId="f4e6cd3e-4069-43c6-92f7-4611be43ac22" providerId="ADAL" clId="{3D5F4790-BD3E-4078-9D1A-6951F19375A3}" dt="2025-06-26T12:08:18.356" v="311" actId="478"/>
          <ac:picMkLst>
            <pc:docMk/>
            <pc:sldMk cId="336356533" sldId="1141"/>
            <ac:picMk id="27" creationId="{8230413F-15EF-B865-172A-71CA7E49E52E}"/>
          </ac:picMkLst>
        </pc:picChg>
        <pc:picChg chg="add mod">
          <ac:chgData name="Georgie McGarry" userId="f4e6cd3e-4069-43c6-92f7-4611be43ac22" providerId="ADAL" clId="{3D5F4790-BD3E-4078-9D1A-6951F19375A3}" dt="2025-06-26T12:10:51.683" v="396" actId="1076"/>
          <ac:picMkLst>
            <pc:docMk/>
            <pc:sldMk cId="336356533" sldId="1141"/>
            <ac:picMk id="28" creationId="{96BBE8AB-F4BD-2BE2-4BA6-648C55A56096}"/>
          </ac:picMkLst>
        </pc:picChg>
        <pc:picChg chg="del">
          <ac:chgData name="Georgie McGarry" userId="f4e6cd3e-4069-43c6-92f7-4611be43ac22" providerId="ADAL" clId="{3D5F4790-BD3E-4078-9D1A-6951F19375A3}" dt="2025-06-26T12:08:18.356" v="311" actId="478"/>
          <ac:picMkLst>
            <pc:docMk/>
            <pc:sldMk cId="336356533" sldId="1141"/>
            <ac:picMk id="34" creationId="{EF292927-9CC1-D4A6-44DE-42E272C42502}"/>
          </ac:picMkLst>
        </pc:picChg>
        <pc:picChg chg="del">
          <ac:chgData name="Georgie McGarry" userId="f4e6cd3e-4069-43c6-92f7-4611be43ac22" providerId="ADAL" clId="{3D5F4790-BD3E-4078-9D1A-6951F19375A3}" dt="2025-06-26T12:08:18.356" v="311" actId="478"/>
          <ac:picMkLst>
            <pc:docMk/>
            <pc:sldMk cId="336356533" sldId="1141"/>
            <ac:picMk id="40" creationId="{8C5EB744-8525-AC0E-E2B4-C880AC79C455}"/>
          </ac:picMkLst>
        </pc:picChg>
        <pc:picChg chg="del">
          <ac:chgData name="Georgie McGarry" userId="f4e6cd3e-4069-43c6-92f7-4611be43ac22" providerId="ADAL" clId="{3D5F4790-BD3E-4078-9D1A-6951F19375A3}" dt="2025-06-26T12:08:18.356" v="311" actId="478"/>
          <ac:picMkLst>
            <pc:docMk/>
            <pc:sldMk cId="336356533" sldId="1141"/>
            <ac:picMk id="51" creationId="{7F34E547-1B93-FCAD-E8FD-56B82E44B59E}"/>
          </ac:picMkLst>
        </pc:picChg>
      </pc:sldChg>
    </pc:docChg>
  </pc:docChgLst>
  <pc:docChgLst>
    <pc:chgData name="Georgie McGarry" userId="f4e6cd3e-4069-43c6-92f7-4611be43ac22" providerId="ADAL" clId="{E066ABCB-C9B3-468D-B83D-0207AF65388B}"/>
    <pc:docChg chg="undo custSel addSld delSld modSld sldOrd addSection delSection modSection">
      <pc:chgData name="Georgie McGarry" userId="f4e6cd3e-4069-43c6-92f7-4611be43ac22" providerId="ADAL" clId="{E066ABCB-C9B3-468D-B83D-0207AF65388B}" dt="2024-11-29T11:14:54.823" v="468" actId="1036"/>
      <pc:docMkLst>
        <pc:docMk/>
      </pc:docMkLst>
      <pc:sldChg chg="addSp delSp mod">
        <pc:chgData name="Georgie McGarry" userId="f4e6cd3e-4069-43c6-92f7-4611be43ac22" providerId="ADAL" clId="{E066ABCB-C9B3-468D-B83D-0207AF65388B}" dt="2024-11-29T11:10:31.996" v="436" actId="22"/>
        <pc:sldMkLst>
          <pc:docMk/>
          <pc:sldMk cId="635692408" sldId="257"/>
        </pc:sldMkLst>
      </pc:sldChg>
      <pc:sldChg chg="addSp delSp modSp mod">
        <pc:chgData name="Georgie McGarry" userId="f4e6cd3e-4069-43c6-92f7-4611be43ac22" providerId="ADAL" clId="{E066ABCB-C9B3-468D-B83D-0207AF65388B}" dt="2024-11-29T10:29:14.935" v="90" actId="1582"/>
        <pc:sldMkLst>
          <pc:docMk/>
          <pc:sldMk cId="82494575" sldId="270"/>
        </pc:sldMkLst>
      </pc:sldChg>
      <pc:sldChg chg="addSp delSp modSp add mod modClrScheme chgLayout modNotesTx">
        <pc:chgData name="Georgie McGarry" userId="f4e6cd3e-4069-43c6-92f7-4611be43ac22" providerId="ADAL" clId="{E066ABCB-C9B3-468D-B83D-0207AF65388B}" dt="2024-11-29T11:10:38.599" v="439"/>
        <pc:sldMkLst>
          <pc:docMk/>
          <pc:sldMk cId="4241225114" sldId="284"/>
        </pc:sldMkLst>
      </pc:sldChg>
      <pc:sldChg chg="addSp delSp modSp mod">
        <pc:chgData name="Georgie McGarry" userId="f4e6cd3e-4069-43c6-92f7-4611be43ac22" providerId="ADAL" clId="{E066ABCB-C9B3-468D-B83D-0207AF65388B}" dt="2024-11-29T11:14:54.823" v="468" actId="1036"/>
        <pc:sldMkLst>
          <pc:docMk/>
          <pc:sldMk cId="1094035183" sldId="1084"/>
        </pc:sldMkLst>
      </pc:sldChg>
      <pc:sldChg chg="del">
        <pc:chgData name="Georgie McGarry" userId="f4e6cd3e-4069-43c6-92f7-4611be43ac22" providerId="ADAL" clId="{E066ABCB-C9B3-468D-B83D-0207AF65388B}" dt="2024-11-29T10:24:48.262" v="3" actId="47"/>
        <pc:sldMkLst>
          <pc:docMk/>
          <pc:sldMk cId="2376681096" sldId="1119"/>
        </pc:sldMkLst>
      </pc:sldChg>
      <pc:sldChg chg="addSp modSp mod modAnim modNotesTx">
        <pc:chgData name="Georgie McGarry" userId="f4e6cd3e-4069-43c6-92f7-4611be43ac22" providerId="ADAL" clId="{E066ABCB-C9B3-468D-B83D-0207AF65388B}" dt="2024-11-29T10:43:09.534" v="296" actId="20577"/>
        <pc:sldMkLst>
          <pc:docMk/>
          <pc:sldMk cId="3990819523" sldId="1123"/>
        </pc:sldMkLst>
      </pc:sldChg>
      <pc:sldChg chg="addSp delSp modSp add mod delAnim modAnim modNotesTx">
        <pc:chgData name="Georgie McGarry" userId="f4e6cd3e-4069-43c6-92f7-4611be43ac22" providerId="ADAL" clId="{E066ABCB-C9B3-468D-B83D-0207AF65388B}" dt="2024-11-29T10:35:46.043" v="232" actId="20577"/>
        <pc:sldMkLst>
          <pc:docMk/>
          <pc:sldMk cId="3617015559" sldId="1130"/>
        </pc:sldMkLst>
      </pc:sldChg>
      <pc:sldChg chg="addSp delSp modSp add mod ord modClrScheme delAnim modAnim chgLayout modNotesTx">
        <pc:chgData name="Georgie McGarry" userId="f4e6cd3e-4069-43c6-92f7-4611be43ac22" providerId="ADAL" clId="{E066ABCB-C9B3-468D-B83D-0207AF65388B}" dt="2024-11-29T11:07:23.961" v="299"/>
        <pc:sldMkLst>
          <pc:docMk/>
          <pc:sldMk cId="1152060452" sldId="1131"/>
        </pc:sldMkLst>
      </pc:sldChg>
      <pc:sldChg chg="modSp add mod modNotesTx">
        <pc:chgData name="Georgie McGarry" userId="f4e6cd3e-4069-43c6-92f7-4611be43ac22" providerId="ADAL" clId="{E066ABCB-C9B3-468D-B83D-0207AF65388B}" dt="2024-11-29T11:07:36.569" v="342" actId="20577"/>
        <pc:sldMkLst>
          <pc:docMk/>
          <pc:sldMk cId="318372098" sldId="1132"/>
        </pc:sldMkLst>
      </pc:sldChg>
      <pc:sldChg chg="modSp add del mod">
        <pc:chgData name="Georgie McGarry" userId="f4e6cd3e-4069-43c6-92f7-4611be43ac22" providerId="ADAL" clId="{E066ABCB-C9B3-468D-B83D-0207AF65388B}" dt="2024-11-29T11:08:09.190" v="358" actId="47"/>
        <pc:sldMkLst>
          <pc:docMk/>
          <pc:sldMk cId="197183873" sldId="1133"/>
        </pc:sldMkLst>
      </pc:sldChg>
      <pc:sldChg chg="addSp delSp modSp add mod modNotesTx">
        <pc:chgData name="Georgie McGarry" userId="f4e6cd3e-4069-43c6-92f7-4611be43ac22" providerId="ADAL" clId="{E066ABCB-C9B3-468D-B83D-0207AF65388B}" dt="2024-11-29T11:10:37.189" v="438"/>
        <pc:sldMkLst>
          <pc:docMk/>
          <pc:sldMk cId="829437488" sldId="1133"/>
        </pc:sldMkLst>
      </pc:sldChg>
      <pc:sldChg chg="addSp delSp modSp add mod modNotesTx">
        <pc:chgData name="Georgie McGarry" userId="f4e6cd3e-4069-43c6-92f7-4611be43ac22" providerId="ADAL" clId="{E066ABCB-C9B3-468D-B83D-0207AF65388B}" dt="2024-11-29T11:10:35.816" v="437"/>
        <pc:sldMkLst>
          <pc:docMk/>
          <pc:sldMk cId="498008537" sldId="1134"/>
        </pc:sldMkLst>
      </pc:sldChg>
      <pc:sldChg chg="addSp delSp modSp add mod modNotesTx">
        <pc:chgData name="Georgie McGarry" userId="f4e6cd3e-4069-43c6-92f7-4611be43ac22" providerId="ADAL" clId="{E066ABCB-C9B3-468D-B83D-0207AF65388B}" dt="2024-11-29T11:10:28.944" v="433"/>
        <pc:sldMkLst>
          <pc:docMk/>
          <pc:sldMk cId="3938600378" sldId="1135"/>
        </pc:sldMkLst>
      </pc:sldChg>
      <pc:sldChg chg="addSp delSp modSp add mod modAnim modNotesTx">
        <pc:chgData name="Georgie McGarry" userId="f4e6cd3e-4069-43c6-92f7-4611be43ac22" providerId="ADAL" clId="{E066ABCB-C9B3-468D-B83D-0207AF65388B}" dt="2024-11-29T11:10:26.791" v="432" actId="20577"/>
        <pc:sldMkLst>
          <pc:docMk/>
          <pc:sldMk cId="418146370" sldId="1136"/>
        </pc:sldMkLst>
      </pc:sldChg>
    </pc:docChg>
  </pc:docChgLst>
  <pc:docChgLst>
    <pc:chgData name="Georgie McGarry" userId="f4e6cd3e-4069-43c6-92f7-4611be43ac22" providerId="ADAL" clId="{E7E915F2-20A9-4EA4-BC4B-C4A3278719F7}"/>
    <pc:docChg chg="custSel addSld delSld modSld sldOrd modSection">
      <pc:chgData name="Georgie McGarry" userId="f4e6cd3e-4069-43c6-92f7-4611be43ac22" providerId="ADAL" clId="{E7E915F2-20A9-4EA4-BC4B-C4A3278719F7}" dt="2024-04-17T18:39:53.473" v="92" actId="729"/>
      <pc:docMkLst>
        <pc:docMk/>
      </pc:docMkLst>
      <pc:sldChg chg="addSp delSp modSp mod ord modAnim">
        <pc:chgData name="Georgie McGarry" userId="f4e6cd3e-4069-43c6-92f7-4611be43ac22" providerId="ADAL" clId="{E7E915F2-20A9-4EA4-BC4B-C4A3278719F7}" dt="2024-04-17T16:04:57.134" v="66"/>
        <pc:sldMkLst>
          <pc:docMk/>
          <pc:sldMk cId="410649911" sldId="1018"/>
        </pc:sldMkLst>
      </pc:sldChg>
      <pc:sldChg chg="modSp mod">
        <pc:chgData name="Georgie McGarry" userId="f4e6cd3e-4069-43c6-92f7-4611be43ac22" providerId="ADAL" clId="{E7E915F2-20A9-4EA4-BC4B-C4A3278719F7}" dt="2024-04-17T17:35:29.555" v="69" actId="20577"/>
        <pc:sldMkLst>
          <pc:docMk/>
          <pc:sldMk cId="441361799" sldId="1036"/>
        </pc:sldMkLst>
      </pc:sldChg>
      <pc:sldChg chg="del">
        <pc:chgData name="Georgie McGarry" userId="f4e6cd3e-4069-43c6-92f7-4611be43ac22" providerId="ADAL" clId="{E7E915F2-20A9-4EA4-BC4B-C4A3278719F7}" dt="2024-04-17T15:34:09.868" v="27" actId="47"/>
        <pc:sldMkLst>
          <pc:docMk/>
          <pc:sldMk cId="3226635765" sldId="1055"/>
        </pc:sldMkLst>
      </pc:sldChg>
      <pc:sldChg chg="del">
        <pc:chgData name="Georgie McGarry" userId="f4e6cd3e-4069-43c6-92f7-4611be43ac22" providerId="ADAL" clId="{E7E915F2-20A9-4EA4-BC4B-C4A3278719F7}" dt="2024-04-17T15:34:10.864" v="28" actId="47"/>
        <pc:sldMkLst>
          <pc:docMk/>
          <pc:sldMk cId="3747795976" sldId="1057"/>
        </pc:sldMkLst>
      </pc:sldChg>
      <pc:sldChg chg="mod modShow">
        <pc:chgData name="Georgie McGarry" userId="f4e6cd3e-4069-43c6-92f7-4611be43ac22" providerId="ADAL" clId="{E7E915F2-20A9-4EA4-BC4B-C4A3278719F7}" dt="2024-04-17T18:39:12.211" v="76" actId="729"/>
        <pc:sldMkLst>
          <pc:docMk/>
          <pc:sldMk cId="1277632123" sldId="1069"/>
        </pc:sldMkLst>
      </pc:sldChg>
      <pc:sldChg chg="mod modShow">
        <pc:chgData name="Georgie McGarry" userId="f4e6cd3e-4069-43c6-92f7-4611be43ac22" providerId="ADAL" clId="{E7E915F2-20A9-4EA4-BC4B-C4A3278719F7}" dt="2024-04-17T18:39:50.106" v="91" actId="729"/>
        <pc:sldMkLst>
          <pc:docMk/>
          <pc:sldMk cId="1861682932" sldId="1072"/>
        </pc:sldMkLst>
      </pc:sldChg>
      <pc:sldChg chg="mod modShow">
        <pc:chgData name="Georgie McGarry" userId="f4e6cd3e-4069-43c6-92f7-4611be43ac22" providerId="ADAL" clId="{E7E915F2-20A9-4EA4-BC4B-C4A3278719F7}" dt="2024-04-17T18:39:53.473" v="92" actId="729"/>
        <pc:sldMkLst>
          <pc:docMk/>
          <pc:sldMk cId="9907496" sldId="1073"/>
        </pc:sldMkLst>
      </pc:sldChg>
      <pc:sldChg chg="mod modShow">
        <pc:chgData name="Georgie McGarry" userId="f4e6cd3e-4069-43c6-92f7-4611be43ac22" providerId="ADAL" clId="{E7E915F2-20A9-4EA4-BC4B-C4A3278719F7}" dt="2024-04-17T18:35:55.771" v="75" actId="729"/>
        <pc:sldMkLst>
          <pc:docMk/>
          <pc:sldMk cId="2418699188" sldId="1074"/>
        </pc:sldMkLst>
      </pc:sldChg>
      <pc:sldChg chg="mod modShow">
        <pc:chgData name="Georgie McGarry" userId="f4e6cd3e-4069-43c6-92f7-4611be43ac22" providerId="ADAL" clId="{E7E915F2-20A9-4EA4-BC4B-C4A3278719F7}" dt="2024-04-17T18:39:17.641" v="77" actId="729"/>
        <pc:sldMkLst>
          <pc:docMk/>
          <pc:sldMk cId="893655223" sldId="1078"/>
        </pc:sldMkLst>
      </pc:sldChg>
      <pc:sldChg chg="mod modShow">
        <pc:chgData name="Georgie McGarry" userId="f4e6cd3e-4069-43c6-92f7-4611be43ac22" providerId="ADAL" clId="{E7E915F2-20A9-4EA4-BC4B-C4A3278719F7}" dt="2024-04-17T18:35:23.125" v="70" actId="729"/>
        <pc:sldMkLst>
          <pc:docMk/>
          <pc:sldMk cId="3393631607" sldId="1082"/>
        </pc:sldMkLst>
      </pc:sldChg>
      <pc:sldChg chg="add">
        <pc:chgData name="Georgie McGarry" userId="f4e6cd3e-4069-43c6-92f7-4611be43ac22" providerId="ADAL" clId="{E7E915F2-20A9-4EA4-BC4B-C4A3278719F7}" dt="2024-04-17T15:31:28.941" v="0"/>
        <pc:sldMkLst>
          <pc:docMk/>
          <pc:sldMk cId="1094035183" sldId="1084"/>
        </pc:sldMkLst>
      </pc:sldChg>
      <pc:sldChg chg="delSp modSp add mod">
        <pc:chgData name="Georgie McGarry" userId="f4e6cd3e-4069-43c6-92f7-4611be43ac22" providerId="ADAL" clId="{E7E915F2-20A9-4EA4-BC4B-C4A3278719F7}" dt="2024-04-17T15:33:55.114" v="25" actId="478"/>
        <pc:sldMkLst>
          <pc:docMk/>
          <pc:sldMk cId="2889950093" sldId="1085"/>
        </pc:sldMkLst>
      </pc:sldChg>
      <pc:sldChg chg="add">
        <pc:chgData name="Georgie McGarry" userId="f4e6cd3e-4069-43c6-92f7-4611be43ac22" providerId="ADAL" clId="{E7E915F2-20A9-4EA4-BC4B-C4A3278719F7}" dt="2024-04-17T15:34:08.627" v="26"/>
        <pc:sldMkLst>
          <pc:docMk/>
          <pc:sldMk cId="650423954" sldId="1086"/>
        </pc:sldMkLst>
      </pc:sldChg>
      <pc:sldChg chg="modSp add mod">
        <pc:chgData name="Georgie McGarry" userId="f4e6cd3e-4069-43c6-92f7-4611be43ac22" providerId="ADAL" clId="{E7E915F2-20A9-4EA4-BC4B-C4A3278719F7}" dt="2024-04-17T15:34:17.529" v="29" actId="20577"/>
        <pc:sldMkLst>
          <pc:docMk/>
          <pc:sldMk cId="1365799598" sldId="1087"/>
        </pc:sldMkLst>
      </pc:sldChg>
      <pc:sldChg chg="modSp add mod">
        <pc:chgData name="Georgie McGarry" userId="f4e6cd3e-4069-43c6-92f7-4611be43ac22" providerId="ADAL" clId="{E7E915F2-20A9-4EA4-BC4B-C4A3278719F7}" dt="2024-04-17T15:34:22.665" v="30" actId="20577"/>
        <pc:sldMkLst>
          <pc:docMk/>
          <pc:sldMk cId="3533503438" sldId="1088"/>
        </pc:sldMkLst>
      </pc:sldChg>
      <pc:sldChg chg="addSp delSp modSp add mod delAnim">
        <pc:chgData name="Georgie McGarry" userId="f4e6cd3e-4069-43c6-92f7-4611be43ac22" providerId="ADAL" clId="{E7E915F2-20A9-4EA4-BC4B-C4A3278719F7}" dt="2024-04-17T18:39:41.509" v="88" actId="478"/>
        <pc:sldMkLst>
          <pc:docMk/>
          <pc:sldMk cId="2774029936" sldId="1089"/>
        </pc:sldMkLst>
      </pc:sldChg>
      <pc:sldChg chg="delSp add mod ord delAnim">
        <pc:chgData name="Georgie McGarry" userId="f4e6cd3e-4069-43c6-92f7-4611be43ac22" providerId="ADAL" clId="{E7E915F2-20A9-4EA4-BC4B-C4A3278719F7}" dt="2024-04-17T18:39:45.348" v="90" actId="478"/>
        <pc:sldMkLst>
          <pc:docMk/>
          <pc:sldMk cId="3489858711" sldId="1090"/>
        </pc:sldMkLst>
      </pc:sldChg>
      <pc:sldChg chg="addSp delSp modSp add mod delAnim">
        <pc:chgData name="Georgie McGarry" userId="f4e6cd3e-4069-43c6-92f7-4611be43ac22" providerId="ADAL" clId="{E7E915F2-20A9-4EA4-BC4B-C4A3278719F7}" dt="2024-04-17T18:39:36.640" v="85" actId="478"/>
        <pc:sldMkLst>
          <pc:docMk/>
          <pc:sldMk cId="3920595042" sldId="1091"/>
        </pc:sldMkLst>
      </pc:sldChg>
    </pc:docChg>
  </pc:docChgLst>
  <pc:docChgLst>
    <pc:chgData name="Georgie McGarry" userId="f4e6cd3e-4069-43c6-92f7-4611be43ac22" providerId="ADAL" clId="{32FC5023-38B8-4FF5-8BA5-22145A83C951}"/>
    <pc:docChg chg="undo custSel addSld modSld sldOrd modSection">
      <pc:chgData name="Georgie McGarry" userId="f4e6cd3e-4069-43c6-92f7-4611be43ac22" providerId="ADAL" clId="{32FC5023-38B8-4FF5-8BA5-22145A83C951}" dt="2024-03-28T10:58:51.807" v="2871" actId="20577"/>
      <pc:docMkLst>
        <pc:docMk/>
      </pc:docMkLst>
      <pc:sldChg chg="modSp mod">
        <pc:chgData name="Georgie McGarry" userId="f4e6cd3e-4069-43c6-92f7-4611be43ac22" providerId="ADAL" clId="{32FC5023-38B8-4FF5-8BA5-22145A83C951}" dt="2024-03-28T10:55:56.481" v="2759" actId="5793"/>
        <pc:sldMkLst>
          <pc:docMk/>
          <pc:sldMk cId="635692408" sldId="257"/>
        </pc:sldMkLst>
      </pc:sldChg>
      <pc:sldChg chg="addSp modSp mod modNotesTx">
        <pc:chgData name="Georgie McGarry" userId="f4e6cd3e-4069-43c6-92f7-4611be43ac22" providerId="ADAL" clId="{32FC5023-38B8-4FF5-8BA5-22145A83C951}" dt="2024-03-28T10:55:13.316" v="2732" actId="20577"/>
        <pc:sldMkLst>
          <pc:docMk/>
          <pc:sldMk cId="39083435" sldId="1053"/>
        </pc:sldMkLst>
      </pc:sldChg>
      <pc:sldChg chg="addSp modSp mod ord modNotesTx">
        <pc:chgData name="Georgie McGarry" userId="f4e6cd3e-4069-43c6-92f7-4611be43ac22" providerId="ADAL" clId="{32FC5023-38B8-4FF5-8BA5-22145A83C951}" dt="2024-03-28T10:58:17.479" v="2813" actId="20577"/>
        <pc:sldMkLst>
          <pc:docMk/>
          <pc:sldMk cId="2046783934" sldId="1054"/>
        </pc:sldMkLst>
      </pc:sldChg>
      <pc:sldChg chg="modSp mod">
        <pc:chgData name="Georgie McGarry" userId="f4e6cd3e-4069-43c6-92f7-4611be43ac22" providerId="ADAL" clId="{32FC5023-38B8-4FF5-8BA5-22145A83C951}" dt="2024-03-28T09:05:36.656" v="15" actId="20577"/>
        <pc:sldMkLst>
          <pc:docMk/>
          <pc:sldMk cId="3747795976" sldId="1057"/>
        </pc:sldMkLst>
      </pc:sldChg>
      <pc:sldChg chg="modNotesTx">
        <pc:chgData name="Georgie McGarry" userId="f4e6cd3e-4069-43c6-92f7-4611be43ac22" providerId="ADAL" clId="{32FC5023-38B8-4FF5-8BA5-22145A83C951}" dt="2024-03-28T09:14:09.445" v="880" actId="20577"/>
        <pc:sldMkLst>
          <pc:docMk/>
          <pc:sldMk cId="9907496" sldId="1073"/>
        </pc:sldMkLst>
      </pc:sldChg>
      <pc:sldChg chg="modSp mod modNotesTx">
        <pc:chgData name="Georgie McGarry" userId="f4e6cd3e-4069-43c6-92f7-4611be43ac22" providerId="ADAL" clId="{32FC5023-38B8-4FF5-8BA5-22145A83C951}" dt="2024-03-28T10:36:36.340" v="2701" actId="20577"/>
        <pc:sldMkLst>
          <pc:docMk/>
          <pc:sldMk cId="2418699188" sldId="1074"/>
        </pc:sldMkLst>
      </pc:sldChg>
      <pc:sldChg chg="addSp delSp modSp mod">
        <pc:chgData name="Georgie McGarry" userId="f4e6cd3e-4069-43c6-92f7-4611be43ac22" providerId="ADAL" clId="{32FC5023-38B8-4FF5-8BA5-22145A83C951}" dt="2024-03-28T09:54:55.850" v="913" actId="1036"/>
        <pc:sldMkLst>
          <pc:docMk/>
          <pc:sldMk cId="2373011933" sldId="1075"/>
        </pc:sldMkLst>
      </pc:sldChg>
      <pc:sldChg chg="addSp modSp mod">
        <pc:chgData name="Georgie McGarry" userId="f4e6cd3e-4069-43c6-92f7-4611be43ac22" providerId="ADAL" clId="{32FC5023-38B8-4FF5-8BA5-22145A83C951}" dt="2024-03-28T09:55:06.826" v="917" actId="1076"/>
        <pc:sldMkLst>
          <pc:docMk/>
          <pc:sldMk cId="4265617873" sldId="1076"/>
        </pc:sldMkLst>
      </pc:sldChg>
      <pc:sldChg chg="addSp modSp mod">
        <pc:chgData name="Georgie McGarry" userId="f4e6cd3e-4069-43c6-92f7-4611be43ac22" providerId="ADAL" clId="{32FC5023-38B8-4FF5-8BA5-22145A83C951}" dt="2024-03-28T09:55:21.732" v="923" actId="1036"/>
        <pc:sldMkLst>
          <pc:docMk/>
          <pc:sldMk cId="1052112195" sldId="1077"/>
        </pc:sldMkLst>
      </pc:sldChg>
      <pc:sldChg chg="addSp modSp mod">
        <pc:chgData name="Georgie McGarry" userId="f4e6cd3e-4069-43c6-92f7-4611be43ac22" providerId="ADAL" clId="{32FC5023-38B8-4FF5-8BA5-22145A83C951}" dt="2024-03-28T09:55:29.617" v="926" actId="1076"/>
        <pc:sldMkLst>
          <pc:docMk/>
          <pc:sldMk cId="893655223" sldId="1078"/>
        </pc:sldMkLst>
      </pc:sldChg>
      <pc:sldChg chg="modSp add mod">
        <pc:chgData name="Georgie McGarry" userId="f4e6cd3e-4069-43c6-92f7-4611be43ac22" providerId="ADAL" clId="{32FC5023-38B8-4FF5-8BA5-22145A83C951}" dt="2024-03-28T10:18:16.505" v="1913" actId="20577"/>
        <pc:sldMkLst>
          <pc:docMk/>
          <pc:sldMk cId="2140929744" sldId="1079"/>
        </pc:sldMkLst>
      </pc:sldChg>
      <pc:sldChg chg="modSp add mod">
        <pc:chgData name="Georgie McGarry" userId="f4e6cd3e-4069-43c6-92f7-4611be43ac22" providerId="ADAL" clId="{32FC5023-38B8-4FF5-8BA5-22145A83C951}" dt="2024-03-28T10:35:14.822" v="2676" actId="20577"/>
        <pc:sldMkLst>
          <pc:docMk/>
          <pc:sldMk cId="3166648984" sldId="1080"/>
        </pc:sldMkLst>
      </pc:sldChg>
      <pc:sldChg chg="modSp add mod">
        <pc:chgData name="Georgie McGarry" userId="f4e6cd3e-4069-43c6-92f7-4611be43ac22" providerId="ADAL" clId="{32FC5023-38B8-4FF5-8BA5-22145A83C951}" dt="2024-03-28T09:58:41.123" v="1081" actId="20577"/>
        <pc:sldMkLst>
          <pc:docMk/>
          <pc:sldMk cId="2317714748" sldId="1081"/>
        </pc:sldMkLst>
      </pc:sldChg>
      <pc:sldChg chg="modSp add mod">
        <pc:chgData name="Georgie McGarry" userId="f4e6cd3e-4069-43c6-92f7-4611be43ac22" providerId="ADAL" clId="{32FC5023-38B8-4FF5-8BA5-22145A83C951}" dt="2024-03-28T10:19:12.855" v="1959" actId="20577"/>
        <pc:sldMkLst>
          <pc:docMk/>
          <pc:sldMk cId="3393631607" sldId="1082"/>
        </pc:sldMkLst>
      </pc:sldChg>
      <pc:sldChg chg="addSp delSp modSp add mod setBg modNotesTx">
        <pc:chgData name="Georgie McGarry" userId="f4e6cd3e-4069-43c6-92f7-4611be43ac22" providerId="ADAL" clId="{32FC5023-38B8-4FF5-8BA5-22145A83C951}" dt="2024-03-28T10:58:51.807" v="2871" actId="20577"/>
        <pc:sldMkLst>
          <pc:docMk/>
          <pc:sldMk cId="582877860" sldId="1083"/>
        </pc:sldMkLst>
      </pc:sldChg>
    </pc:docChg>
  </pc:docChgLst>
  <pc:docChgLst>
    <pc:chgData name="Georgie McGarry" userId="f4e6cd3e-4069-43c6-92f7-4611be43ac22" providerId="ADAL" clId="{B9C34F64-C68E-4F46-84FC-6B8ED0AA2AB4}"/>
    <pc:docChg chg="undo custSel addSld delSld modSld sldOrd modSection">
      <pc:chgData name="Georgie McGarry" userId="f4e6cd3e-4069-43c6-92f7-4611be43ac22" providerId="ADAL" clId="{B9C34F64-C68E-4F46-84FC-6B8ED0AA2AB4}" dt="2024-09-10T16:29:39.998" v="1762" actId="1076"/>
      <pc:docMkLst>
        <pc:docMk/>
      </pc:docMkLst>
      <pc:sldChg chg="modSp mod">
        <pc:chgData name="Georgie McGarry" userId="f4e6cd3e-4069-43c6-92f7-4611be43ac22" providerId="ADAL" clId="{B9C34F64-C68E-4F46-84FC-6B8ED0AA2AB4}" dt="2024-09-10T14:58:14.177" v="170" actId="14100"/>
        <pc:sldMkLst>
          <pc:docMk/>
          <pc:sldMk cId="3390317463" sldId="1049"/>
        </pc:sldMkLst>
      </pc:sldChg>
      <pc:sldChg chg="modSp mod">
        <pc:chgData name="Georgie McGarry" userId="f4e6cd3e-4069-43c6-92f7-4611be43ac22" providerId="ADAL" clId="{B9C34F64-C68E-4F46-84FC-6B8ED0AA2AB4}" dt="2024-09-10T14:57:56.157" v="155" actId="20577"/>
        <pc:sldMkLst>
          <pc:docMk/>
          <pc:sldMk cId="1543846267" sldId="1051"/>
        </pc:sldMkLst>
      </pc:sldChg>
      <pc:sldChg chg="addSp delSp modSp mod delAnim modAnim">
        <pc:chgData name="Georgie McGarry" userId="f4e6cd3e-4069-43c6-92f7-4611be43ac22" providerId="ADAL" clId="{B9C34F64-C68E-4F46-84FC-6B8ED0AA2AB4}" dt="2024-09-10T15:43:01.467" v="1278" actId="20577"/>
        <pc:sldMkLst>
          <pc:docMk/>
          <pc:sldMk cId="1559330301" sldId="1056"/>
        </pc:sldMkLst>
      </pc:sldChg>
      <pc:sldChg chg="del">
        <pc:chgData name="Georgie McGarry" userId="f4e6cd3e-4069-43c6-92f7-4611be43ac22" providerId="ADAL" clId="{B9C34F64-C68E-4F46-84FC-6B8ED0AA2AB4}" dt="2024-09-10T14:58:04.741" v="156" actId="47"/>
        <pc:sldMkLst>
          <pc:docMk/>
          <pc:sldMk cId="3958801151" sldId="1058"/>
        </pc:sldMkLst>
      </pc:sldChg>
      <pc:sldChg chg="del">
        <pc:chgData name="Georgie McGarry" userId="f4e6cd3e-4069-43c6-92f7-4611be43ac22" providerId="ADAL" clId="{B9C34F64-C68E-4F46-84FC-6B8ED0AA2AB4}" dt="2024-09-10T14:58:06.871" v="158" actId="47"/>
        <pc:sldMkLst>
          <pc:docMk/>
          <pc:sldMk cId="2642138489" sldId="1070"/>
        </pc:sldMkLst>
      </pc:sldChg>
      <pc:sldChg chg="addSp delSp modSp mod ord delAnim modAnim">
        <pc:chgData name="Georgie McGarry" userId="f4e6cd3e-4069-43c6-92f7-4611be43ac22" providerId="ADAL" clId="{B9C34F64-C68E-4F46-84FC-6B8ED0AA2AB4}" dt="2024-09-10T15:04:51.678" v="395" actId="1076"/>
        <pc:sldMkLst>
          <pc:docMk/>
          <pc:sldMk cId="3515340594" sldId="1099"/>
        </pc:sldMkLst>
      </pc:sldChg>
      <pc:sldChg chg="delSp del mod delAnim">
        <pc:chgData name="Georgie McGarry" userId="f4e6cd3e-4069-43c6-92f7-4611be43ac22" providerId="ADAL" clId="{B9C34F64-C68E-4F46-84FC-6B8ED0AA2AB4}" dt="2024-09-10T15:18:30.367" v="575" actId="47"/>
        <pc:sldMkLst>
          <pc:docMk/>
          <pc:sldMk cId="3300518671" sldId="1101"/>
        </pc:sldMkLst>
      </pc:sldChg>
      <pc:sldChg chg="del">
        <pc:chgData name="Georgie McGarry" userId="f4e6cd3e-4069-43c6-92f7-4611be43ac22" providerId="ADAL" clId="{B9C34F64-C68E-4F46-84FC-6B8ED0AA2AB4}" dt="2024-09-10T16:17:35.668" v="1302" actId="47"/>
        <pc:sldMkLst>
          <pc:docMk/>
          <pc:sldMk cId="3201473956" sldId="1102"/>
        </pc:sldMkLst>
      </pc:sldChg>
      <pc:sldChg chg="del">
        <pc:chgData name="Georgie McGarry" userId="f4e6cd3e-4069-43c6-92f7-4611be43ac22" providerId="ADAL" clId="{B9C34F64-C68E-4F46-84FC-6B8ED0AA2AB4}" dt="2024-09-10T14:58:04.741" v="156" actId="47"/>
        <pc:sldMkLst>
          <pc:docMk/>
          <pc:sldMk cId="421669857" sldId="1103"/>
        </pc:sldMkLst>
      </pc:sldChg>
      <pc:sldChg chg="del">
        <pc:chgData name="Georgie McGarry" userId="f4e6cd3e-4069-43c6-92f7-4611be43ac22" providerId="ADAL" clId="{B9C34F64-C68E-4F46-84FC-6B8ED0AA2AB4}" dt="2024-09-10T14:58:04.741" v="156" actId="47"/>
        <pc:sldMkLst>
          <pc:docMk/>
          <pc:sldMk cId="664069044" sldId="1104"/>
        </pc:sldMkLst>
      </pc:sldChg>
      <pc:sldChg chg="del">
        <pc:chgData name="Georgie McGarry" userId="f4e6cd3e-4069-43c6-92f7-4611be43ac22" providerId="ADAL" clId="{B9C34F64-C68E-4F46-84FC-6B8ED0AA2AB4}" dt="2024-09-10T14:58:04.741" v="156" actId="47"/>
        <pc:sldMkLst>
          <pc:docMk/>
          <pc:sldMk cId="181301991" sldId="1105"/>
        </pc:sldMkLst>
      </pc:sldChg>
      <pc:sldChg chg="del">
        <pc:chgData name="Georgie McGarry" userId="f4e6cd3e-4069-43c6-92f7-4611be43ac22" providerId="ADAL" clId="{B9C34F64-C68E-4F46-84FC-6B8ED0AA2AB4}" dt="2024-09-10T14:58:04.741" v="156" actId="47"/>
        <pc:sldMkLst>
          <pc:docMk/>
          <pc:sldMk cId="1836565276" sldId="1106"/>
        </pc:sldMkLst>
      </pc:sldChg>
      <pc:sldChg chg="del">
        <pc:chgData name="Georgie McGarry" userId="f4e6cd3e-4069-43c6-92f7-4611be43ac22" providerId="ADAL" clId="{B9C34F64-C68E-4F46-84FC-6B8ED0AA2AB4}" dt="2024-09-10T14:58:06.079" v="157" actId="47"/>
        <pc:sldMkLst>
          <pc:docMk/>
          <pc:sldMk cId="1913165251" sldId="1107"/>
        </pc:sldMkLst>
      </pc:sldChg>
      <pc:sldChg chg="addSp delSp modSp mod modAnim">
        <pc:chgData name="Georgie McGarry" userId="f4e6cd3e-4069-43c6-92f7-4611be43ac22" providerId="ADAL" clId="{B9C34F64-C68E-4F46-84FC-6B8ED0AA2AB4}" dt="2024-09-10T14:54:59.912" v="72"/>
        <pc:sldMkLst>
          <pc:docMk/>
          <pc:sldMk cId="1220715924" sldId="1111"/>
        </pc:sldMkLst>
      </pc:sldChg>
      <pc:sldChg chg="addSp delSp modSp add mod">
        <pc:chgData name="Georgie McGarry" userId="f4e6cd3e-4069-43c6-92f7-4611be43ac22" providerId="ADAL" clId="{B9C34F64-C68E-4F46-84FC-6B8ED0AA2AB4}" dt="2024-09-10T14:59:49.354" v="246" actId="1076"/>
        <pc:sldMkLst>
          <pc:docMk/>
          <pc:sldMk cId="1358745064" sldId="1112"/>
        </pc:sldMkLst>
      </pc:sldChg>
      <pc:sldChg chg="addSp delSp modSp add mod delAnim modAnim">
        <pc:chgData name="Georgie McGarry" userId="f4e6cd3e-4069-43c6-92f7-4611be43ac22" providerId="ADAL" clId="{B9C34F64-C68E-4F46-84FC-6B8ED0AA2AB4}" dt="2024-09-10T15:11:54.362" v="512"/>
        <pc:sldMkLst>
          <pc:docMk/>
          <pc:sldMk cId="4274775992" sldId="1113"/>
        </pc:sldMkLst>
      </pc:sldChg>
      <pc:sldChg chg="addSp delSp modSp add mod modAnim">
        <pc:chgData name="Georgie McGarry" userId="f4e6cd3e-4069-43c6-92f7-4611be43ac22" providerId="ADAL" clId="{B9C34F64-C68E-4F46-84FC-6B8ED0AA2AB4}" dt="2024-09-10T15:15:30.966" v="571"/>
        <pc:sldMkLst>
          <pc:docMk/>
          <pc:sldMk cId="417917493" sldId="1114"/>
        </pc:sldMkLst>
      </pc:sldChg>
      <pc:sldChg chg="addSp delSp modSp add mod delAnim modAnim">
        <pc:chgData name="Georgie McGarry" userId="f4e6cd3e-4069-43c6-92f7-4611be43ac22" providerId="ADAL" clId="{B9C34F64-C68E-4F46-84FC-6B8ED0AA2AB4}" dt="2024-09-10T15:23:02.232" v="787"/>
        <pc:sldMkLst>
          <pc:docMk/>
          <pc:sldMk cId="2952907691" sldId="1115"/>
        </pc:sldMkLst>
      </pc:sldChg>
      <pc:sldChg chg="addSp delSp modSp add mod delAnim modAnim">
        <pc:chgData name="Georgie McGarry" userId="f4e6cd3e-4069-43c6-92f7-4611be43ac22" providerId="ADAL" clId="{B9C34F64-C68E-4F46-84FC-6B8ED0AA2AB4}" dt="2024-09-10T15:36:03.767" v="868"/>
        <pc:sldMkLst>
          <pc:docMk/>
          <pc:sldMk cId="3750254999" sldId="1116"/>
        </pc:sldMkLst>
      </pc:sldChg>
      <pc:sldChg chg="addSp delSp modSp add del mod delAnim">
        <pc:chgData name="Georgie McGarry" userId="f4e6cd3e-4069-43c6-92f7-4611be43ac22" providerId="ADAL" clId="{B9C34F64-C68E-4F46-84FC-6B8ED0AA2AB4}" dt="2024-09-10T15:45:32.578" v="1296" actId="47"/>
        <pc:sldMkLst>
          <pc:docMk/>
          <pc:sldMk cId="1006488085" sldId="1117"/>
        </pc:sldMkLst>
      </pc:sldChg>
      <pc:sldChg chg="addSp delSp modSp add mod ord modAnim">
        <pc:chgData name="Georgie McGarry" userId="f4e6cd3e-4069-43c6-92f7-4611be43ac22" providerId="ADAL" clId="{B9C34F64-C68E-4F46-84FC-6B8ED0AA2AB4}" dt="2024-09-10T15:45:48.966" v="1301"/>
        <pc:sldMkLst>
          <pc:docMk/>
          <pc:sldMk cId="4225739069" sldId="1118"/>
        </pc:sldMkLst>
      </pc:sldChg>
      <pc:sldChg chg="addSp delSp modSp add mod delAnim modAnim">
        <pc:chgData name="Georgie McGarry" userId="f4e6cd3e-4069-43c6-92f7-4611be43ac22" providerId="ADAL" clId="{B9C34F64-C68E-4F46-84FC-6B8ED0AA2AB4}" dt="2024-09-10T16:20:54.022" v="1446"/>
        <pc:sldMkLst>
          <pc:docMk/>
          <pc:sldMk cId="2376681096" sldId="1119"/>
        </pc:sldMkLst>
      </pc:sldChg>
      <pc:sldChg chg="addSp delSp modSp add mod delAnim modAnim">
        <pc:chgData name="Georgie McGarry" userId="f4e6cd3e-4069-43c6-92f7-4611be43ac22" providerId="ADAL" clId="{B9C34F64-C68E-4F46-84FC-6B8ED0AA2AB4}" dt="2024-09-10T16:23:39.731" v="1551" actId="1076"/>
        <pc:sldMkLst>
          <pc:docMk/>
          <pc:sldMk cId="4148218846" sldId="1120"/>
        </pc:sldMkLst>
      </pc:sldChg>
      <pc:sldChg chg="addSp delSp modSp add mod delAnim modAnim">
        <pc:chgData name="Georgie McGarry" userId="f4e6cd3e-4069-43c6-92f7-4611be43ac22" providerId="ADAL" clId="{B9C34F64-C68E-4F46-84FC-6B8ED0AA2AB4}" dt="2024-09-10T16:29:39.998" v="1762" actId="1076"/>
        <pc:sldMkLst>
          <pc:docMk/>
          <pc:sldMk cId="266658659" sldId="1121"/>
        </pc:sldMkLst>
      </pc:sldChg>
      <pc:sldChg chg="addSp delSp modSp add mod ord delAnim modAnim">
        <pc:chgData name="Georgie McGarry" userId="f4e6cd3e-4069-43c6-92f7-4611be43ac22" providerId="ADAL" clId="{B9C34F64-C68E-4F46-84FC-6B8ED0AA2AB4}" dt="2024-09-10T16:29:34.164" v="1760" actId="14100"/>
        <pc:sldMkLst>
          <pc:docMk/>
          <pc:sldMk cId="3418330445" sldId="1122"/>
        </pc:sldMkLst>
      </pc:sldChg>
      <pc:sldChg chg="delSp modSp add mod modAnim">
        <pc:chgData name="Georgie McGarry" userId="f4e6cd3e-4069-43c6-92f7-4611be43ac22" providerId="ADAL" clId="{B9C34F64-C68E-4F46-84FC-6B8ED0AA2AB4}" dt="2024-09-10T16:29:23.988" v="1758"/>
        <pc:sldMkLst>
          <pc:docMk/>
          <pc:sldMk cId="3990819523" sldId="1123"/>
        </pc:sldMkLst>
      </pc:sldChg>
    </pc:docChg>
  </pc:docChgLst>
  <pc:docChgLst>
    <pc:chgData name="Georgie McGarry" userId="f4e6cd3e-4069-43c6-92f7-4611be43ac22" providerId="ADAL" clId="{353E774E-74CE-4B6A-A797-719021A0D02A}"/>
    <pc:docChg chg="custSel modSld">
      <pc:chgData name="Georgie McGarry" userId="f4e6cd3e-4069-43c6-92f7-4611be43ac22" providerId="ADAL" clId="{353E774E-74CE-4B6A-A797-719021A0D02A}" dt="2024-01-12T13:23:40.874" v="4" actId="1076"/>
      <pc:docMkLst>
        <pc:docMk/>
      </pc:docMkLst>
    </pc:docChg>
  </pc:docChgLst>
  <pc:docChgLst>
    <pc:chgData name="Georgie McGarry" userId="f4e6cd3e-4069-43c6-92f7-4611be43ac22" providerId="ADAL" clId="{8B50091E-508D-49BB-B2A4-D81A8D6CBE61}"/>
    <pc:docChg chg="undo redo custSel addSld delSld modSld sldOrd modMainMaster addSection modSection">
      <pc:chgData name="Georgie McGarry" userId="f4e6cd3e-4069-43c6-92f7-4611be43ac22" providerId="ADAL" clId="{8B50091E-508D-49BB-B2A4-D81A8D6CBE61}" dt="2024-03-27T18:01:42.395" v="5362" actId="20577"/>
      <pc:docMkLst>
        <pc:docMk/>
      </pc:docMkLst>
      <pc:sldChg chg="ord">
        <pc:chgData name="Georgie McGarry" userId="f4e6cd3e-4069-43c6-92f7-4611be43ac22" providerId="ADAL" clId="{8B50091E-508D-49BB-B2A4-D81A8D6CBE61}" dt="2024-03-27T16:26:41.112" v="583"/>
        <pc:sldMkLst>
          <pc:docMk/>
          <pc:sldMk cId="285535640" sldId="855"/>
        </pc:sldMkLst>
      </pc:sldChg>
      <pc:sldChg chg="addSp delSp modSp mod">
        <pc:chgData name="Georgie McGarry" userId="f4e6cd3e-4069-43c6-92f7-4611be43ac22" providerId="ADAL" clId="{8B50091E-508D-49BB-B2A4-D81A8D6CBE61}" dt="2024-03-27T16:24:07.850" v="505" actId="1076"/>
        <pc:sldMkLst>
          <pc:docMk/>
          <pc:sldMk cId="62243495" sldId="1009"/>
        </pc:sldMkLst>
      </pc:sldChg>
      <pc:sldChg chg="addSp modSp mod ord">
        <pc:chgData name="Georgie McGarry" userId="f4e6cd3e-4069-43c6-92f7-4611be43ac22" providerId="ADAL" clId="{8B50091E-508D-49BB-B2A4-D81A8D6CBE61}" dt="2024-03-27T16:45:26.356" v="1106" actId="14100"/>
        <pc:sldMkLst>
          <pc:docMk/>
          <pc:sldMk cId="410649911" sldId="1018"/>
        </pc:sldMkLst>
      </pc:sldChg>
      <pc:sldChg chg="addSp modSp del mod ord">
        <pc:chgData name="Georgie McGarry" userId="f4e6cd3e-4069-43c6-92f7-4611be43ac22" providerId="ADAL" clId="{8B50091E-508D-49BB-B2A4-D81A8D6CBE61}" dt="2024-03-27T17:19:37.728" v="2937" actId="2696"/>
        <pc:sldMkLst>
          <pc:docMk/>
          <pc:sldMk cId="2146906997" sldId="1028"/>
        </pc:sldMkLst>
      </pc:sldChg>
      <pc:sldChg chg="modSp mod ord">
        <pc:chgData name="Georgie McGarry" userId="f4e6cd3e-4069-43c6-92f7-4611be43ac22" providerId="ADAL" clId="{8B50091E-508D-49BB-B2A4-D81A8D6CBE61}" dt="2024-03-27T16:58:46.283" v="1240" actId="20577"/>
        <pc:sldMkLst>
          <pc:docMk/>
          <pc:sldMk cId="441361799" sldId="1036"/>
        </pc:sldMkLst>
      </pc:sldChg>
      <pc:sldChg chg="modSp mod">
        <pc:chgData name="Georgie McGarry" userId="f4e6cd3e-4069-43c6-92f7-4611be43ac22" providerId="ADAL" clId="{8B50091E-508D-49BB-B2A4-D81A8D6CBE61}" dt="2024-03-27T16:20:31.369" v="312" actId="14100"/>
        <pc:sldMkLst>
          <pc:docMk/>
          <pc:sldMk cId="93070607" sldId="1048"/>
        </pc:sldMkLst>
      </pc:sldChg>
      <pc:sldChg chg="modSp add mod ord">
        <pc:chgData name="Georgie McGarry" userId="f4e6cd3e-4069-43c6-92f7-4611be43ac22" providerId="ADAL" clId="{8B50091E-508D-49BB-B2A4-D81A8D6CBE61}" dt="2024-03-27T16:58:56.708" v="1242" actId="1076"/>
        <pc:sldMkLst>
          <pc:docMk/>
          <pc:sldMk cId="3390317463" sldId="1049"/>
        </pc:sldMkLst>
      </pc:sldChg>
      <pc:sldChg chg="modSp add mod ord">
        <pc:chgData name="Georgie McGarry" userId="f4e6cd3e-4069-43c6-92f7-4611be43ac22" providerId="ADAL" clId="{8B50091E-508D-49BB-B2A4-D81A8D6CBE61}" dt="2024-03-27T16:23:26.335" v="476"/>
        <pc:sldMkLst>
          <pc:docMk/>
          <pc:sldMk cId="2253711012" sldId="1050"/>
        </pc:sldMkLst>
      </pc:sldChg>
      <pc:sldChg chg="modSp add mod ord">
        <pc:chgData name="Georgie McGarry" userId="f4e6cd3e-4069-43c6-92f7-4611be43ac22" providerId="ADAL" clId="{8B50091E-508D-49BB-B2A4-D81A8D6CBE61}" dt="2024-03-27T16:23:26.335" v="476"/>
        <pc:sldMkLst>
          <pc:docMk/>
          <pc:sldMk cId="1543846267" sldId="1051"/>
        </pc:sldMkLst>
      </pc:sldChg>
      <pc:sldChg chg="modSp add mod">
        <pc:chgData name="Georgie McGarry" userId="f4e6cd3e-4069-43c6-92f7-4611be43ac22" providerId="ADAL" clId="{8B50091E-508D-49BB-B2A4-D81A8D6CBE61}" dt="2024-03-27T16:24:48.239" v="559" actId="14100"/>
        <pc:sldMkLst>
          <pc:docMk/>
          <pc:sldMk cId="2237745722" sldId="1052"/>
        </pc:sldMkLst>
      </pc:sldChg>
      <pc:sldChg chg="modSp add mod ord">
        <pc:chgData name="Georgie McGarry" userId="f4e6cd3e-4069-43c6-92f7-4611be43ac22" providerId="ADAL" clId="{8B50091E-508D-49BB-B2A4-D81A8D6CBE61}" dt="2024-03-27T16:26:39.753" v="581"/>
        <pc:sldMkLst>
          <pc:docMk/>
          <pc:sldMk cId="39083435" sldId="1053"/>
        </pc:sldMkLst>
      </pc:sldChg>
      <pc:sldChg chg="addSp delSp modSp add mod modNotesTx">
        <pc:chgData name="Georgie McGarry" userId="f4e6cd3e-4069-43c6-92f7-4611be43ac22" providerId="ADAL" clId="{8B50091E-508D-49BB-B2A4-D81A8D6CBE61}" dt="2024-03-27T16:57:36.335" v="1205" actId="478"/>
        <pc:sldMkLst>
          <pc:docMk/>
          <pc:sldMk cId="2046783934" sldId="1054"/>
        </pc:sldMkLst>
      </pc:sldChg>
      <pc:sldChg chg="delSp modSp add mod">
        <pc:chgData name="Georgie McGarry" userId="f4e6cd3e-4069-43c6-92f7-4611be43ac22" providerId="ADAL" clId="{8B50091E-508D-49BB-B2A4-D81A8D6CBE61}" dt="2024-03-27T16:46:17.159" v="1158" actId="478"/>
        <pc:sldMkLst>
          <pc:docMk/>
          <pc:sldMk cId="3226635765" sldId="1055"/>
        </pc:sldMkLst>
      </pc:sldChg>
      <pc:sldChg chg="addSp delSp modSp add mod">
        <pc:chgData name="Georgie McGarry" userId="f4e6cd3e-4069-43c6-92f7-4611be43ac22" providerId="ADAL" clId="{8B50091E-508D-49BB-B2A4-D81A8D6CBE61}" dt="2024-03-27T17:00:43.554" v="1444" actId="20577"/>
        <pc:sldMkLst>
          <pc:docMk/>
          <pc:sldMk cId="1559330301" sldId="1056"/>
        </pc:sldMkLst>
      </pc:sldChg>
      <pc:sldChg chg="add del">
        <pc:chgData name="Georgie McGarry" userId="f4e6cd3e-4069-43c6-92f7-4611be43ac22" providerId="ADAL" clId="{8B50091E-508D-49BB-B2A4-D81A8D6CBE61}" dt="2024-03-27T16:46:25.708" v="1160" actId="47"/>
        <pc:sldMkLst>
          <pc:docMk/>
          <pc:sldMk cId="2802987160" sldId="1056"/>
        </pc:sldMkLst>
      </pc:sldChg>
      <pc:sldChg chg="addSp delSp modSp add mod">
        <pc:chgData name="Georgie McGarry" userId="f4e6cd3e-4069-43c6-92f7-4611be43ac22" providerId="ADAL" clId="{8B50091E-508D-49BB-B2A4-D81A8D6CBE61}" dt="2024-03-27T16:58:32.932" v="1239" actId="478"/>
        <pc:sldMkLst>
          <pc:docMk/>
          <pc:sldMk cId="3747795976" sldId="1057"/>
        </pc:sldMkLst>
      </pc:sldChg>
      <pc:sldChg chg="addSp delSp modSp add mod ord">
        <pc:chgData name="Georgie McGarry" userId="f4e6cd3e-4069-43c6-92f7-4611be43ac22" providerId="ADAL" clId="{8B50091E-508D-49BB-B2A4-D81A8D6CBE61}" dt="2024-03-27T17:35:57.537" v="3906" actId="13926"/>
        <pc:sldMkLst>
          <pc:docMk/>
          <pc:sldMk cId="3958801151" sldId="1058"/>
        </pc:sldMkLst>
      </pc:sldChg>
      <pc:sldChg chg="modSp add del mod">
        <pc:chgData name="Georgie McGarry" userId="f4e6cd3e-4069-43c6-92f7-4611be43ac22" providerId="ADAL" clId="{8B50091E-508D-49BB-B2A4-D81A8D6CBE61}" dt="2024-03-27T17:28:07.186" v="3479" actId="47"/>
        <pc:sldMkLst>
          <pc:docMk/>
          <pc:sldMk cId="3440879354" sldId="1059"/>
        </pc:sldMkLst>
      </pc:sldChg>
      <pc:sldChg chg="modSp add del mod">
        <pc:chgData name="Georgie McGarry" userId="f4e6cd3e-4069-43c6-92f7-4611be43ac22" providerId="ADAL" clId="{8B50091E-508D-49BB-B2A4-D81A8D6CBE61}" dt="2024-03-27T17:19:26.253" v="2936" actId="47"/>
        <pc:sldMkLst>
          <pc:docMk/>
          <pc:sldMk cId="1559807909" sldId="1060"/>
        </pc:sldMkLst>
      </pc:sldChg>
      <pc:sldChg chg="modSp add del mod">
        <pc:chgData name="Georgie McGarry" userId="f4e6cd3e-4069-43c6-92f7-4611be43ac22" providerId="ADAL" clId="{8B50091E-508D-49BB-B2A4-D81A8D6CBE61}" dt="2024-03-27T17:28:26.353" v="3499" actId="47"/>
        <pc:sldMkLst>
          <pc:docMk/>
          <pc:sldMk cId="2714181445" sldId="1061"/>
        </pc:sldMkLst>
      </pc:sldChg>
      <pc:sldChg chg="modSp add del mod">
        <pc:chgData name="Georgie McGarry" userId="f4e6cd3e-4069-43c6-92f7-4611be43ac22" providerId="ADAL" clId="{8B50091E-508D-49BB-B2A4-D81A8D6CBE61}" dt="2024-03-27T17:29:40.874" v="3645" actId="47"/>
        <pc:sldMkLst>
          <pc:docMk/>
          <pc:sldMk cId="1656897576" sldId="1062"/>
        </pc:sldMkLst>
      </pc:sldChg>
      <pc:sldChg chg="modSp add mod">
        <pc:chgData name="Georgie McGarry" userId="f4e6cd3e-4069-43c6-92f7-4611be43ac22" providerId="ADAL" clId="{8B50091E-508D-49BB-B2A4-D81A8D6CBE61}" dt="2024-03-27T17:21:11.462" v="3066" actId="14100"/>
        <pc:sldMkLst>
          <pc:docMk/>
          <pc:sldMk cId="2223515147" sldId="1063"/>
        </pc:sldMkLst>
      </pc:sldChg>
      <pc:sldChg chg="modSp add mod">
        <pc:chgData name="Georgie McGarry" userId="f4e6cd3e-4069-43c6-92f7-4611be43ac22" providerId="ADAL" clId="{8B50091E-508D-49BB-B2A4-D81A8D6CBE61}" dt="2024-03-27T17:21:03.094" v="3055" actId="20577"/>
        <pc:sldMkLst>
          <pc:docMk/>
          <pc:sldMk cId="1853900470" sldId="1064"/>
        </pc:sldMkLst>
      </pc:sldChg>
      <pc:sldChg chg="modSp add mod">
        <pc:chgData name="Georgie McGarry" userId="f4e6cd3e-4069-43c6-92f7-4611be43ac22" providerId="ADAL" clId="{8B50091E-508D-49BB-B2A4-D81A8D6CBE61}" dt="2024-03-27T17:20:58.302" v="3049" actId="14100"/>
        <pc:sldMkLst>
          <pc:docMk/>
          <pc:sldMk cId="1793163355" sldId="1065"/>
        </pc:sldMkLst>
      </pc:sldChg>
      <pc:sldChg chg="addSp modSp add mod">
        <pc:chgData name="Georgie McGarry" userId="f4e6cd3e-4069-43c6-92f7-4611be43ac22" providerId="ADAL" clId="{8B50091E-508D-49BB-B2A4-D81A8D6CBE61}" dt="2024-03-27T17:35:59.925" v="3907" actId="13926"/>
        <pc:sldMkLst>
          <pc:docMk/>
          <pc:sldMk cId="2893242044" sldId="1066"/>
        </pc:sldMkLst>
      </pc:sldChg>
      <pc:sldChg chg="addSp modSp add del mod">
        <pc:chgData name="Georgie McGarry" userId="f4e6cd3e-4069-43c6-92f7-4611be43ac22" providerId="ADAL" clId="{8B50091E-508D-49BB-B2A4-D81A8D6CBE61}" dt="2024-03-27T17:36:02.579" v="3908" actId="13926"/>
        <pc:sldMkLst>
          <pc:docMk/>
          <pc:sldMk cId="1099980642" sldId="1067"/>
        </pc:sldMkLst>
      </pc:sldChg>
      <pc:sldChg chg="add del">
        <pc:chgData name="Georgie McGarry" userId="f4e6cd3e-4069-43c6-92f7-4611be43ac22" providerId="ADAL" clId="{8B50091E-508D-49BB-B2A4-D81A8D6CBE61}" dt="2024-03-27T17:28:09.273" v="3480" actId="47"/>
        <pc:sldMkLst>
          <pc:docMk/>
          <pc:sldMk cId="3552229251" sldId="1067"/>
        </pc:sldMkLst>
      </pc:sldChg>
      <pc:sldChg chg="add del">
        <pc:chgData name="Georgie McGarry" userId="f4e6cd3e-4069-43c6-92f7-4611be43ac22" providerId="ADAL" clId="{8B50091E-508D-49BB-B2A4-D81A8D6CBE61}" dt="2024-03-27T17:28:32.185" v="3501" actId="47"/>
        <pc:sldMkLst>
          <pc:docMk/>
          <pc:sldMk cId="2393574713" sldId="1068"/>
        </pc:sldMkLst>
      </pc:sldChg>
      <pc:sldChg chg="addSp modSp add mod">
        <pc:chgData name="Georgie McGarry" userId="f4e6cd3e-4069-43c6-92f7-4611be43ac22" providerId="ADAL" clId="{8B50091E-508D-49BB-B2A4-D81A8D6CBE61}" dt="2024-03-27T17:36:04.651" v="3909" actId="13926"/>
        <pc:sldMkLst>
          <pc:docMk/>
          <pc:sldMk cId="1277632123" sldId="1069"/>
        </pc:sldMkLst>
      </pc:sldChg>
      <pc:sldChg chg="modSp add mod">
        <pc:chgData name="Georgie McGarry" userId="f4e6cd3e-4069-43c6-92f7-4611be43ac22" providerId="ADAL" clId="{8B50091E-508D-49BB-B2A4-D81A8D6CBE61}" dt="2024-03-27T17:31:15.160" v="3764" actId="14100"/>
        <pc:sldMkLst>
          <pc:docMk/>
          <pc:sldMk cId="2642138489" sldId="1070"/>
        </pc:sldMkLst>
      </pc:sldChg>
      <pc:sldChg chg="add del">
        <pc:chgData name="Georgie McGarry" userId="f4e6cd3e-4069-43c6-92f7-4611be43ac22" providerId="ADAL" clId="{8B50091E-508D-49BB-B2A4-D81A8D6CBE61}" dt="2024-03-27T17:31:27.110" v="3767" actId="47"/>
        <pc:sldMkLst>
          <pc:docMk/>
          <pc:sldMk cId="3021617339" sldId="1071"/>
        </pc:sldMkLst>
      </pc:sldChg>
      <pc:sldChg chg="addSp delSp modSp add mod modAnim">
        <pc:chgData name="Georgie McGarry" userId="f4e6cd3e-4069-43c6-92f7-4611be43ac22" providerId="ADAL" clId="{8B50091E-508D-49BB-B2A4-D81A8D6CBE61}" dt="2024-03-27T17:35:16.284" v="3901"/>
        <pc:sldMkLst>
          <pc:docMk/>
          <pc:sldMk cId="1861682932" sldId="1072"/>
        </pc:sldMkLst>
      </pc:sldChg>
      <pc:sldChg chg="addSp delSp modSp add mod delAnim modAnim modNotesTx">
        <pc:chgData name="Georgie McGarry" userId="f4e6cd3e-4069-43c6-92f7-4611be43ac22" providerId="ADAL" clId="{8B50091E-508D-49BB-B2A4-D81A8D6CBE61}" dt="2024-03-27T18:01:42.395" v="5362" actId="20577"/>
        <pc:sldMkLst>
          <pc:docMk/>
          <pc:sldMk cId="9907496" sldId="1073"/>
        </pc:sldMkLst>
      </pc:sldChg>
      <pc:sldChg chg="modSp add mod">
        <pc:chgData name="Georgie McGarry" userId="f4e6cd3e-4069-43c6-92f7-4611be43ac22" providerId="ADAL" clId="{8B50091E-508D-49BB-B2A4-D81A8D6CBE61}" dt="2024-03-27T17:35:37.381" v="3905" actId="20577"/>
        <pc:sldMkLst>
          <pc:docMk/>
          <pc:sldMk cId="2418699188" sldId="1074"/>
        </pc:sldMkLst>
      </pc:sldChg>
      <pc:sldChg chg="addSp delSp modSp add mod">
        <pc:chgData name="Georgie McGarry" userId="f4e6cd3e-4069-43c6-92f7-4611be43ac22" providerId="ADAL" clId="{8B50091E-508D-49BB-B2A4-D81A8D6CBE61}" dt="2024-03-27T17:41:29.597" v="4080" actId="22"/>
        <pc:sldMkLst>
          <pc:docMk/>
          <pc:sldMk cId="2373011933" sldId="1075"/>
        </pc:sldMkLst>
      </pc:sldChg>
      <pc:sldChg chg="modSp add mod">
        <pc:chgData name="Georgie McGarry" userId="f4e6cd3e-4069-43c6-92f7-4611be43ac22" providerId="ADAL" clId="{8B50091E-508D-49BB-B2A4-D81A8D6CBE61}" dt="2024-03-27T17:58:35.868" v="5194" actId="1076"/>
        <pc:sldMkLst>
          <pc:docMk/>
          <pc:sldMk cId="4265617873" sldId="1076"/>
        </pc:sldMkLst>
      </pc:sldChg>
      <pc:sldChg chg="modSp add mod">
        <pc:chgData name="Georgie McGarry" userId="f4e6cd3e-4069-43c6-92f7-4611be43ac22" providerId="ADAL" clId="{8B50091E-508D-49BB-B2A4-D81A8D6CBE61}" dt="2024-03-27T18:01:14.630" v="5291" actId="20577"/>
        <pc:sldMkLst>
          <pc:docMk/>
          <pc:sldMk cId="1052112195" sldId="1077"/>
        </pc:sldMkLst>
      </pc:sldChg>
      <pc:sldChg chg="modSp add mod">
        <pc:chgData name="Georgie McGarry" userId="f4e6cd3e-4069-43c6-92f7-4611be43ac22" providerId="ADAL" clId="{8B50091E-508D-49BB-B2A4-D81A8D6CBE61}" dt="2024-03-27T17:58:45.659" v="5197" actId="1076"/>
        <pc:sldMkLst>
          <pc:docMk/>
          <pc:sldMk cId="893655223" sldId="1078"/>
        </pc:sldMkLst>
      </pc:sldChg>
      <pc:sldMasterChg chg="modSldLayout">
        <pc:chgData name="Georgie McGarry" userId="f4e6cd3e-4069-43c6-92f7-4611be43ac22" providerId="ADAL" clId="{8B50091E-508D-49BB-B2A4-D81A8D6CBE61}" dt="2024-03-27T16:15:54.218" v="4" actId="1076"/>
        <pc:sldMasterMkLst>
          <pc:docMk/>
          <pc:sldMasterMk cId="2682196288" sldId="2147484181"/>
        </pc:sldMasterMkLst>
        <pc:sldLayoutChg chg="addSp delSp modSp mod">
          <pc:chgData name="Georgie McGarry" userId="f4e6cd3e-4069-43c6-92f7-4611be43ac22" providerId="ADAL" clId="{8B50091E-508D-49BB-B2A4-D81A8D6CBE61}" dt="2024-03-27T16:15:54.218" v="4" actId="1076"/>
          <pc:sldLayoutMkLst>
            <pc:docMk/>
            <pc:sldMasterMk cId="2682196288" sldId="2147484181"/>
            <pc:sldLayoutMk cId="1465969047" sldId="2147484182"/>
          </pc:sldLayoutMkLst>
        </pc:sldLayoutChg>
        <pc:sldLayoutChg chg="addSp delSp modSp mod">
          <pc:chgData name="Georgie McGarry" userId="f4e6cd3e-4069-43c6-92f7-4611be43ac22" providerId="ADAL" clId="{8B50091E-508D-49BB-B2A4-D81A8D6CBE61}" dt="2024-03-27T16:15:42.074" v="1"/>
          <pc:sldLayoutMkLst>
            <pc:docMk/>
            <pc:sldMasterMk cId="2682196288" sldId="2147484181"/>
            <pc:sldLayoutMk cId="893786079" sldId="2147484184"/>
          </pc:sldLayoutMkLst>
        </pc:sldLayoutChg>
      </pc:sldMasterChg>
    </pc:docChg>
  </pc:docChgLst>
  <pc:docChgLst>
    <pc:chgData name="Georgie McGarry" userId="f4e6cd3e-4069-43c6-92f7-4611be43ac22" providerId="ADAL" clId="{D449352C-7878-44C2-8358-4AC7EC18E45F}"/>
    <pc:docChg chg="undo redo custSel addSld delSld modSld sldOrd modSection">
      <pc:chgData name="Georgie McGarry" userId="f4e6cd3e-4069-43c6-92f7-4611be43ac22" providerId="ADAL" clId="{D449352C-7878-44C2-8358-4AC7EC18E45F}" dt="2024-11-28T17:40:05.080" v="1855"/>
      <pc:docMkLst>
        <pc:docMk/>
      </pc:docMkLst>
      <pc:sldChg chg="modSp mod">
        <pc:chgData name="Georgie McGarry" userId="f4e6cd3e-4069-43c6-92f7-4611be43ac22" providerId="ADAL" clId="{D449352C-7878-44C2-8358-4AC7EC18E45F}" dt="2024-11-28T16:54:22.640" v="8" actId="20577"/>
        <pc:sldMkLst>
          <pc:docMk/>
          <pc:sldMk cId="635692408" sldId="257"/>
        </pc:sldMkLst>
      </pc:sldChg>
      <pc:sldChg chg="addSp modSp add mod modClrScheme chgLayout">
        <pc:chgData name="Georgie McGarry" userId="f4e6cd3e-4069-43c6-92f7-4611be43ac22" providerId="ADAL" clId="{D449352C-7878-44C2-8358-4AC7EC18E45F}" dt="2024-11-28T17:37:34.888" v="1726"/>
        <pc:sldMkLst>
          <pc:docMk/>
          <pc:sldMk cId="4037215961" sldId="264"/>
        </pc:sldMkLst>
      </pc:sldChg>
      <pc:sldChg chg="addSp modSp add mod ord">
        <pc:chgData name="Georgie McGarry" userId="f4e6cd3e-4069-43c6-92f7-4611be43ac22" providerId="ADAL" clId="{D449352C-7878-44C2-8358-4AC7EC18E45F}" dt="2024-11-28T17:40:05.080" v="1855"/>
        <pc:sldMkLst>
          <pc:docMk/>
          <pc:sldMk cId="82494575" sldId="270"/>
        </pc:sldMkLst>
      </pc:sldChg>
      <pc:sldChg chg="addSp modSp add mod modClrScheme chgLayout">
        <pc:chgData name="Georgie McGarry" userId="f4e6cd3e-4069-43c6-92f7-4611be43ac22" providerId="ADAL" clId="{D449352C-7878-44C2-8358-4AC7EC18E45F}" dt="2024-11-28T17:37:36.677" v="1727"/>
        <pc:sldMkLst>
          <pc:docMk/>
          <pc:sldMk cId="239684432" sldId="280"/>
        </pc:sldMkLst>
      </pc:sldChg>
      <pc:sldChg chg="modSp mod">
        <pc:chgData name="Georgie McGarry" userId="f4e6cd3e-4069-43c6-92f7-4611be43ac22" providerId="ADAL" clId="{D449352C-7878-44C2-8358-4AC7EC18E45F}" dt="2024-11-28T16:57:32.007" v="280" actId="20577"/>
        <pc:sldMkLst>
          <pc:docMk/>
          <pc:sldMk cId="62243495" sldId="1009"/>
        </pc:sldMkLst>
      </pc:sldChg>
      <pc:sldChg chg="modSp mod">
        <pc:chgData name="Georgie McGarry" userId="f4e6cd3e-4069-43c6-92f7-4611be43ac22" providerId="ADAL" clId="{D449352C-7878-44C2-8358-4AC7EC18E45F}" dt="2024-11-28T16:56:21.390" v="195" actId="14100"/>
        <pc:sldMkLst>
          <pc:docMk/>
          <pc:sldMk cId="3390317463" sldId="1049"/>
        </pc:sldMkLst>
      </pc:sldChg>
      <pc:sldChg chg="modSp mod">
        <pc:chgData name="Georgie McGarry" userId="f4e6cd3e-4069-43c6-92f7-4611be43ac22" providerId="ADAL" clId="{D449352C-7878-44C2-8358-4AC7EC18E45F}" dt="2024-11-28T16:55:35.056" v="122" actId="20577"/>
        <pc:sldMkLst>
          <pc:docMk/>
          <pc:sldMk cId="1543846267" sldId="1051"/>
        </pc:sldMkLst>
      </pc:sldChg>
      <pc:sldChg chg="delSp del modAnim">
        <pc:chgData name="Georgie McGarry" userId="f4e6cd3e-4069-43c6-92f7-4611be43ac22" providerId="ADAL" clId="{D449352C-7878-44C2-8358-4AC7EC18E45F}" dt="2024-11-28T17:31:00.777" v="1581" actId="47"/>
        <pc:sldMkLst>
          <pc:docMk/>
          <pc:sldMk cId="1559330301" sldId="1056"/>
        </pc:sldMkLst>
      </pc:sldChg>
      <pc:sldChg chg="delSp mod">
        <pc:chgData name="Georgie McGarry" userId="f4e6cd3e-4069-43c6-92f7-4611be43ac22" providerId="ADAL" clId="{D449352C-7878-44C2-8358-4AC7EC18E45F}" dt="2024-11-28T16:54:54.183" v="93" actId="478"/>
        <pc:sldMkLst>
          <pc:docMk/>
          <pc:sldMk cId="1094035183" sldId="1084"/>
        </pc:sldMkLst>
      </pc:sldChg>
      <pc:sldChg chg="addSp delSp modSp mod delAnim modAnim">
        <pc:chgData name="Georgie McGarry" userId="f4e6cd3e-4069-43c6-92f7-4611be43ac22" providerId="ADAL" clId="{D449352C-7878-44C2-8358-4AC7EC18E45F}" dt="2024-11-28T16:59:40.815" v="405"/>
        <pc:sldMkLst>
          <pc:docMk/>
          <pc:sldMk cId="650423954" sldId="1086"/>
        </pc:sldMkLst>
      </pc:sldChg>
      <pc:sldChg chg="del">
        <pc:chgData name="Georgie McGarry" userId="f4e6cd3e-4069-43c6-92f7-4611be43ac22" providerId="ADAL" clId="{D449352C-7878-44C2-8358-4AC7EC18E45F}" dt="2024-11-28T16:55:27.814" v="102" actId="47"/>
        <pc:sldMkLst>
          <pc:docMk/>
          <pc:sldMk cId="3515340594" sldId="1099"/>
        </pc:sldMkLst>
      </pc:sldChg>
      <pc:sldChg chg="addSp delSp modSp mod delAnim modAnim">
        <pc:chgData name="Georgie McGarry" userId="f4e6cd3e-4069-43c6-92f7-4611be43ac22" providerId="ADAL" clId="{D449352C-7878-44C2-8358-4AC7EC18E45F}" dt="2024-11-28T17:05:43.555" v="617" actId="1076"/>
        <pc:sldMkLst>
          <pc:docMk/>
          <pc:sldMk cId="2188462534" sldId="1108"/>
        </pc:sldMkLst>
      </pc:sldChg>
      <pc:sldChg chg="addSp delSp modSp mod modAnim modNotesTx">
        <pc:chgData name="Georgie McGarry" userId="f4e6cd3e-4069-43c6-92f7-4611be43ac22" providerId="ADAL" clId="{D449352C-7878-44C2-8358-4AC7EC18E45F}" dt="2024-11-28T17:20:38.836" v="1409"/>
        <pc:sldMkLst>
          <pc:docMk/>
          <pc:sldMk cId="4170377136" sldId="1109"/>
        </pc:sldMkLst>
      </pc:sldChg>
      <pc:sldChg chg="delSp del mod delAnim">
        <pc:chgData name="Georgie McGarry" userId="f4e6cd3e-4069-43c6-92f7-4611be43ac22" providerId="ADAL" clId="{D449352C-7878-44C2-8358-4AC7EC18E45F}" dt="2024-11-28T17:20:44.975" v="1411" actId="47"/>
        <pc:sldMkLst>
          <pc:docMk/>
          <pc:sldMk cId="2562550104" sldId="1110"/>
        </pc:sldMkLst>
      </pc:sldChg>
      <pc:sldChg chg="delSp del mod delAnim">
        <pc:chgData name="Georgie McGarry" userId="f4e6cd3e-4069-43c6-92f7-4611be43ac22" providerId="ADAL" clId="{D449352C-7878-44C2-8358-4AC7EC18E45F}" dt="2024-11-28T17:20:46.264" v="1412" actId="47"/>
        <pc:sldMkLst>
          <pc:docMk/>
          <pc:sldMk cId="1220715924" sldId="1111"/>
        </pc:sldMkLst>
      </pc:sldChg>
      <pc:sldChg chg="addSp delSp modSp mod delAnim modAnim">
        <pc:chgData name="Georgie McGarry" userId="f4e6cd3e-4069-43c6-92f7-4611be43ac22" providerId="ADAL" clId="{D449352C-7878-44C2-8358-4AC7EC18E45F}" dt="2024-11-28T17:24:07.432" v="1473"/>
        <pc:sldMkLst>
          <pc:docMk/>
          <pc:sldMk cId="1358745064" sldId="1112"/>
        </pc:sldMkLst>
      </pc:sldChg>
      <pc:sldChg chg="del">
        <pc:chgData name="Georgie McGarry" userId="f4e6cd3e-4069-43c6-92f7-4611be43ac22" providerId="ADAL" clId="{D449352C-7878-44C2-8358-4AC7EC18E45F}" dt="2024-11-28T16:55:28.771" v="103" actId="47"/>
        <pc:sldMkLst>
          <pc:docMk/>
          <pc:sldMk cId="4274775992" sldId="1113"/>
        </pc:sldMkLst>
      </pc:sldChg>
      <pc:sldChg chg="del">
        <pc:chgData name="Georgie McGarry" userId="f4e6cd3e-4069-43c6-92f7-4611be43ac22" providerId="ADAL" clId="{D449352C-7878-44C2-8358-4AC7EC18E45F}" dt="2024-11-28T16:55:30.395" v="104" actId="47"/>
        <pc:sldMkLst>
          <pc:docMk/>
          <pc:sldMk cId="417917493" sldId="1114"/>
        </pc:sldMkLst>
      </pc:sldChg>
      <pc:sldChg chg="addSp delSp modSp mod delAnim">
        <pc:chgData name="Georgie McGarry" userId="f4e6cd3e-4069-43c6-92f7-4611be43ac22" providerId="ADAL" clId="{D449352C-7878-44C2-8358-4AC7EC18E45F}" dt="2024-11-28T17:29:13.635" v="1556" actId="1076"/>
        <pc:sldMkLst>
          <pc:docMk/>
          <pc:sldMk cId="2952907691" sldId="1115"/>
        </pc:sldMkLst>
      </pc:sldChg>
      <pc:sldChg chg="delSp del mod delAnim">
        <pc:chgData name="Georgie McGarry" userId="f4e6cd3e-4069-43c6-92f7-4611be43ac22" providerId="ADAL" clId="{D449352C-7878-44C2-8358-4AC7EC18E45F}" dt="2024-11-28T17:30:59.476" v="1580" actId="47"/>
        <pc:sldMkLst>
          <pc:docMk/>
          <pc:sldMk cId="3750254999" sldId="1116"/>
        </pc:sldMkLst>
      </pc:sldChg>
      <pc:sldChg chg="del">
        <pc:chgData name="Georgie McGarry" userId="f4e6cd3e-4069-43c6-92f7-4611be43ac22" providerId="ADAL" clId="{D449352C-7878-44C2-8358-4AC7EC18E45F}" dt="2024-11-28T16:56:12.647" v="175" actId="47"/>
        <pc:sldMkLst>
          <pc:docMk/>
          <pc:sldMk cId="4225739069" sldId="1118"/>
        </pc:sldMkLst>
      </pc:sldChg>
      <pc:sldChg chg="delSp modSp mod">
        <pc:chgData name="Georgie McGarry" userId="f4e6cd3e-4069-43c6-92f7-4611be43ac22" providerId="ADAL" clId="{D449352C-7878-44C2-8358-4AC7EC18E45F}" dt="2024-11-28T16:56:35.238" v="246" actId="478"/>
        <pc:sldMkLst>
          <pc:docMk/>
          <pc:sldMk cId="2376681096" sldId="1119"/>
        </pc:sldMkLst>
      </pc:sldChg>
      <pc:sldChg chg="del">
        <pc:chgData name="Georgie McGarry" userId="f4e6cd3e-4069-43c6-92f7-4611be43ac22" providerId="ADAL" clId="{D449352C-7878-44C2-8358-4AC7EC18E45F}" dt="2024-11-28T16:56:36.969" v="247" actId="47"/>
        <pc:sldMkLst>
          <pc:docMk/>
          <pc:sldMk cId="4148218846" sldId="1120"/>
        </pc:sldMkLst>
      </pc:sldChg>
      <pc:sldChg chg="del">
        <pc:chgData name="Georgie McGarry" userId="f4e6cd3e-4069-43c6-92f7-4611be43ac22" providerId="ADAL" clId="{D449352C-7878-44C2-8358-4AC7EC18E45F}" dt="2024-11-28T16:56:37.523" v="248" actId="47"/>
        <pc:sldMkLst>
          <pc:docMk/>
          <pc:sldMk cId="266658659" sldId="1121"/>
        </pc:sldMkLst>
      </pc:sldChg>
      <pc:sldChg chg="del">
        <pc:chgData name="Georgie McGarry" userId="f4e6cd3e-4069-43c6-92f7-4611be43ac22" providerId="ADAL" clId="{D449352C-7878-44C2-8358-4AC7EC18E45F}" dt="2024-11-28T16:56:38.667" v="249" actId="47"/>
        <pc:sldMkLst>
          <pc:docMk/>
          <pc:sldMk cId="3418330445" sldId="1122"/>
        </pc:sldMkLst>
      </pc:sldChg>
      <pc:sldChg chg="addSp delSp modSp mod modAnim">
        <pc:chgData name="Georgie McGarry" userId="f4e6cd3e-4069-43c6-92f7-4611be43ac22" providerId="ADAL" clId="{D449352C-7878-44C2-8358-4AC7EC18E45F}" dt="2024-11-28T16:56:48.648" v="271" actId="20577"/>
        <pc:sldMkLst>
          <pc:docMk/>
          <pc:sldMk cId="3990819523" sldId="1123"/>
        </pc:sldMkLst>
      </pc:sldChg>
      <pc:sldChg chg="addSp delSp modSp add mod delAnim modAnim">
        <pc:chgData name="Georgie McGarry" userId="f4e6cd3e-4069-43c6-92f7-4611be43ac22" providerId="ADAL" clId="{D449352C-7878-44C2-8358-4AC7EC18E45F}" dt="2024-11-28T17:09:29.821" v="779" actId="1038"/>
        <pc:sldMkLst>
          <pc:docMk/>
          <pc:sldMk cId="3408780294" sldId="1124"/>
        </pc:sldMkLst>
      </pc:sldChg>
      <pc:sldChg chg="addSp delSp modSp add mod delAnim modAnim">
        <pc:chgData name="Georgie McGarry" userId="f4e6cd3e-4069-43c6-92f7-4611be43ac22" providerId="ADAL" clId="{D449352C-7878-44C2-8358-4AC7EC18E45F}" dt="2024-11-28T17:12:07.381" v="966"/>
        <pc:sldMkLst>
          <pc:docMk/>
          <pc:sldMk cId="3199811564" sldId="1125"/>
        </pc:sldMkLst>
      </pc:sldChg>
      <pc:sldChg chg="addSp delSp modSp add mod delAnim modAnim">
        <pc:chgData name="Georgie McGarry" userId="f4e6cd3e-4069-43c6-92f7-4611be43ac22" providerId="ADAL" clId="{D449352C-7878-44C2-8358-4AC7EC18E45F}" dt="2024-11-28T17:22:06.928" v="1444"/>
        <pc:sldMkLst>
          <pc:docMk/>
          <pc:sldMk cId="3838017757" sldId="1126"/>
        </pc:sldMkLst>
      </pc:sldChg>
      <pc:sldChg chg="addSp modSp add mod modAnim modNotesTx">
        <pc:chgData name="Georgie McGarry" userId="f4e6cd3e-4069-43c6-92f7-4611be43ac22" providerId="ADAL" clId="{D449352C-7878-44C2-8358-4AC7EC18E45F}" dt="2024-11-28T17:35:19.916" v="1686" actId="20577"/>
        <pc:sldMkLst>
          <pc:docMk/>
          <pc:sldMk cId="1596566221" sldId="1127"/>
        </pc:sldMkLst>
      </pc:sldChg>
      <pc:sldChg chg="addSp delSp modSp add mod">
        <pc:chgData name="Georgie McGarry" userId="f4e6cd3e-4069-43c6-92f7-4611be43ac22" providerId="ADAL" clId="{D449352C-7878-44C2-8358-4AC7EC18E45F}" dt="2024-11-28T17:33:42.465" v="1650" actId="1076"/>
        <pc:sldMkLst>
          <pc:docMk/>
          <pc:sldMk cId="3742926074" sldId="1128"/>
        </pc:sldMkLst>
      </pc:sldChg>
      <pc:sldChg chg="addSp delSp modSp add mod addAnim delAnim modAnim modNotesTx">
        <pc:chgData name="Georgie McGarry" userId="f4e6cd3e-4069-43c6-92f7-4611be43ac22" providerId="ADAL" clId="{D449352C-7878-44C2-8358-4AC7EC18E45F}" dt="2024-11-28T17:36:30.187" v="1717"/>
        <pc:sldMkLst>
          <pc:docMk/>
          <pc:sldMk cId="4016261176" sldId="1129"/>
        </pc:sldMkLst>
      </pc:sldChg>
    </pc:docChg>
  </pc:docChgLst>
  <pc:docChgLst>
    <pc:chgData name="Georgie McGarry" userId="f4e6cd3e-4069-43c6-92f7-4611be43ac22" providerId="ADAL" clId="{4E3E2694-CC0E-459B-A6A5-273214AE65BF}"/>
    <pc:docChg chg="custSel modSld">
      <pc:chgData name="Georgie McGarry" userId="f4e6cd3e-4069-43c6-92f7-4611be43ac22" providerId="ADAL" clId="{4E3E2694-CC0E-459B-A6A5-273214AE65BF}" dt="2024-04-16T15:21:00.902" v="202" actId="20577"/>
      <pc:docMkLst>
        <pc:docMk/>
      </pc:docMkLst>
      <pc:sldChg chg="modSp mod">
        <pc:chgData name="Georgie McGarry" userId="f4e6cd3e-4069-43c6-92f7-4611be43ac22" providerId="ADAL" clId="{4E3E2694-CC0E-459B-A6A5-273214AE65BF}" dt="2024-04-16T15:21:00.902" v="202" actId="20577"/>
        <pc:sldMkLst>
          <pc:docMk/>
          <pc:sldMk cId="3226635765" sldId="1055"/>
        </pc:sldMkLst>
      </pc:sldChg>
      <pc:sldChg chg="addSp delSp modSp mod">
        <pc:chgData name="Georgie McGarry" userId="f4e6cd3e-4069-43c6-92f7-4611be43ac22" providerId="ADAL" clId="{4E3E2694-CC0E-459B-A6A5-273214AE65BF}" dt="2024-04-16T12:50:37.850" v="105" actId="20577"/>
        <pc:sldMkLst>
          <pc:docMk/>
          <pc:sldMk cId="1559330301" sldId="1056"/>
        </pc:sldMkLst>
      </pc:sldChg>
      <pc:sldChg chg="modSp mod">
        <pc:chgData name="Georgie McGarry" userId="f4e6cd3e-4069-43c6-92f7-4611be43ac22" providerId="ADAL" clId="{4E3E2694-CC0E-459B-A6A5-273214AE65BF}" dt="2024-04-16T15:20:45.813" v="190" actId="14100"/>
        <pc:sldMkLst>
          <pc:docMk/>
          <pc:sldMk cId="3747795976" sldId="1057"/>
        </pc:sldMkLst>
      </pc:sldChg>
      <pc:sldChg chg="modNotesTx">
        <pc:chgData name="Georgie McGarry" userId="f4e6cd3e-4069-43c6-92f7-4611be43ac22" providerId="ADAL" clId="{4E3E2694-CC0E-459B-A6A5-273214AE65BF}" dt="2024-04-16T15:14:44.854" v="115" actId="20577"/>
        <pc:sldMkLst>
          <pc:docMk/>
          <pc:sldMk cId="2418699188" sldId="1074"/>
        </pc:sldMkLst>
      </pc:sldChg>
    </pc:docChg>
  </pc:docChgLst>
  <pc:docChgLst>
    <pc:chgData name="Georgie McGarry" userId="f4e6cd3e-4069-43c6-92f7-4611be43ac22" providerId="ADAL" clId="{771CC659-3F26-4630-BF0E-4AF0BD80F92E}"/>
    <pc:docChg chg="undo custSel modSld modMainMaster">
      <pc:chgData name="Georgie McGarry" userId="f4e6cd3e-4069-43c6-92f7-4611be43ac22" providerId="ADAL" clId="{771CC659-3F26-4630-BF0E-4AF0BD80F92E}" dt="2024-03-27T13:29:08.995" v="182" actId="478"/>
      <pc:docMkLst>
        <pc:docMk/>
      </pc:docMkLst>
      <pc:sldChg chg="delSp modSp mod">
        <pc:chgData name="Georgie McGarry" userId="f4e6cd3e-4069-43c6-92f7-4611be43ac22" providerId="ADAL" clId="{771CC659-3F26-4630-BF0E-4AF0BD80F92E}" dt="2024-03-27T13:29:08.995" v="182" actId="478"/>
        <pc:sldMkLst>
          <pc:docMk/>
          <pc:sldMk cId="635692408" sldId="257"/>
        </pc:sldMkLst>
      </pc:sldChg>
      <pc:sldChg chg="delSp modSp mod delAnim">
        <pc:chgData name="Georgie McGarry" userId="f4e6cd3e-4069-43c6-92f7-4611be43ac22" providerId="ADAL" clId="{771CC659-3F26-4630-BF0E-4AF0BD80F92E}" dt="2024-03-27T13:28:57.145" v="179" actId="478"/>
        <pc:sldMkLst>
          <pc:docMk/>
          <pc:sldMk cId="285535640" sldId="855"/>
        </pc:sldMkLst>
      </pc:sldChg>
      <pc:sldChg chg="modSp mod">
        <pc:chgData name="Georgie McGarry" userId="f4e6cd3e-4069-43c6-92f7-4611be43ac22" providerId="ADAL" clId="{771CC659-3F26-4630-BF0E-4AF0BD80F92E}" dt="2024-03-27T13:28:13.424" v="163" actId="948"/>
        <pc:sldMkLst>
          <pc:docMk/>
          <pc:sldMk cId="410649911" sldId="1018"/>
        </pc:sldMkLst>
      </pc:sldChg>
      <pc:sldMasterChg chg="addSp delSp modSp mod modSldLayout">
        <pc:chgData name="Georgie McGarry" userId="f4e6cd3e-4069-43c6-92f7-4611be43ac22" providerId="ADAL" clId="{771CC659-3F26-4630-BF0E-4AF0BD80F92E}" dt="2024-03-27T13:27:43.441" v="158"/>
        <pc:sldMasterMkLst>
          <pc:docMk/>
          <pc:sldMasterMk cId="2682196288" sldId="2147484181"/>
        </pc:sldMasterMkLst>
        <pc:sldLayoutChg chg="addSp delSp modSp mod">
          <pc:chgData name="Georgie McGarry" userId="f4e6cd3e-4069-43c6-92f7-4611be43ac22" providerId="ADAL" clId="{771CC659-3F26-4630-BF0E-4AF0BD80F92E}" dt="2024-03-27T13:27:15.017" v="136"/>
          <pc:sldLayoutMkLst>
            <pc:docMk/>
            <pc:sldMasterMk cId="2682196288" sldId="2147484181"/>
            <pc:sldLayoutMk cId="1465969047" sldId="2147484182"/>
          </pc:sldLayoutMkLst>
        </pc:sldLayoutChg>
        <pc:sldLayoutChg chg="addSp delSp modSp mod">
          <pc:chgData name="Georgie McGarry" userId="f4e6cd3e-4069-43c6-92f7-4611be43ac22" providerId="ADAL" clId="{771CC659-3F26-4630-BF0E-4AF0BD80F92E}" dt="2024-03-27T13:27:17.727" v="138"/>
          <pc:sldLayoutMkLst>
            <pc:docMk/>
            <pc:sldMasterMk cId="2682196288" sldId="2147484181"/>
            <pc:sldLayoutMk cId="26011306" sldId="2147484183"/>
          </pc:sldLayoutMkLst>
        </pc:sldLayoutChg>
        <pc:sldLayoutChg chg="addSp delSp modSp mod">
          <pc:chgData name="Georgie McGarry" userId="f4e6cd3e-4069-43c6-92f7-4611be43ac22" providerId="ADAL" clId="{771CC659-3F26-4630-BF0E-4AF0BD80F92E}" dt="2024-03-27T13:27:20.648" v="140"/>
          <pc:sldLayoutMkLst>
            <pc:docMk/>
            <pc:sldMasterMk cId="2682196288" sldId="2147484181"/>
            <pc:sldLayoutMk cId="893786079" sldId="2147484184"/>
          </pc:sldLayoutMkLst>
        </pc:sldLayoutChg>
        <pc:sldLayoutChg chg="addSp delSp modSp mod">
          <pc:chgData name="Georgie McGarry" userId="f4e6cd3e-4069-43c6-92f7-4611be43ac22" providerId="ADAL" clId="{771CC659-3F26-4630-BF0E-4AF0BD80F92E}" dt="2024-03-27T13:27:23.156" v="142"/>
          <pc:sldLayoutMkLst>
            <pc:docMk/>
            <pc:sldMasterMk cId="2682196288" sldId="2147484181"/>
            <pc:sldLayoutMk cId="584291417" sldId="2147484185"/>
          </pc:sldLayoutMkLst>
        </pc:sldLayoutChg>
        <pc:sldLayoutChg chg="addSp delSp modSp mod">
          <pc:chgData name="Georgie McGarry" userId="f4e6cd3e-4069-43c6-92f7-4611be43ac22" providerId="ADAL" clId="{771CC659-3F26-4630-BF0E-4AF0BD80F92E}" dt="2024-03-27T13:27:26.135" v="144"/>
          <pc:sldLayoutMkLst>
            <pc:docMk/>
            <pc:sldMasterMk cId="2682196288" sldId="2147484181"/>
            <pc:sldLayoutMk cId="3546966428" sldId="2147484186"/>
          </pc:sldLayoutMkLst>
        </pc:sldLayoutChg>
        <pc:sldLayoutChg chg="addSp delSp modSp mod">
          <pc:chgData name="Georgie McGarry" userId="f4e6cd3e-4069-43c6-92f7-4611be43ac22" providerId="ADAL" clId="{771CC659-3F26-4630-BF0E-4AF0BD80F92E}" dt="2024-03-27T13:27:28.629" v="146"/>
          <pc:sldLayoutMkLst>
            <pc:docMk/>
            <pc:sldMasterMk cId="2682196288" sldId="2147484181"/>
            <pc:sldLayoutMk cId="1993075213" sldId="2147484187"/>
          </pc:sldLayoutMkLst>
        </pc:sldLayoutChg>
        <pc:sldLayoutChg chg="addSp delSp modSp mod">
          <pc:chgData name="Georgie McGarry" userId="f4e6cd3e-4069-43c6-92f7-4611be43ac22" providerId="ADAL" clId="{771CC659-3F26-4630-BF0E-4AF0BD80F92E}" dt="2024-03-27T13:27:33.571" v="150"/>
          <pc:sldLayoutMkLst>
            <pc:docMk/>
            <pc:sldMasterMk cId="2682196288" sldId="2147484181"/>
            <pc:sldLayoutMk cId="1239883180" sldId="2147484188"/>
          </pc:sldLayoutMkLst>
        </pc:sldLayoutChg>
        <pc:sldLayoutChg chg="addSp delSp modSp mod">
          <pc:chgData name="Georgie McGarry" userId="f4e6cd3e-4069-43c6-92f7-4611be43ac22" providerId="ADAL" clId="{771CC659-3F26-4630-BF0E-4AF0BD80F92E}" dt="2024-03-27T13:27:36.587" v="152"/>
          <pc:sldLayoutMkLst>
            <pc:docMk/>
            <pc:sldMasterMk cId="2682196288" sldId="2147484181"/>
            <pc:sldLayoutMk cId="38467319" sldId="2147484189"/>
          </pc:sldLayoutMkLst>
        </pc:sldLayoutChg>
        <pc:sldLayoutChg chg="addSp delSp modSp mod">
          <pc:chgData name="Georgie McGarry" userId="f4e6cd3e-4069-43c6-92f7-4611be43ac22" providerId="ADAL" clId="{771CC659-3F26-4630-BF0E-4AF0BD80F92E}" dt="2024-03-27T13:27:38.724" v="154"/>
          <pc:sldLayoutMkLst>
            <pc:docMk/>
            <pc:sldMasterMk cId="2682196288" sldId="2147484181"/>
            <pc:sldLayoutMk cId="1607734127" sldId="2147484190"/>
          </pc:sldLayoutMkLst>
        </pc:sldLayoutChg>
        <pc:sldLayoutChg chg="addSp delSp modSp mod">
          <pc:chgData name="Georgie McGarry" userId="f4e6cd3e-4069-43c6-92f7-4611be43ac22" providerId="ADAL" clId="{771CC659-3F26-4630-BF0E-4AF0BD80F92E}" dt="2024-03-27T13:27:41.283" v="156"/>
          <pc:sldLayoutMkLst>
            <pc:docMk/>
            <pc:sldMasterMk cId="2682196288" sldId="2147484181"/>
            <pc:sldLayoutMk cId="3222844762" sldId="2147484191"/>
          </pc:sldLayoutMkLst>
        </pc:sldLayoutChg>
        <pc:sldLayoutChg chg="addSp delSp modSp mod">
          <pc:chgData name="Georgie McGarry" userId="f4e6cd3e-4069-43c6-92f7-4611be43ac22" providerId="ADAL" clId="{771CC659-3F26-4630-BF0E-4AF0BD80F92E}" dt="2024-03-27T13:27:43.441" v="158"/>
          <pc:sldLayoutMkLst>
            <pc:docMk/>
            <pc:sldMasterMk cId="2682196288" sldId="2147484181"/>
            <pc:sldLayoutMk cId="3516936728" sldId="2147484192"/>
          </pc:sldLayoutMkLst>
        </pc:sldLayoutChg>
        <pc:sldLayoutChg chg="delSp modSp mod">
          <pc:chgData name="Georgie McGarry" userId="f4e6cd3e-4069-43c6-92f7-4611be43ac22" providerId="ADAL" clId="{771CC659-3F26-4630-BF0E-4AF0BD80F92E}" dt="2024-03-27T13:20:52.923" v="51" actId="1076"/>
          <pc:sldLayoutMkLst>
            <pc:docMk/>
            <pc:sldMasterMk cId="2682196288" sldId="2147484181"/>
            <pc:sldLayoutMk cId="398914822" sldId="2147484193"/>
          </pc:sldLayoutMkLst>
        </pc:sldLayoutChg>
      </pc:sldMasterChg>
    </pc:docChg>
  </pc:docChgLst>
  <pc:docChgLst>
    <pc:chgData name="Rosie Mellors" userId="e56605c6-6d18-44fc-9714-6a35d4fb6d52" providerId="ADAL" clId="{397DD620-80BD-4A58-BBE9-A72D09E3A8CB}"/>
    <pc:docChg chg="custSel delSld modSld modMainMaster">
      <pc:chgData name="Rosie Mellors" userId="e56605c6-6d18-44fc-9714-6a35d4fb6d52" providerId="ADAL" clId="{397DD620-80BD-4A58-BBE9-A72D09E3A8CB}" dt="2019-08-09T11:44:05.597" v="108" actId="2696"/>
      <pc:docMkLst>
        <pc:docMk/>
      </pc:docMkLst>
      <pc:sldChg chg="delSp">
        <pc:chgData name="Rosie Mellors" userId="e56605c6-6d18-44fc-9714-6a35d4fb6d52" providerId="ADAL" clId="{397DD620-80BD-4A58-BBE9-A72D09E3A8CB}" dt="2019-08-09T11:43:57.636" v="103" actId="478"/>
        <pc:sldMkLst>
          <pc:docMk/>
          <pc:sldMk cId="2407792366" sldId="256"/>
        </pc:sldMkLst>
      </pc:sldChg>
      <pc:sldChg chg="del">
        <pc:chgData name="Rosie Mellors" userId="e56605c6-6d18-44fc-9714-6a35d4fb6d52" providerId="ADAL" clId="{397DD620-80BD-4A58-BBE9-A72D09E3A8CB}" dt="2019-08-09T11:44:05.541" v="104" actId="2696"/>
        <pc:sldMkLst>
          <pc:docMk/>
          <pc:sldMk cId="3926030936" sldId="257"/>
        </pc:sldMkLst>
      </pc:sldChg>
      <pc:sldChg chg="del">
        <pc:chgData name="Rosie Mellors" userId="e56605c6-6d18-44fc-9714-6a35d4fb6d52" providerId="ADAL" clId="{397DD620-80BD-4A58-BBE9-A72D09E3A8CB}" dt="2019-08-09T11:44:05.581" v="106" actId="2696"/>
        <pc:sldMkLst>
          <pc:docMk/>
          <pc:sldMk cId="645636770" sldId="259"/>
        </pc:sldMkLst>
      </pc:sldChg>
      <pc:sldChg chg="del">
        <pc:chgData name="Rosie Mellors" userId="e56605c6-6d18-44fc-9714-6a35d4fb6d52" providerId="ADAL" clId="{397DD620-80BD-4A58-BBE9-A72D09E3A8CB}" dt="2019-08-09T11:44:05.590" v="107" actId="2696"/>
        <pc:sldMkLst>
          <pc:docMk/>
          <pc:sldMk cId="235340849" sldId="260"/>
        </pc:sldMkLst>
      </pc:sldChg>
      <pc:sldChg chg="del">
        <pc:chgData name="Rosie Mellors" userId="e56605c6-6d18-44fc-9714-6a35d4fb6d52" providerId="ADAL" clId="{397DD620-80BD-4A58-BBE9-A72D09E3A8CB}" dt="2019-08-09T11:44:05.568" v="105" actId="2696"/>
        <pc:sldMkLst>
          <pc:docMk/>
          <pc:sldMk cId="756605065" sldId="261"/>
        </pc:sldMkLst>
      </pc:sldChg>
      <pc:sldChg chg="del">
        <pc:chgData name="Rosie Mellors" userId="e56605c6-6d18-44fc-9714-6a35d4fb6d52" providerId="ADAL" clId="{397DD620-80BD-4A58-BBE9-A72D09E3A8CB}" dt="2019-08-09T11:44:05.597" v="108" actId="2696"/>
        <pc:sldMkLst>
          <pc:docMk/>
          <pc:sldMk cId="3933883946" sldId="262"/>
        </pc:sldMkLst>
      </pc:sldChg>
      <pc:sldMasterChg chg="addSp delSp modSp modSldLayout">
        <pc:chgData name="Rosie Mellors" userId="e56605c6-6d18-44fc-9714-6a35d4fb6d52" providerId="ADAL" clId="{397DD620-80BD-4A58-BBE9-A72D09E3A8CB}" dt="2019-08-09T11:43:25.294" v="102" actId="20577"/>
        <pc:sldMasterMkLst>
          <pc:docMk/>
          <pc:sldMasterMk cId="2682196288" sldId="2147484181"/>
        </pc:sldMasterMkLst>
        <pc:sldLayoutChg chg="addSp delSp modSp">
          <pc:chgData name="Rosie Mellors" userId="e56605c6-6d18-44fc-9714-6a35d4fb6d52" providerId="ADAL" clId="{397DD620-80BD-4A58-BBE9-A72D09E3A8CB}" dt="2019-08-09T11:41:57.039" v="58" actId="478"/>
          <pc:sldLayoutMkLst>
            <pc:docMk/>
            <pc:sldMasterMk cId="2682196288" sldId="2147484181"/>
            <pc:sldLayoutMk cId="1465969047" sldId="2147484182"/>
          </pc:sldLayoutMkLst>
        </pc:sldLayoutChg>
        <pc:sldLayoutChg chg="addSp delSp modSp">
          <pc:chgData name="Rosie Mellors" userId="e56605c6-6d18-44fc-9714-6a35d4fb6d52" providerId="ADAL" clId="{397DD620-80BD-4A58-BBE9-A72D09E3A8CB}" dt="2019-08-09T11:42:13.088" v="62" actId="478"/>
          <pc:sldLayoutMkLst>
            <pc:docMk/>
            <pc:sldMasterMk cId="2682196288" sldId="2147484181"/>
            <pc:sldLayoutMk cId="26011306" sldId="2147484183"/>
          </pc:sldLayoutMkLst>
        </pc:sldLayoutChg>
        <pc:sldLayoutChg chg="addSp delSp modSp">
          <pc:chgData name="Rosie Mellors" userId="e56605c6-6d18-44fc-9714-6a35d4fb6d52" providerId="ADAL" clId="{397DD620-80BD-4A58-BBE9-A72D09E3A8CB}" dt="2019-08-09T11:42:21.885" v="65" actId="478"/>
          <pc:sldLayoutMkLst>
            <pc:docMk/>
            <pc:sldMasterMk cId="2682196288" sldId="2147484181"/>
            <pc:sldLayoutMk cId="893786079" sldId="2147484184"/>
          </pc:sldLayoutMkLst>
        </pc:sldLayoutChg>
        <pc:sldLayoutChg chg="addSp delSp modSp">
          <pc:chgData name="Rosie Mellors" userId="e56605c6-6d18-44fc-9714-6a35d4fb6d52" providerId="ADAL" clId="{397DD620-80BD-4A58-BBE9-A72D09E3A8CB}" dt="2019-08-09T11:42:27.258" v="66" actId="478"/>
          <pc:sldLayoutMkLst>
            <pc:docMk/>
            <pc:sldMasterMk cId="2682196288" sldId="2147484181"/>
            <pc:sldLayoutMk cId="584291417" sldId="2147484185"/>
          </pc:sldLayoutMkLst>
        </pc:sldLayoutChg>
        <pc:sldLayoutChg chg="addSp delSp modSp">
          <pc:chgData name="Rosie Mellors" userId="e56605c6-6d18-44fc-9714-6a35d4fb6d52" providerId="ADAL" clId="{397DD620-80BD-4A58-BBE9-A72D09E3A8CB}" dt="2019-08-09T11:42:33.391" v="68" actId="478"/>
          <pc:sldLayoutMkLst>
            <pc:docMk/>
            <pc:sldMasterMk cId="2682196288" sldId="2147484181"/>
            <pc:sldLayoutMk cId="3546966428" sldId="2147484186"/>
          </pc:sldLayoutMkLst>
        </pc:sldLayoutChg>
        <pc:sldLayoutChg chg="addSp delSp modSp">
          <pc:chgData name="Rosie Mellors" userId="e56605c6-6d18-44fc-9714-6a35d4fb6d52" providerId="ADAL" clId="{397DD620-80BD-4A58-BBE9-A72D09E3A8CB}" dt="2019-08-09T11:42:41.018" v="69" actId="478"/>
          <pc:sldLayoutMkLst>
            <pc:docMk/>
            <pc:sldMasterMk cId="2682196288" sldId="2147484181"/>
            <pc:sldLayoutMk cId="1993075213" sldId="2147484187"/>
          </pc:sldLayoutMkLst>
        </pc:sldLayoutChg>
        <pc:sldLayoutChg chg="addSp">
          <pc:chgData name="Rosie Mellors" userId="e56605c6-6d18-44fc-9714-6a35d4fb6d52" providerId="ADAL" clId="{397DD620-80BD-4A58-BBE9-A72D09E3A8CB}" dt="2019-08-09T11:34:42.716" v="5"/>
          <pc:sldLayoutMkLst>
            <pc:docMk/>
            <pc:sldMasterMk cId="2682196288" sldId="2147484181"/>
            <pc:sldLayoutMk cId="1239883180" sldId="2147484188"/>
          </pc:sldLayoutMkLst>
        </pc:sldLayoutChg>
        <pc:sldLayoutChg chg="addSp delSp modSp">
          <pc:chgData name="Rosie Mellors" userId="e56605c6-6d18-44fc-9714-6a35d4fb6d52" providerId="ADAL" clId="{397DD620-80BD-4A58-BBE9-A72D09E3A8CB}" dt="2019-08-09T11:42:53.409" v="70" actId="478"/>
          <pc:sldLayoutMkLst>
            <pc:docMk/>
            <pc:sldMasterMk cId="2682196288" sldId="2147484181"/>
            <pc:sldLayoutMk cId="38467319" sldId="2147484189"/>
          </pc:sldLayoutMkLst>
        </pc:sldLayoutChg>
        <pc:sldLayoutChg chg="addSp delSp modSp">
          <pc:chgData name="Rosie Mellors" userId="e56605c6-6d18-44fc-9714-6a35d4fb6d52" providerId="ADAL" clId="{397DD620-80BD-4A58-BBE9-A72D09E3A8CB}" dt="2019-08-09T11:42:57.244" v="71" actId="478"/>
          <pc:sldLayoutMkLst>
            <pc:docMk/>
            <pc:sldMasterMk cId="2682196288" sldId="2147484181"/>
            <pc:sldLayoutMk cId="1607734127" sldId="2147484190"/>
          </pc:sldLayoutMkLst>
        </pc:sldLayoutChg>
        <pc:sldLayoutChg chg="addSp delSp modSp">
          <pc:chgData name="Rosie Mellors" userId="e56605c6-6d18-44fc-9714-6a35d4fb6d52" providerId="ADAL" clId="{397DD620-80BD-4A58-BBE9-A72D09E3A8CB}" dt="2019-08-09T11:43:03.328" v="72" actId="478"/>
          <pc:sldLayoutMkLst>
            <pc:docMk/>
            <pc:sldMasterMk cId="2682196288" sldId="2147484181"/>
            <pc:sldLayoutMk cId="3222844762" sldId="2147484191"/>
          </pc:sldLayoutMkLst>
        </pc:sldLayoutChg>
        <pc:sldLayoutChg chg="addSp delSp modSp">
          <pc:chgData name="Rosie Mellors" userId="e56605c6-6d18-44fc-9714-6a35d4fb6d52" providerId="ADAL" clId="{397DD620-80BD-4A58-BBE9-A72D09E3A8CB}" dt="2019-08-09T11:43:06.808" v="73" actId="478"/>
          <pc:sldLayoutMkLst>
            <pc:docMk/>
            <pc:sldMasterMk cId="2682196288" sldId="2147484181"/>
            <pc:sldLayoutMk cId="3516936728" sldId="2147484192"/>
          </pc:sldLayoutMkLst>
        </pc:sldLayoutChg>
        <pc:sldLayoutChg chg="addSp delSp modSp">
          <pc:chgData name="Rosie Mellors" userId="e56605c6-6d18-44fc-9714-6a35d4fb6d52" providerId="ADAL" clId="{397DD620-80BD-4A58-BBE9-A72D09E3A8CB}" dt="2019-08-09T11:42:05.192" v="59" actId="478"/>
          <pc:sldLayoutMkLst>
            <pc:docMk/>
            <pc:sldMasterMk cId="2682196288" sldId="2147484181"/>
            <pc:sldLayoutMk cId="398914822" sldId="2147484193"/>
          </pc:sldLayoutMkLst>
        </pc:sldLayoutChg>
      </pc:sldMasterChg>
    </pc:docChg>
  </pc:docChgLst>
  <pc:docChgLst>
    <pc:chgData name="Georgie McGarry" userId="f4e6cd3e-4069-43c6-92f7-4611be43ac22" providerId="ADAL" clId="{C5AF70E2-F414-443E-BFB4-84AD5759434E}"/>
    <pc:docChg chg="undo custSel modSld">
      <pc:chgData name="Georgie McGarry" userId="f4e6cd3e-4069-43c6-92f7-4611be43ac22" providerId="ADAL" clId="{C5AF70E2-F414-443E-BFB4-84AD5759434E}" dt="2023-05-05T10:34:39.836" v="5" actId="14100"/>
      <pc:docMkLst>
        <pc:docMk/>
      </pc:docMkLst>
      <pc:sldChg chg="modSp mod">
        <pc:chgData name="Georgie McGarry" userId="f4e6cd3e-4069-43c6-92f7-4611be43ac22" providerId="ADAL" clId="{C5AF70E2-F414-443E-BFB4-84AD5759434E}" dt="2023-05-05T10:34:39.836" v="5" actId="14100"/>
        <pc:sldMkLst>
          <pc:docMk/>
          <pc:sldMk cId="93070607" sldId="1048"/>
        </pc:sldMkLst>
      </pc:sldChg>
    </pc:docChg>
  </pc:docChgLst>
  <pc:docChgLst>
    <pc:chgData name="Celina Lavis" userId="S::lavisc@cardiff.ac.uk::6b84e03c-d22b-4c51-863d-0f213d43a193" providerId="AD" clId="Web-{75B204DE-F03C-DB69-6F40-96C93E7CCD49}"/>
    <pc:docChg chg="modSld">
      <pc:chgData name="Celina Lavis" userId="S::lavisc@cardiff.ac.uk::6b84e03c-d22b-4c51-863d-0f213d43a193" providerId="AD" clId="Web-{75B204DE-F03C-DB69-6F40-96C93E7CCD49}" dt="2024-04-17T10:02:53.320" v="1"/>
      <pc:docMkLst>
        <pc:docMk/>
      </pc:docMkLst>
      <pc:sldChg chg="addSp delSp modSp">
        <pc:chgData name="Celina Lavis" userId="S::lavisc@cardiff.ac.uk::6b84e03c-d22b-4c51-863d-0f213d43a193" providerId="AD" clId="Web-{75B204DE-F03C-DB69-6F40-96C93E7CCD49}" dt="2024-04-17T10:02:53.320" v="1"/>
        <pc:sldMkLst>
          <pc:docMk/>
          <pc:sldMk cId="3226635765" sldId="1055"/>
        </pc:sldMkLst>
      </pc:sldChg>
    </pc:docChg>
  </pc:docChgLst>
  <pc:docChgLst>
    <pc:chgData name="Georgie McGarry" userId="f4e6cd3e-4069-43c6-92f7-4611be43ac22" providerId="ADAL" clId="{E13A1C01-AD33-4CEE-9FF7-D070A05DB2B8}"/>
    <pc:docChg chg="undo redo custSel addSld delSld modSld modSection">
      <pc:chgData name="Georgie McGarry" userId="f4e6cd3e-4069-43c6-92f7-4611be43ac22" providerId="ADAL" clId="{E13A1C01-AD33-4CEE-9FF7-D070A05DB2B8}" dt="2024-09-06T16:36:16.789" v="666" actId="1076"/>
      <pc:docMkLst>
        <pc:docMk/>
      </pc:docMkLst>
      <pc:sldChg chg="modSp mod">
        <pc:chgData name="Georgie McGarry" userId="f4e6cd3e-4069-43c6-92f7-4611be43ac22" providerId="ADAL" clId="{E13A1C01-AD33-4CEE-9FF7-D070A05DB2B8}" dt="2024-09-06T16:17:04.376" v="11" actId="20577"/>
        <pc:sldMkLst>
          <pc:docMk/>
          <pc:sldMk cId="635692408" sldId="257"/>
        </pc:sldMkLst>
      </pc:sldChg>
      <pc:sldChg chg="modSp mod">
        <pc:chgData name="Georgie McGarry" userId="f4e6cd3e-4069-43c6-92f7-4611be43ac22" providerId="ADAL" clId="{E13A1C01-AD33-4CEE-9FF7-D070A05DB2B8}" dt="2024-09-06T16:17:24.200" v="68" actId="1038"/>
        <pc:sldMkLst>
          <pc:docMk/>
          <pc:sldMk cId="62243495" sldId="1009"/>
        </pc:sldMkLst>
      </pc:sldChg>
      <pc:sldChg chg="addSp delSp modSp mod">
        <pc:chgData name="Georgie McGarry" userId="f4e6cd3e-4069-43c6-92f7-4611be43ac22" providerId="ADAL" clId="{E13A1C01-AD33-4CEE-9FF7-D070A05DB2B8}" dt="2024-09-06T16:18:49.810" v="93" actId="1076"/>
        <pc:sldMkLst>
          <pc:docMk/>
          <pc:sldMk cId="1094035183" sldId="1084"/>
        </pc:sldMkLst>
      </pc:sldChg>
      <pc:sldChg chg="addSp delSp modSp mod delAnim modAnim">
        <pc:chgData name="Georgie McGarry" userId="f4e6cd3e-4069-43c6-92f7-4611be43ac22" providerId="ADAL" clId="{E13A1C01-AD33-4CEE-9FF7-D070A05DB2B8}" dt="2024-09-06T16:22:58.250" v="255"/>
        <pc:sldMkLst>
          <pc:docMk/>
          <pc:sldMk cId="650423954" sldId="1086"/>
        </pc:sldMkLst>
      </pc:sldChg>
      <pc:sldChg chg="modNotesTx">
        <pc:chgData name="Georgie McGarry" userId="f4e6cd3e-4069-43c6-92f7-4611be43ac22" providerId="ADAL" clId="{E13A1C01-AD33-4CEE-9FF7-D070A05DB2B8}" dt="2024-09-06T16:18:56.288" v="102" actId="20577"/>
        <pc:sldMkLst>
          <pc:docMk/>
          <pc:sldMk cId="3223132677" sldId="1092"/>
        </pc:sldMkLst>
      </pc:sldChg>
      <pc:sldChg chg="del">
        <pc:chgData name="Georgie McGarry" userId="f4e6cd3e-4069-43c6-92f7-4611be43ac22" providerId="ADAL" clId="{E13A1C01-AD33-4CEE-9FF7-D070A05DB2B8}" dt="2024-09-06T16:23:05.547" v="256" actId="47"/>
        <pc:sldMkLst>
          <pc:docMk/>
          <pc:sldMk cId="716467811" sldId="1093"/>
        </pc:sldMkLst>
      </pc:sldChg>
      <pc:sldChg chg="del">
        <pc:chgData name="Georgie McGarry" userId="f4e6cd3e-4069-43c6-92f7-4611be43ac22" providerId="ADAL" clId="{E13A1C01-AD33-4CEE-9FF7-D070A05DB2B8}" dt="2024-09-06T16:23:07.922" v="257" actId="47"/>
        <pc:sldMkLst>
          <pc:docMk/>
          <pc:sldMk cId="501956609" sldId="1094"/>
        </pc:sldMkLst>
      </pc:sldChg>
      <pc:sldChg chg="del">
        <pc:chgData name="Georgie McGarry" userId="f4e6cd3e-4069-43c6-92f7-4611be43ac22" providerId="ADAL" clId="{E13A1C01-AD33-4CEE-9FF7-D070A05DB2B8}" dt="2024-09-06T16:30:34.818" v="432" actId="47"/>
        <pc:sldMkLst>
          <pc:docMk/>
          <pc:sldMk cId="1327009586" sldId="1095"/>
        </pc:sldMkLst>
      </pc:sldChg>
      <pc:sldChg chg="del">
        <pc:chgData name="Georgie McGarry" userId="f4e6cd3e-4069-43c6-92f7-4611be43ac22" providerId="ADAL" clId="{E13A1C01-AD33-4CEE-9FF7-D070A05DB2B8}" dt="2024-09-06T16:30:36.583" v="433" actId="47"/>
        <pc:sldMkLst>
          <pc:docMk/>
          <pc:sldMk cId="4292424542" sldId="1096"/>
        </pc:sldMkLst>
      </pc:sldChg>
      <pc:sldChg chg="del">
        <pc:chgData name="Georgie McGarry" userId="f4e6cd3e-4069-43c6-92f7-4611be43ac22" providerId="ADAL" clId="{E13A1C01-AD33-4CEE-9FF7-D070A05DB2B8}" dt="2024-09-06T16:30:37.901" v="434" actId="47"/>
        <pc:sldMkLst>
          <pc:docMk/>
          <pc:sldMk cId="911916016" sldId="1097"/>
        </pc:sldMkLst>
      </pc:sldChg>
      <pc:sldChg chg="del">
        <pc:chgData name="Georgie McGarry" userId="f4e6cd3e-4069-43c6-92f7-4611be43ac22" providerId="ADAL" clId="{E13A1C01-AD33-4CEE-9FF7-D070A05DB2B8}" dt="2024-09-06T16:30:39.380" v="435" actId="47"/>
        <pc:sldMkLst>
          <pc:docMk/>
          <pc:sldMk cId="3677730972" sldId="1098"/>
        </pc:sldMkLst>
      </pc:sldChg>
      <pc:sldChg chg="addSp delSp modSp add mod delAnim modAnim">
        <pc:chgData name="Georgie McGarry" userId="f4e6cd3e-4069-43c6-92f7-4611be43ac22" providerId="ADAL" clId="{E13A1C01-AD33-4CEE-9FF7-D070A05DB2B8}" dt="2024-09-06T16:28:30.633" v="394" actId="1076"/>
        <pc:sldMkLst>
          <pc:docMk/>
          <pc:sldMk cId="2188462534" sldId="1108"/>
        </pc:sldMkLst>
      </pc:sldChg>
      <pc:sldChg chg="addSp delSp modSp add mod delAnim">
        <pc:chgData name="Georgie McGarry" userId="f4e6cd3e-4069-43c6-92f7-4611be43ac22" providerId="ADAL" clId="{E13A1C01-AD33-4CEE-9FF7-D070A05DB2B8}" dt="2024-09-06T16:30:28.591" v="431" actId="14100"/>
        <pc:sldMkLst>
          <pc:docMk/>
          <pc:sldMk cId="4170377136" sldId="1109"/>
        </pc:sldMkLst>
      </pc:sldChg>
      <pc:sldChg chg="addSp delSp modSp add mod modAnim">
        <pc:chgData name="Georgie McGarry" userId="f4e6cd3e-4069-43c6-92f7-4611be43ac22" providerId="ADAL" clId="{E13A1C01-AD33-4CEE-9FF7-D070A05DB2B8}" dt="2024-09-06T16:33:55.622" v="590"/>
        <pc:sldMkLst>
          <pc:docMk/>
          <pc:sldMk cId="2562550104" sldId="1110"/>
        </pc:sldMkLst>
      </pc:sldChg>
      <pc:sldChg chg="addSp delSp modSp add mod delAnim modAnim">
        <pc:chgData name="Georgie McGarry" userId="f4e6cd3e-4069-43c6-92f7-4611be43ac22" providerId="ADAL" clId="{E13A1C01-AD33-4CEE-9FF7-D070A05DB2B8}" dt="2024-09-06T16:36:16.789" v="666" actId="1076"/>
        <pc:sldMkLst>
          <pc:docMk/>
          <pc:sldMk cId="1220715924" sldId="1111"/>
        </pc:sldMkLst>
      </pc:sldChg>
    </pc:docChg>
  </pc:docChgLst>
  <pc:docChgLst>
    <pc:chgData name="Georgie McGarry" userId="f4e6cd3e-4069-43c6-92f7-4611be43ac22" providerId="ADAL" clId="{CAAB992C-5EA1-4995-B421-B87DB5532F54}"/>
    <pc:docChg chg="undo redo custSel modSld modMainMaster">
      <pc:chgData name="Georgie McGarry" userId="f4e6cd3e-4069-43c6-92f7-4611be43ac22" providerId="ADAL" clId="{CAAB992C-5EA1-4995-B421-B87DB5532F54}" dt="2024-03-27T13:40:59.784" v="183" actId="14100"/>
      <pc:docMkLst>
        <pc:docMk/>
      </pc:docMkLst>
      <pc:sldChg chg="delSp modSp mod">
        <pc:chgData name="Georgie McGarry" userId="f4e6cd3e-4069-43c6-92f7-4611be43ac22" providerId="ADAL" clId="{CAAB992C-5EA1-4995-B421-B87DB5532F54}" dt="2024-03-27T13:37:17.657" v="105" actId="478"/>
        <pc:sldMkLst>
          <pc:docMk/>
          <pc:sldMk cId="635692408" sldId="257"/>
        </pc:sldMkLst>
      </pc:sldChg>
      <pc:sldChg chg="addSp delSp modSp mod">
        <pc:chgData name="Georgie McGarry" userId="f4e6cd3e-4069-43c6-92f7-4611be43ac22" providerId="ADAL" clId="{CAAB992C-5EA1-4995-B421-B87DB5532F54}" dt="2024-03-27T13:39:23.047" v="144" actId="478"/>
        <pc:sldMkLst>
          <pc:docMk/>
          <pc:sldMk cId="285535640" sldId="855"/>
        </pc:sldMkLst>
      </pc:sldChg>
      <pc:sldChg chg="addSp delSp modSp mod">
        <pc:chgData name="Georgie McGarry" userId="f4e6cd3e-4069-43c6-92f7-4611be43ac22" providerId="ADAL" clId="{CAAB992C-5EA1-4995-B421-B87DB5532F54}" dt="2024-03-27T13:40:59.784" v="183" actId="14100"/>
        <pc:sldMkLst>
          <pc:docMk/>
          <pc:sldMk cId="62243495" sldId="1009"/>
        </pc:sldMkLst>
      </pc:sldChg>
      <pc:sldChg chg="addSp delSp modSp mod">
        <pc:chgData name="Georgie McGarry" userId="f4e6cd3e-4069-43c6-92f7-4611be43ac22" providerId="ADAL" clId="{CAAB992C-5EA1-4995-B421-B87DB5532F54}" dt="2024-03-27T13:38:59.445" v="134" actId="478"/>
        <pc:sldMkLst>
          <pc:docMk/>
          <pc:sldMk cId="441361799" sldId="1036"/>
        </pc:sldMkLst>
      </pc:sldChg>
      <pc:sldChg chg="modSp mod">
        <pc:chgData name="Georgie McGarry" userId="f4e6cd3e-4069-43c6-92f7-4611be43ac22" providerId="ADAL" clId="{CAAB992C-5EA1-4995-B421-B87DB5532F54}" dt="2024-03-27T13:38:16.577" v="114" actId="208"/>
        <pc:sldMkLst>
          <pc:docMk/>
          <pc:sldMk cId="93070607" sldId="1048"/>
        </pc:sldMkLst>
      </pc:sldChg>
      <pc:sldMasterChg chg="addSp delSp modSp mod modSldLayout">
        <pc:chgData name="Georgie McGarry" userId="f4e6cd3e-4069-43c6-92f7-4611be43ac22" providerId="ADAL" clId="{CAAB992C-5EA1-4995-B421-B87DB5532F54}" dt="2024-03-27T13:37:55.223" v="108" actId="207"/>
        <pc:sldMasterMkLst>
          <pc:docMk/>
          <pc:sldMasterMk cId="2682196288" sldId="2147484181"/>
        </pc:sldMasterMkLst>
        <pc:sldLayoutChg chg="addSp delSp modSp mod">
          <pc:chgData name="Georgie McGarry" userId="f4e6cd3e-4069-43c6-92f7-4611be43ac22" providerId="ADAL" clId="{CAAB992C-5EA1-4995-B421-B87DB5532F54}" dt="2024-03-27T13:30:40.916" v="12" actId="478"/>
          <pc:sldLayoutMkLst>
            <pc:docMk/>
            <pc:sldMasterMk cId="2682196288" sldId="2147484181"/>
            <pc:sldLayoutMk cId="1465969047" sldId="2147484182"/>
          </pc:sldLayoutMkLst>
        </pc:sldLayoutChg>
        <pc:sldLayoutChg chg="addSp delSp modSp mod">
          <pc:chgData name="Georgie McGarry" userId="f4e6cd3e-4069-43c6-92f7-4611be43ac22" providerId="ADAL" clId="{CAAB992C-5EA1-4995-B421-B87DB5532F54}" dt="2024-03-27T13:35:08.567" v="43" actId="167"/>
          <pc:sldLayoutMkLst>
            <pc:docMk/>
            <pc:sldMasterMk cId="2682196288" sldId="2147484181"/>
            <pc:sldLayoutMk cId="26011306" sldId="2147484183"/>
          </pc:sldLayoutMkLst>
        </pc:sldLayoutChg>
        <pc:sldLayoutChg chg="addSp delSp modSp mod">
          <pc:chgData name="Georgie McGarry" userId="f4e6cd3e-4069-43c6-92f7-4611be43ac22" providerId="ADAL" clId="{CAAB992C-5EA1-4995-B421-B87DB5532F54}" dt="2024-03-27T13:35:14.559" v="46" actId="167"/>
          <pc:sldLayoutMkLst>
            <pc:docMk/>
            <pc:sldMasterMk cId="2682196288" sldId="2147484181"/>
            <pc:sldLayoutMk cId="584291417" sldId="2147484185"/>
          </pc:sldLayoutMkLst>
        </pc:sldLayoutChg>
        <pc:sldLayoutChg chg="addSp delSp modSp mod">
          <pc:chgData name="Georgie McGarry" userId="f4e6cd3e-4069-43c6-92f7-4611be43ac22" providerId="ADAL" clId="{CAAB992C-5EA1-4995-B421-B87DB5532F54}" dt="2024-03-27T13:35:20.231" v="52" actId="171"/>
          <pc:sldLayoutMkLst>
            <pc:docMk/>
            <pc:sldMasterMk cId="2682196288" sldId="2147484181"/>
            <pc:sldLayoutMk cId="3546966428" sldId="2147484186"/>
          </pc:sldLayoutMkLst>
        </pc:sldLayoutChg>
        <pc:sldLayoutChg chg="addSp delSp modSp mod">
          <pc:chgData name="Georgie McGarry" userId="f4e6cd3e-4069-43c6-92f7-4611be43ac22" providerId="ADAL" clId="{CAAB992C-5EA1-4995-B421-B87DB5532F54}" dt="2024-03-27T13:35:28.067" v="58" actId="171"/>
          <pc:sldLayoutMkLst>
            <pc:docMk/>
            <pc:sldMasterMk cId="2682196288" sldId="2147484181"/>
            <pc:sldLayoutMk cId="1993075213" sldId="2147484187"/>
          </pc:sldLayoutMkLst>
        </pc:sldLayoutChg>
        <pc:sldLayoutChg chg="modSp mod">
          <pc:chgData name="Georgie McGarry" userId="f4e6cd3e-4069-43c6-92f7-4611be43ac22" providerId="ADAL" clId="{CAAB992C-5EA1-4995-B421-B87DB5532F54}" dt="2024-03-27T13:37:55.223" v="108" actId="207"/>
          <pc:sldLayoutMkLst>
            <pc:docMk/>
            <pc:sldMasterMk cId="2682196288" sldId="2147484181"/>
            <pc:sldLayoutMk cId="1239883180" sldId="2147484188"/>
          </pc:sldLayoutMkLst>
        </pc:sldLayoutChg>
        <pc:sldLayoutChg chg="addSp delSp modSp mod">
          <pc:chgData name="Georgie McGarry" userId="f4e6cd3e-4069-43c6-92f7-4611be43ac22" providerId="ADAL" clId="{CAAB992C-5EA1-4995-B421-B87DB5532F54}" dt="2024-03-27T13:36:11.233" v="81" actId="14100"/>
          <pc:sldLayoutMkLst>
            <pc:docMk/>
            <pc:sldMasterMk cId="2682196288" sldId="2147484181"/>
            <pc:sldLayoutMk cId="38467319" sldId="2147484189"/>
          </pc:sldLayoutMkLst>
        </pc:sldLayoutChg>
        <pc:sldLayoutChg chg="addSp delSp modSp mod">
          <pc:chgData name="Georgie McGarry" userId="f4e6cd3e-4069-43c6-92f7-4611be43ac22" providerId="ADAL" clId="{CAAB992C-5EA1-4995-B421-B87DB5532F54}" dt="2024-03-27T13:36:23.305" v="90" actId="14100"/>
          <pc:sldLayoutMkLst>
            <pc:docMk/>
            <pc:sldMasterMk cId="2682196288" sldId="2147484181"/>
            <pc:sldLayoutMk cId="1607734127" sldId="2147484190"/>
          </pc:sldLayoutMkLst>
        </pc:sldLayoutChg>
        <pc:sldLayoutChg chg="addSp delSp modSp mod">
          <pc:chgData name="Georgie McGarry" userId="f4e6cd3e-4069-43c6-92f7-4611be43ac22" providerId="ADAL" clId="{CAAB992C-5EA1-4995-B421-B87DB5532F54}" dt="2024-03-27T13:36:32.263" v="93" actId="167"/>
          <pc:sldLayoutMkLst>
            <pc:docMk/>
            <pc:sldMasterMk cId="2682196288" sldId="2147484181"/>
            <pc:sldLayoutMk cId="3222844762" sldId="2147484191"/>
          </pc:sldLayoutMkLst>
        </pc:sldLayoutChg>
        <pc:sldLayoutChg chg="addSp delSp modSp mod">
          <pc:chgData name="Georgie McGarry" userId="f4e6cd3e-4069-43c6-92f7-4611be43ac22" providerId="ADAL" clId="{CAAB992C-5EA1-4995-B421-B87DB5532F54}" dt="2024-03-27T13:36:57.153" v="103" actId="14100"/>
          <pc:sldLayoutMkLst>
            <pc:docMk/>
            <pc:sldMasterMk cId="2682196288" sldId="2147484181"/>
            <pc:sldLayoutMk cId="3516936728" sldId="2147484192"/>
          </pc:sldLayoutMkLst>
        </pc:sldLayoutChg>
        <pc:sldLayoutChg chg="addSp delSp modSp mod">
          <pc:chgData name="Georgie McGarry" userId="f4e6cd3e-4069-43c6-92f7-4611be43ac22" providerId="ADAL" clId="{CAAB992C-5EA1-4995-B421-B87DB5532F54}" dt="2024-03-27T13:34:59.532" v="40" actId="478"/>
          <pc:sldLayoutMkLst>
            <pc:docMk/>
            <pc:sldMasterMk cId="2682196288" sldId="2147484181"/>
            <pc:sldLayoutMk cId="398914822" sldId="2147484193"/>
          </pc:sldLayoutMkLst>
        </pc:sldLayoutChg>
      </pc:sldMasterChg>
    </pc:docChg>
  </pc:docChgLst>
  <pc:docChgLst>
    <pc:chgData name="Georgie McGarry" userId="f4e6cd3e-4069-43c6-92f7-4611be43ac22" providerId="ADAL" clId="{987B4AF4-927F-4293-BCAF-5AB180F24742}"/>
    <pc:docChg chg="modSld">
      <pc:chgData name="Georgie McGarry" userId="f4e6cd3e-4069-43c6-92f7-4611be43ac22" providerId="ADAL" clId="{987B4AF4-927F-4293-BCAF-5AB180F24742}" dt="2023-02-17T11:40:16.475" v="4" actId="207"/>
      <pc:docMkLst>
        <pc:docMk/>
      </pc:docMkLst>
      <pc:sldChg chg="modSp mod">
        <pc:chgData name="Georgie McGarry" userId="f4e6cd3e-4069-43c6-92f7-4611be43ac22" providerId="ADAL" clId="{987B4AF4-927F-4293-BCAF-5AB180F24742}" dt="2023-02-17T11:40:16.475" v="4" actId="207"/>
        <pc:sldMkLst>
          <pc:docMk/>
          <pc:sldMk cId="93070607" sldId="1048"/>
        </pc:sldMkLst>
      </pc:sldChg>
    </pc:docChg>
  </pc:docChgLst>
  <pc:docChgLst>
    <pc:chgData name="Georgie McGarry" userId="f4e6cd3e-4069-43c6-92f7-4611be43ac22" providerId="ADAL" clId="{FA5BD494-3D50-480C-9D65-36F9EBEC7415}"/>
    <pc:docChg chg="undo custSel addSld delSld modSld sldOrd delSection modSection">
      <pc:chgData name="Georgie McGarry" userId="f4e6cd3e-4069-43c6-92f7-4611be43ac22" providerId="ADAL" clId="{FA5BD494-3D50-480C-9D65-36F9EBEC7415}" dt="2024-09-06T15:51:58.634" v="3429" actId="17846"/>
      <pc:docMkLst>
        <pc:docMk/>
      </pc:docMkLst>
      <pc:sldChg chg="modSp mod">
        <pc:chgData name="Georgie McGarry" userId="f4e6cd3e-4069-43c6-92f7-4611be43ac22" providerId="ADAL" clId="{FA5BD494-3D50-480C-9D65-36F9EBEC7415}" dt="2024-09-06T13:51:14.998" v="66" actId="948"/>
        <pc:sldMkLst>
          <pc:docMk/>
          <pc:sldMk cId="635692408" sldId="257"/>
        </pc:sldMkLst>
      </pc:sldChg>
      <pc:sldChg chg="delSp modSp mod">
        <pc:chgData name="Georgie McGarry" userId="f4e6cd3e-4069-43c6-92f7-4611be43ac22" providerId="ADAL" clId="{FA5BD494-3D50-480C-9D65-36F9EBEC7415}" dt="2024-09-06T13:52:25.327" v="193" actId="1036"/>
        <pc:sldMkLst>
          <pc:docMk/>
          <pc:sldMk cId="62243495" sldId="1009"/>
        </pc:sldMkLst>
      </pc:sldChg>
      <pc:sldChg chg="del">
        <pc:chgData name="Georgie McGarry" userId="f4e6cd3e-4069-43c6-92f7-4611be43ac22" providerId="ADAL" clId="{FA5BD494-3D50-480C-9D65-36F9EBEC7415}" dt="2024-09-06T13:58:35.542" v="420" actId="47"/>
        <pc:sldMkLst>
          <pc:docMk/>
          <pc:sldMk cId="410649911" sldId="1018"/>
        </pc:sldMkLst>
      </pc:sldChg>
      <pc:sldChg chg="del">
        <pc:chgData name="Georgie McGarry" userId="f4e6cd3e-4069-43c6-92f7-4611be43ac22" providerId="ADAL" clId="{FA5BD494-3D50-480C-9D65-36F9EBEC7415}" dt="2024-09-06T15:05:59.493" v="2705" actId="47"/>
        <pc:sldMkLst>
          <pc:docMk/>
          <pc:sldMk cId="441361799" sldId="1036"/>
        </pc:sldMkLst>
      </pc:sldChg>
      <pc:sldChg chg="modSp mod">
        <pc:chgData name="Georgie McGarry" userId="f4e6cd3e-4069-43c6-92f7-4611be43ac22" providerId="ADAL" clId="{FA5BD494-3D50-480C-9D65-36F9EBEC7415}" dt="2024-09-06T13:52:33.425" v="218" actId="20577"/>
        <pc:sldMkLst>
          <pc:docMk/>
          <pc:sldMk cId="93070607" sldId="1048"/>
        </pc:sldMkLst>
      </pc:sldChg>
      <pc:sldChg chg="modSp mod modShow modNotesTx">
        <pc:chgData name="Georgie McGarry" userId="f4e6cd3e-4069-43c6-92f7-4611be43ac22" providerId="ADAL" clId="{FA5BD494-3D50-480C-9D65-36F9EBEC7415}" dt="2024-09-06T15:50:57.141" v="3401" actId="20577"/>
        <pc:sldMkLst>
          <pc:docMk/>
          <pc:sldMk cId="3390317463" sldId="1049"/>
        </pc:sldMkLst>
      </pc:sldChg>
      <pc:sldChg chg="modSp mod">
        <pc:chgData name="Georgie McGarry" userId="f4e6cd3e-4069-43c6-92f7-4611be43ac22" providerId="ADAL" clId="{FA5BD494-3D50-480C-9D65-36F9EBEC7415}" dt="2024-09-06T13:58:42.656" v="439" actId="14100"/>
        <pc:sldMkLst>
          <pc:docMk/>
          <pc:sldMk cId="2253711012" sldId="1050"/>
        </pc:sldMkLst>
      </pc:sldChg>
      <pc:sldChg chg="modSp mod">
        <pc:chgData name="Georgie McGarry" userId="f4e6cd3e-4069-43c6-92f7-4611be43ac22" providerId="ADAL" clId="{FA5BD494-3D50-480C-9D65-36F9EBEC7415}" dt="2024-09-06T15:05:55.717" v="2703" actId="14100"/>
        <pc:sldMkLst>
          <pc:docMk/>
          <pc:sldMk cId="1543846267" sldId="1051"/>
        </pc:sldMkLst>
      </pc:sldChg>
      <pc:sldChg chg="del">
        <pc:chgData name="Georgie McGarry" userId="f4e6cd3e-4069-43c6-92f7-4611be43ac22" providerId="ADAL" clId="{FA5BD494-3D50-480C-9D65-36F9EBEC7415}" dt="2024-09-06T15:11:35.996" v="3194" actId="47"/>
        <pc:sldMkLst>
          <pc:docMk/>
          <pc:sldMk cId="2237745722" sldId="1052"/>
        </pc:sldMkLst>
      </pc:sldChg>
      <pc:sldChg chg="delSp modSp del mod">
        <pc:chgData name="Georgie McGarry" userId="f4e6cd3e-4069-43c6-92f7-4611be43ac22" providerId="ADAL" clId="{FA5BD494-3D50-480C-9D65-36F9EBEC7415}" dt="2024-09-06T15:51:28.690" v="3424" actId="47"/>
        <pc:sldMkLst>
          <pc:docMk/>
          <pc:sldMk cId="39083435" sldId="1053"/>
        </pc:sldMkLst>
      </pc:sldChg>
      <pc:sldChg chg="del">
        <pc:chgData name="Georgie McGarry" userId="f4e6cd3e-4069-43c6-92f7-4611be43ac22" providerId="ADAL" clId="{FA5BD494-3D50-480C-9D65-36F9EBEC7415}" dt="2024-09-06T15:05:57.700" v="2704" actId="47"/>
        <pc:sldMkLst>
          <pc:docMk/>
          <pc:sldMk cId="2046783934" sldId="1054"/>
        </pc:sldMkLst>
      </pc:sldChg>
      <pc:sldChg chg="delSp modSp mod ord modAnim">
        <pc:chgData name="Georgie McGarry" userId="f4e6cd3e-4069-43c6-92f7-4611be43ac22" providerId="ADAL" clId="{FA5BD494-3D50-480C-9D65-36F9EBEC7415}" dt="2024-09-06T15:09:18.676" v="2917"/>
        <pc:sldMkLst>
          <pc:docMk/>
          <pc:sldMk cId="1559330301" sldId="1056"/>
        </pc:sldMkLst>
      </pc:sldChg>
      <pc:sldChg chg="modSp mod modShow modNotesTx">
        <pc:chgData name="Georgie McGarry" userId="f4e6cd3e-4069-43c6-92f7-4611be43ac22" providerId="ADAL" clId="{FA5BD494-3D50-480C-9D65-36F9EBEC7415}" dt="2024-09-06T15:51:00.816" v="3402" actId="20577"/>
        <pc:sldMkLst>
          <pc:docMk/>
          <pc:sldMk cId="3958801151" sldId="1058"/>
        </pc:sldMkLst>
      </pc:sldChg>
      <pc:sldChg chg="del">
        <pc:chgData name="Georgie McGarry" userId="f4e6cd3e-4069-43c6-92f7-4611be43ac22" providerId="ADAL" clId="{FA5BD494-3D50-480C-9D65-36F9EBEC7415}" dt="2024-09-06T15:11:36.982" v="3195" actId="47"/>
        <pc:sldMkLst>
          <pc:docMk/>
          <pc:sldMk cId="2223515147" sldId="1063"/>
        </pc:sldMkLst>
      </pc:sldChg>
      <pc:sldChg chg="del mod modShow">
        <pc:chgData name="Georgie McGarry" userId="f4e6cd3e-4069-43c6-92f7-4611be43ac22" providerId="ADAL" clId="{FA5BD494-3D50-480C-9D65-36F9EBEC7415}" dt="2024-09-06T15:11:49.359" v="3199" actId="47"/>
        <pc:sldMkLst>
          <pc:docMk/>
          <pc:sldMk cId="1853900470" sldId="1064"/>
        </pc:sldMkLst>
      </pc:sldChg>
      <pc:sldChg chg="del mod modShow">
        <pc:chgData name="Georgie McGarry" userId="f4e6cd3e-4069-43c6-92f7-4611be43ac22" providerId="ADAL" clId="{FA5BD494-3D50-480C-9D65-36F9EBEC7415}" dt="2024-09-06T15:11:51.884" v="3204" actId="47"/>
        <pc:sldMkLst>
          <pc:docMk/>
          <pc:sldMk cId="1793163355" sldId="1065"/>
        </pc:sldMkLst>
      </pc:sldChg>
      <pc:sldChg chg="del mod modShow">
        <pc:chgData name="Georgie McGarry" userId="f4e6cd3e-4069-43c6-92f7-4611be43ac22" providerId="ADAL" clId="{FA5BD494-3D50-480C-9D65-36F9EBEC7415}" dt="2024-09-06T15:49:58.439" v="3250" actId="47"/>
        <pc:sldMkLst>
          <pc:docMk/>
          <pc:sldMk cId="2893242044" sldId="1066"/>
        </pc:sldMkLst>
      </pc:sldChg>
      <pc:sldChg chg="del mod modShow">
        <pc:chgData name="Georgie McGarry" userId="f4e6cd3e-4069-43c6-92f7-4611be43ac22" providerId="ADAL" clId="{FA5BD494-3D50-480C-9D65-36F9EBEC7415}" dt="2024-09-06T15:49:59.076" v="3251" actId="47"/>
        <pc:sldMkLst>
          <pc:docMk/>
          <pc:sldMk cId="1099980642" sldId="1067"/>
        </pc:sldMkLst>
      </pc:sldChg>
      <pc:sldChg chg="del mod modShow">
        <pc:chgData name="Georgie McGarry" userId="f4e6cd3e-4069-43c6-92f7-4611be43ac22" providerId="ADAL" clId="{FA5BD494-3D50-480C-9D65-36F9EBEC7415}" dt="2024-09-06T15:49:59.969" v="3252" actId="47"/>
        <pc:sldMkLst>
          <pc:docMk/>
          <pc:sldMk cId="1277632123" sldId="1069"/>
        </pc:sldMkLst>
      </pc:sldChg>
      <pc:sldChg chg="mod modShow modNotesTx">
        <pc:chgData name="Georgie McGarry" userId="f4e6cd3e-4069-43c6-92f7-4611be43ac22" providerId="ADAL" clId="{FA5BD494-3D50-480C-9D65-36F9EBEC7415}" dt="2024-09-06T15:50:37.277" v="3315" actId="20577"/>
        <pc:sldMkLst>
          <pc:docMk/>
          <pc:sldMk cId="2642138489" sldId="1070"/>
        </pc:sldMkLst>
      </pc:sldChg>
      <pc:sldChg chg="del mod modShow">
        <pc:chgData name="Georgie McGarry" userId="f4e6cd3e-4069-43c6-92f7-4611be43ac22" providerId="ADAL" clId="{FA5BD494-3D50-480C-9D65-36F9EBEC7415}" dt="2024-09-06T15:50:27.082" v="3263" actId="47"/>
        <pc:sldMkLst>
          <pc:docMk/>
          <pc:sldMk cId="1861682932" sldId="1072"/>
        </pc:sldMkLst>
      </pc:sldChg>
      <pc:sldChg chg="del mod modShow">
        <pc:chgData name="Georgie McGarry" userId="f4e6cd3e-4069-43c6-92f7-4611be43ac22" providerId="ADAL" clId="{FA5BD494-3D50-480C-9D65-36F9EBEC7415}" dt="2024-09-06T15:12:05.149" v="3208" actId="47"/>
        <pc:sldMkLst>
          <pc:docMk/>
          <pc:sldMk cId="9907496" sldId="1073"/>
        </pc:sldMkLst>
      </pc:sldChg>
      <pc:sldChg chg="del mod modShow">
        <pc:chgData name="Georgie McGarry" userId="f4e6cd3e-4069-43c6-92f7-4611be43ac22" providerId="ADAL" clId="{FA5BD494-3D50-480C-9D65-36F9EBEC7415}" dt="2024-09-06T15:12:14.249" v="3211" actId="47"/>
        <pc:sldMkLst>
          <pc:docMk/>
          <pc:sldMk cId="2418699188" sldId="1074"/>
        </pc:sldMkLst>
      </pc:sldChg>
      <pc:sldChg chg="del mod modShow">
        <pc:chgData name="Georgie McGarry" userId="f4e6cd3e-4069-43c6-92f7-4611be43ac22" providerId="ADAL" clId="{FA5BD494-3D50-480C-9D65-36F9EBEC7415}" dt="2024-09-06T15:11:49.893" v="3200" actId="47"/>
        <pc:sldMkLst>
          <pc:docMk/>
          <pc:sldMk cId="2373011933" sldId="1075"/>
        </pc:sldMkLst>
      </pc:sldChg>
      <pc:sldChg chg="del mod modShow">
        <pc:chgData name="Georgie McGarry" userId="f4e6cd3e-4069-43c6-92f7-4611be43ac22" providerId="ADAL" clId="{FA5BD494-3D50-480C-9D65-36F9EBEC7415}" dt="2024-09-06T15:11:50.447" v="3201" actId="47"/>
        <pc:sldMkLst>
          <pc:docMk/>
          <pc:sldMk cId="4265617873" sldId="1076"/>
        </pc:sldMkLst>
      </pc:sldChg>
      <pc:sldChg chg="del mod modShow">
        <pc:chgData name="Georgie McGarry" userId="f4e6cd3e-4069-43c6-92f7-4611be43ac22" providerId="ADAL" clId="{FA5BD494-3D50-480C-9D65-36F9EBEC7415}" dt="2024-09-06T15:11:50.994" v="3202" actId="47"/>
        <pc:sldMkLst>
          <pc:docMk/>
          <pc:sldMk cId="1052112195" sldId="1077"/>
        </pc:sldMkLst>
      </pc:sldChg>
      <pc:sldChg chg="del mod modShow">
        <pc:chgData name="Georgie McGarry" userId="f4e6cd3e-4069-43c6-92f7-4611be43ac22" providerId="ADAL" clId="{FA5BD494-3D50-480C-9D65-36F9EBEC7415}" dt="2024-09-06T15:11:51.430" v="3203" actId="47"/>
        <pc:sldMkLst>
          <pc:docMk/>
          <pc:sldMk cId="893655223" sldId="1078"/>
        </pc:sldMkLst>
      </pc:sldChg>
      <pc:sldChg chg="del mod modShow">
        <pc:chgData name="Georgie McGarry" userId="f4e6cd3e-4069-43c6-92f7-4611be43ac22" providerId="ADAL" clId="{FA5BD494-3D50-480C-9D65-36F9EBEC7415}" dt="2024-09-06T15:11:52.521" v="3205" actId="47"/>
        <pc:sldMkLst>
          <pc:docMk/>
          <pc:sldMk cId="2140929744" sldId="1079"/>
        </pc:sldMkLst>
      </pc:sldChg>
      <pc:sldChg chg="del mod modShow">
        <pc:chgData name="Georgie McGarry" userId="f4e6cd3e-4069-43c6-92f7-4611be43ac22" providerId="ADAL" clId="{FA5BD494-3D50-480C-9D65-36F9EBEC7415}" dt="2024-09-06T15:11:53.001" v="3206" actId="47"/>
        <pc:sldMkLst>
          <pc:docMk/>
          <pc:sldMk cId="3166648984" sldId="1080"/>
        </pc:sldMkLst>
      </pc:sldChg>
      <pc:sldChg chg="del mod modShow">
        <pc:chgData name="Georgie McGarry" userId="f4e6cd3e-4069-43c6-92f7-4611be43ac22" providerId="ADAL" clId="{FA5BD494-3D50-480C-9D65-36F9EBEC7415}" dt="2024-09-06T15:50:01.044" v="3253" actId="47"/>
        <pc:sldMkLst>
          <pc:docMk/>
          <pc:sldMk cId="2317714748" sldId="1081"/>
        </pc:sldMkLst>
      </pc:sldChg>
      <pc:sldChg chg="del mod modShow">
        <pc:chgData name="Georgie McGarry" userId="f4e6cd3e-4069-43c6-92f7-4611be43ac22" providerId="ADAL" clId="{FA5BD494-3D50-480C-9D65-36F9EBEC7415}" dt="2024-09-06T15:11:56.030" v="3207" actId="47"/>
        <pc:sldMkLst>
          <pc:docMk/>
          <pc:sldMk cId="3393631607" sldId="1082"/>
        </pc:sldMkLst>
      </pc:sldChg>
      <pc:sldChg chg="del">
        <pc:chgData name="Georgie McGarry" userId="f4e6cd3e-4069-43c6-92f7-4611be43ac22" providerId="ADAL" clId="{FA5BD494-3D50-480C-9D65-36F9EBEC7415}" dt="2024-09-06T13:58:31.695" v="419" actId="47"/>
        <pc:sldMkLst>
          <pc:docMk/>
          <pc:sldMk cId="582877860" sldId="1083"/>
        </pc:sldMkLst>
      </pc:sldChg>
      <pc:sldChg chg="addSp delSp modSp mod">
        <pc:chgData name="Georgie McGarry" userId="f4e6cd3e-4069-43c6-92f7-4611be43ac22" providerId="ADAL" clId="{FA5BD494-3D50-480C-9D65-36F9EBEC7415}" dt="2024-09-06T13:55:29.070" v="340" actId="1076"/>
        <pc:sldMkLst>
          <pc:docMk/>
          <pc:sldMk cId="1094035183" sldId="1084"/>
        </pc:sldMkLst>
      </pc:sldChg>
      <pc:sldChg chg="del">
        <pc:chgData name="Georgie McGarry" userId="f4e6cd3e-4069-43c6-92f7-4611be43ac22" providerId="ADAL" clId="{FA5BD494-3D50-480C-9D65-36F9EBEC7415}" dt="2024-09-06T13:52:28.146" v="194" actId="47"/>
        <pc:sldMkLst>
          <pc:docMk/>
          <pc:sldMk cId="2889950093" sldId="1085"/>
        </pc:sldMkLst>
      </pc:sldChg>
      <pc:sldChg chg="addSp delSp modSp mod delAnim modAnim">
        <pc:chgData name="Georgie McGarry" userId="f4e6cd3e-4069-43c6-92f7-4611be43ac22" providerId="ADAL" clId="{FA5BD494-3D50-480C-9D65-36F9EBEC7415}" dt="2024-09-06T14:11:30.274" v="971" actId="14100"/>
        <pc:sldMkLst>
          <pc:docMk/>
          <pc:sldMk cId="650423954" sldId="1086"/>
        </pc:sldMkLst>
      </pc:sldChg>
      <pc:sldChg chg="del">
        <pc:chgData name="Georgie McGarry" userId="f4e6cd3e-4069-43c6-92f7-4611be43ac22" providerId="ADAL" clId="{FA5BD494-3D50-480C-9D65-36F9EBEC7415}" dt="2024-09-06T14:05:59.952" v="732" actId="47"/>
        <pc:sldMkLst>
          <pc:docMk/>
          <pc:sldMk cId="1365799598" sldId="1087"/>
        </pc:sldMkLst>
      </pc:sldChg>
      <pc:sldChg chg="del">
        <pc:chgData name="Georgie McGarry" userId="f4e6cd3e-4069-43c6-92f7-4611be43ac22" providerId="ADAL" clId="{FA5BD494-3D50-480C-9D65-36F9EBEC7415}" dt="2024-09-06T14:06:01.118" v="733" actId="47"/>
        <pc:sldMkLst>
          <pc:docMk/>
          <pc:sldMk cId="3533503438" sldId="1088"/>
        </pc:sldMkLst>
      </pc:sldChg>
      <pc:sldChg chg="del mod modShow">
        <pc:chgData name="Georgie McGarry" userId="f4e6cd3e-4069-43c6-92f7-4611be43ac22" providerId="ADAL" clId="{FA5BD494-3D50-480C-9D65-36F9EBEC7415}" dt="2024-09-06T15:12:13.295" v="3210" actId="47"/>
        <pc:sldMkLst>
          <pc:docMk/>
          <pc:sldMk cId="2774029936" sldId="1089"/>
        </pc:sldMkLst>
      </pc:sldChg>
      <pc:sldChg chg="del mod modShow">
        <pc:chgData name="Georgie McGarry" userId="f4e6cd3e-4069-43c6-92f7-4611be43ac22" providerId="ADAL" clId="{FA5BD494-3D50-480C-9D65-36F9EBEC7415}" dt="2024-09-06T15:50:27.920" v="3264" actId="47"/>
        <pc:sldMkLst>
          <pc:docMk/>
          <pc:sldMk cId="3489858711" sldId="1090"/>
        </pc:sldMkLst>
      </pc:sldChg>
      <pc:sldChg chg="del mod modShow">
        <pc:chgData name="Georgie McGarry" userId="f4e6cd3e-4069-43c6-92f7-4611be43ac22" providerId="ADAL" clId="{FA5BD494-3D50-480C-9D65-36F9EBEC7415}" dt="2024-09-06T15:12:05.706" v="3209" actId="47"/>
        <pc:sldMkLst>
          <pc:docMk/>
          <pc:sldMk cId="3920595042" sldId="1091"/>
        </pc:sldMkLst>
      </pc:sldChg>
      <pc:sldChg chg="addSp delSp modSp add mod">
        <pc:chgData name="Georgie McGarry" userId="f4e6cd3e-4069-43c6-92f7-4611be43ac22" providerId="ADAL" clId="{FA5BD494-3D50-480C-9D65-36F9EBEC7415}" dt="2024-09-06T13:58:25.331" v="418" actId="27107"/>
        <pc:sldMkLst>
          <pc:docMk/>
          <pc:sldMk cId="3223132677" sldId="1092"/>
        </pc:sldMkLst>
      </pc:sldChg>
      <pc:sldChg chg="addSp delSp modSp add mod delAnim modAnim">
        <pc:chgData name="Georgie McGarry" userId="f4e6cd3e-4069-43c6-92f7-4611be43ac22" providerId="ADAL" clId="{FA5BD494-3D50-480C-9D65-36F9EBEC7415}" dt="2024-09-06T14:21:37.816" v="1369" actId="1076"/>
        <pc:sldMkLst>
          <pc:docMk/>
          <pc:sldMk cId="716467811" sldId="1093"/>
        </pc:sldMkLst>
      </pc:sldChg>
      <pc:sldChg chg="addSp delSp modSp add mod delAnim modAnim">
        <pc:chgData name="Georgie McGarry" userId="f4e6cd3e-4069-43c6-92f7-4611be43ac22" providerId="ADAL" clId="{FA5BD494-3D50-480C-9D65-36F9EBEC7415}" dt="2024-09-06T14:21:53.020" v="1379" actId="1076"/>
        <pc:sldMkLst>
          <pc:docMk/>
          <pc:sldMk cId="501956609" sldId="1094"/>
        </pc:sldMkLst>
      </pc:sldChg>
      <pc:sldChg chg="delSp modSp add mod delAnim">
        <pc:chgData name="Georgie McGarry" userId="f4e6cd3e-4069-43c6-92f7-4611be43ac22" providerId="ADAL" clId="{FA5BD494-3D50-480C-9D65-36F9EBEC7415}" dt="2024-09-06T14:26:24.616" v="1574" actId="14100"/>
        <pc:sldMkLst>
          <pc:docMk/>
          <pc:sldMk cId="1327009586" sldId="1095"/>
        </pc:sldMkLst>
      </pc:sldChg>
      <pc:sldChg chg="addSp delSp modSp add mod delAnim">
        <pc:chgData name="Georgie McGarry" userId="f4e6cd3e-4069-43c6-92f7-4611be43ac22" providerId="ADAL" clId="{FA5BD494-3D50-480C-9D65-36F9EBEC7415}" dt="2024-09-06T14:27:07.460" v="1625" actId="1076"/>
        <pc:sldMkLst>
          <pc:docMk/>
          <pc:sldMk cId="4292424542" sldId="1096"/>
        </pc:sldMkLst>
      </pc:sldChg>
      <pc:sldChg chg="addSp delSp modSp add mod modAnim">
        <pc:chgData name="Georgie McGarry" userId="f4e6cd3e-4069-43c6-92f7-4611be43ac22" providerId="ADAL" clId="{FA5BD494-3D50-480C-9D65-36F9EBEC7415}" dt="2024-09-06T14:33:57.214" v="2046"/>
        <pc:sldMkLst>
          <pc:docMk/>
          <pc:sldMk cId="911916016" sldId="1097"/>
        </pc:sldMkLst>
      </pc:sldChg>
      <pc:sldChg chg="addSp delSp modSp add mod delAnim modAnim">
        <pc:chgData name="Georgie McGarry" userId="f4e6cd3e-4069-43c6-92f7-4611be43ac22" providerId="ADAL" clId="{FA5BD494-3D50-480C-9D65-36F9EBEC7415}" dt="2024-09-06T14:52:27.124" v="2295" actId="1076"/>
        <pc:sldMkLst>
          <pc:docMk/>
          <pc:sldMk cId="3677730972" sldId="1098"/>
        </pc:sldMkLst>
      </pc:sldChg>
      <pc:sldChg chg="addSp delSp modSp add mod delAnim modAnim">
        <pc:chgData name="Georgie McGarry" userId="f4e6cd3e-4069-43c6-92f7-4611be43ac22" providerId="ADAL" clId="{FA5BD494-3D50-480C-9D65-36F9EBEC7415}" dt="2024-09-06T15:01:51.474" v="2670" actId="478"/>
        <pc:sldMkLst>
          <pc:docMk/>
          <pc:sldMk cId="3515340594" sldId="1099"/>
        </pc:sldMkLst>
      </pc:sldChg>
      <pc:sldChg chg="addSp delSp modSp add del mod delAnim modAnim">
        <pc:chgData name="Georgie McGarry" userId="f4e6cd3e-4069-43c6-92f7-4611be43ac22" providerId="ADAL" clId="{FA5BD494-3D50-480C-9D65-36F9EBEC7415}" dt="2024-09-06T15:08:08.736" v="2822" actId="47"/>
        <pc:sldMkLst>
          <pc:docMk/>
          <pc:sldMk cId="901724891" sldId="1100"/>
        </pc:sldMkLst>
      </pc:sldChg>
      <pc:sldChg chg="addSp delSp modSp add mod modAnim">
        <pc:chgData name="Georgie McGarry" userId="f4e6cd3e-4069-43c6-92f7-4611be43ac22" providerId="ADAL" clId="{FA5BD494-3D50-480C-9D65-36F9EBEC7415}" dt="2024-09-06T15:08:35.659" v="2833" actId="207"/>
        <pc:sldMkLst>
          <pc:docMk/>
          <pc:sldMk cId="3300518671" sldId="1101"/>
        </pc:sldMkLst>
      </pc:sldChg>
      <pc:sldChg chg="addSp modSp add mod modAnim">
        <pc:chgData name="Georgie McGarry" userId="f4e6cd3e-4069-43c6-92f7-4611be43ac22" providerId="ADAL" clId="{FA5BD494-3D50-480C-9D65-36F9EBEC7415}" dt="2024-09-06T15:11:06.664" v="3172" actId="14100"/>
        <pc:sldMkLst>
          <pc:docMk/>
          <pc:sldMk cId="3201473956" sldId="1102"/>
        </pc:sldMkLst>
      </pc:sldChg>
      <pc:sldChg chg="modSp add mod">
        <pc:chgData name="Georgie McGarry" userId="f4e6cd3e-4069-43c6-92f7-4611be43ac22" providerId="ADAL" clId="{FA5BD494-3D50-480C-9D65-36F9EBEC7415}" dt="2024-09-06T15:50:05.834" v="3254" actId="20577"/>
        <pc:sldMkLst>
          <pc:docMk/>
          <pc:sldMk cId="421669857" sldId="1103"/>
        </pc:sldMkLst>
      </pc:sldChg>
      <pc:sldChg chg="modSp add mod">
        <pc:chgData name="Georgie McGarry" userId="f4e6cd3e-4069-43c6-92f7-4611be43ac22" providerId="ADAL" clId="{FA5BD494-3D50-480C-9D65-36F9EBEC7415}" dt="2024-09-06T15:50:09.150" v="3256" actId="20577"/>
        <pc:sldMkLst>
          <pc:docMk/>
          <pc:sldMk cId="664069044" sldId="1104"/>
        </pc:sldMkLst>
      </pc:sldChg>
      <pc:sldChg chg="modSp add mod">
        <pc:chgData name="Georgie McGarry" userId="f4e6cd3e-4069-43c6-92f7-4611be43ac22" providerId="ADAL" clId="{FA5BD494-3D50-480C-9D65-36F9EBEC7415}" dt="2024-09-06T15:50:12.375" v="3258" actId="20577"/>
        <pc:sldMkLst>
          <pc:docMk/>
          <pc:sldMk cId="181301991" sldId="1105"/>
        </pc:sldMkLst>
      </pc:sldChg>
      <pc:sldChg chg="modSp add mod">
        <pc:chgData name="Georgie McGarry" userId="f4e6cd3e-4069-43c6-92f7-4611be43ac22" providerId="ADAL" clId="{FA5BD494-3D50-480C-9D65-36F9EBEC7415}" dt="2024-09-06T15:50:15.577" v="3260" actId="20577"/>
        <pc:sldMkLst>
          <pc:docMk/>
          <pc:sldMk cId="1836565276" sldId="1106"/>
        </pc:sldMkLst>
      </pc:sldChg>
      <pc:sldChg chg="modSp add mod">
        <pc:chgData name="Georgie McGarry" userId="f4e6cd3e-4069-43c6-92f7-4611be43ac22" providerId="ADAL" clId="{FA5BD494-3D50-480C-9D65-36F9EBEC7415}" dt="2024-09-06T15:50:18.744" v="3262" actId="20577"/>
        <pc:sldMkLst>
          <pc:docMk/>
          <pc:sldMk cId="1913165251" sldId="1107"/>
        </pc:sldMkLst>
      </pc:sldChg>
    </pc:docChg>
  </pc:docChgLst>
  <pc:docChgLst>
    <pc:chgData name="Georgie McGarry" userId="f4e6cd3e-4069-43c6-92f7-4611be43ac22" providerId="ADAL" clId="{05F2EFF5-0286-4874-B2D7-82F32F4F9D5D}"/>
    <pc:docChg chg="custSel modSld">
      <pc:chgData name="Georgie McGarry" userId="f4e6cd3e-4069-43c6-92f7-4611be43ac22" providerId="ADAL" clId="{05F2EFF5-0286-4874-B2D7-82F32F4F9D5D}" dt="2023-10-04T12:35:18.060" v="15" actId="14100"/>
      <pc:docMkLst>
        <pc:docMk/>
      </pc:docMkLst>
      <pc:sldChg chg="addSp delSp modSp mod">
        <pc:chgData name="Georgie McGarry" userId="f4e6cd3e-4069-43c6-92f7-4611be43ac22" providerId="ADAL" clId="{05F2EFF5-0286-4874-B2D7-82F32F4F9D5D}" dt="2023-10-04T12:35:18.060" v="15" actId="14100"/>
        <pc:sldMkLst>
          <pc:docMk/>
          <pc:sldMk cId="635692408" sldId="257"/>
        </pc:sldMkLst>
      </pc:sldChg>
      <pc:sldChg chg="addSp delSp modSp mod">
        <pc:chgData name="Georgie McGarry" userId="f4e6cd3e-4069-43c6-92f7-4611be43ac22" providerId="ADAL" clId="{05F2EFF5-0286-4874-B2D7-82F32F4F9D5D}" dt="2023-10-04T12:33:37.993" v="11"/>
        <pc:sldMkLst>
          <pc:docMk/>
          <pc:sldMk cId="285535640" sldId="855"/>
        </pc:sldMkLst>
      </pc:sldChg>
      <pc:sldChg chg="addSp delSp modSp mod">
        <pc:chgData name="Georgie McGarry" userId="f4e6cd3e-4069-43c6-92f7-4611be43ac22" providerId="ADAL" clId="{05F2EFF5-0286-4874-B2D7-82F32F4F9D5D}" dt="2023-10-04T12:33:22.078" v="1"/>
        <pc:sldMkLst>
          <pc:docMk/>
          <pc:sldMk cId="62243495" sldId="1009"/>
        </pc:sldMkLst>
      </pc:sldChg>
      <pc:sldChg chg="addSp delSp modSp mod">
        <pc:chgData name="Georgie McGarry" userId="f4e6cd3e-4069-43c6-92f7-4611be43ac22" providerId="ADAL" clId="{05F2EFF5-0286-4874-B2D7-82F32F4F9D5D}" dt="2023-10-04T12:33:28.587" v="5"/>
        <pc:sldMkLst>
          <pc:docMk/>
          <pc:sldMk cId="410649911" sldId="1018"/>
        </pc:sldMkLst>
      </pc:sldChg>
      <pc:sldChg chg="addSp delSp modSp mod">
        <pc:chgData name="Georgie McGarry" userId="f4e6cd3e-4069-43c6-92f7-4611be43ac22" providerId="ADAL" clId="{05F2EFF5-0286-4874-B2D7-82F32F4F9D5D}" dt="2023-10-04T12:33:32.215" v="7"/>
        <pc:sldMkLst>
          <pc:docMk/>
          <pc:sldMk cId="2146906997" sldId="1028"/>
        </pc:sldMkLst>
      </pc:sldChg>
      <pc:sldChg chg="addSp delSp modSp mod">
        <pc:chgData name="Georgie McGarry" userId="f4e6cd3e-4069-43c6-92f7-4611be43ac22" providerId="ADAL" clId="{05F2EFF5-0286-4874-B2D7-82F32F4F9D5D}" dt="2023-10-04T12:33:35.054" v="9"/>
        <pc:sldMkLst>
          <pc:docMk/>
          <pc:sldMk cId="441361799" sldId="1036"/>
        </pc:sldMkLst>
      </pc:sldChg>
      <pc:sldChg chg="addSp delSp modSp mod">
        <pc:chgData name="Georgie McGarry" userId="f4e6cd3e-4069-43c6-92f7-4611be43ac22" providerId="ADAL" clId="{05F2EFF5-0286-4874-B2D7-82F32F4F9D5D}" dt="2023-10-04T12:33:26.241" v="3"/>
        <pc:sldMkLst>
          <pc:docMk/>
          <pc:sldMk cId="93070607" sldId="1048"/>
        </pc:sldMkLst>
      </pc:sldChg>
    </pc:docChg>
  </pc:docChgLst>
  <pc:docChgLst>
    <pc:chgData name="Georgie McGarry" userId="f4e6cd3e-4069-43c6-92f7-4611be43ac22" providerId="ADAL" clId="{E385EE90-9AFF-44E5-A56D-285FF090FD3B}"/>
    <pc:docChg chg="undo custSel modSld">
      <pc:chgData name="Georgie McGarry" userId="f4e6cd3e-4069-43c6-92f7-4611be43ac22" providerId="ADAL" clId="{E385EE90-9AFF-44E5-A56D-285FF090FD3B}" dt="2024-04-02T10:15:58.407" v="127" actId="1076"/>
      <pc:docMkLst>
        <pc:docMk/>
      </pc:docMkLst>
      <pc:sldChg chg="addSp delSp modSp mod">
        <pc:chgData name="Georgie McGarry" userId="f4e6cd3e-4069-43c6-92f7-4611be43ac22" providerId="ADAL" clId="{E385EE90-9AFF-44E5-A56D-285FF090FD3B}" dt="2024-04-02T10:15:58.407" v="127" actId="1076"/>
        <pc:sldMkLst>
          <pc:docMk/>
          <pc:sldMk cId="1559330301" sldId="1056"/>
        </pc:sldMkLst>
      </pc:sldChg>
    </pc:docChg>
  </pc:docChgLst>
  <pc:docChgLst>
    <pc:chgData name="Georgie McGarry" userId="f4e6cd3e-4069-43c6-92f7-4611be43ac22" providerId="ADAL" clId="{89542B28-1C14-4B8D-B0AB-AD9413A46A8D}"/>
    <pc:docChg chg="custSel addSld delSld modSld">
      <pc:chgData name="Georgie McGarry" userId="f4e6cd3e-4069-43c6-92f7-4611be43ac22" providerId="ADAL" clId="{89542B28-1C14-4B8D-B0AB-AD9413A46A8D}" dt="2023-02-16T16:33:21.536" v="2" actId="478"/>
      <pc:docMkLst>
        <pc:docMk/>
      </pc:docMkLst>
      <pc:sldChg chg="del">
        <pc:chgData name="Georgie McGarry" userId="f4e6cd3e-4069-43c6-92f7-4611be43ac22" providerId="ADAL" clId="{89542B28-1C14-4B8D-B0AB-AD9413A46A8D}" dt="2023-02-15T10:45:36.094" v="1" actId="47"/>
        <pc:sldMkLst>
          <pc:docMk/>
          <pc:sldMk cId="2407792366" sldId="256"/>
        </pc:sldMkLst>
      </pc:sldChg>
      <pc:sldChg chg="add">
        <pc:chgData name="Georgie McGarry" userId="f4e6cd3e-4069-43c6-92f7-4611be43ac22" providerId="ADAL" clId="{89542B28-1C14-4B8D-B0AB-AD9413A46A8D}" dt="2023-02-15T10:45:29.961" v="0"/>
        <pc:sldMkLst>
          <pc:docMk/>
          <pc:sldMk cId="635692408" sldId="257"/>
        </pc:sldMkLst>
      </pc:sldChg>
      <pc:sldChg chg="delSp add mod">
        <pc:chgData name="Georgie McGarry" userId="f4e6cd3e-4069-43c6-92f7-4611be43ac22" providerId="ADAL" clId="{89542B28-1C14-4B8D-B0AB-AD9413A46A8D}" dt="2023-02-16T16:33:21.536" v="2" actId="478"/>
        <pc:sldMkLst>
          <pc:docMk/>
          <pc:sldMk cId="285535640" sldId="855"/>
        </pc:sldMkLst>
      </pc:sldChg>
      <pc:sldChg chg="add">
        <pc:chgData name="Georgie McGarry" userId="f4e6cd3e-4069-43c6-92f7-4611be43ac22" providerId="ADAL" clId="{89542B28-1C14-4B8D-B0AB-AD9413A46A8D}" dt="2023-02-15T10:45:29.961" v="0"/>
        <pc:sldMkLst>
          <pc:docMk/>
          <pc:sldMk cId="62243495" sldId="1009"/>
        </pc:sldMkLst>
      </pc:sldChg>
      <pc:sldChg chg="add">
        <pc:chgData name="Georgie McGarry" userId="f4e6cd3e-4069-43c6-92f7-4611be43ac22" providerId="ADAL" clId="{89542B28-1C14-4B8D-B0AB-AD9413A46A8D}" dt="2023-02-15T10:45:29.961" v="0"/>
        <pc:sldMkLst>
          <pc:docMk/>
          <pc:sldMk cId="410649911" sldId="1018"/>
        </pc:sldMkLst>
      </pc:sldChg>
      <pc:sldChg chg="add">
        <pc:chgData name="Georgie McGarry" userId="f4e6cd3e-4069-43c6-92f7-4611be43ac22" providerId="ADAL" clId="{89542B28-1C14-4B8D-B0AB-AD9413A46A8D}" dt="2023-02-15T10:45:29.961" v="0"/>
        <pc:sldMkLst>
          <pc:docMk/>
          <pc:sldMk cId="2146906997" sldId="1028"/>
        </pc:sldMkLst>
      </pc:sldChg>
      <pc:sldChg chg="add">
        <pc:chgData name="Georgie McGarry" userId="f4e6cd3e-4069-43c6-92f7-4611be43ac22" providerId="ADAL" clId="{89542B28-1C14-4B8D-B0AB-AD9413A46A8D}" dt="2023-02-15T10:45:29.961" v="0"/>
        <pc:sldMkLst>
          <pc:docMk/>
          <pc:sldMk cId="441361799" sldId="1036"/>
        </pc:sldMkLst>
      </pc:sldChg>
      <pc:sldChg chg="add">
        <pc:chgData name="Georgie McGarry" userId="f4e6cd3e-4069-43c6-92f7-4611be43ac22" providerId="ADAL" clId="{89542B28-1C14-4B8D-B0AB-AD9413A46A8D}" dt="2023-02-15T10:45:29.961" v="0"/>
        <pc:sldMkLst>
          <pc:docMk/>
          <pc:sldMk cId="93070607" sldId="104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212BDD-E4D9-4B85-BF0D-AB7055770B9D}" type="datetimeFigureOut">
              <a:rPr lang="en-GB" smtClean="0"/>
              <a:t>26/06/2025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2F7849-88CB-4F78-B7C0-A626B430BAF4}" type="slidenum">
              <a:rPr lang="en-GB" smtClean="0"/>
              <a:t>‹#›</a:t>
            </a:fld>
            <a:endParaRPr lang="en-GB"/>
          </a:p>
        </p:txBody>
      </p:sp>
    </p:spTree>
    <p:extLst>
      <p:ext uri="{BB962C8B-B14F-4D97-AF65-F5344CB8AC3E}">
        <p14:creationId xmlns:p14="http://schemas.microsoft.com/office/powerpoint/2010/main" val="1965807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t.co/YHJdVf5Vhe?amp=1"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2F7849-88CB-4F78-B7C0-A626B430BAF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4387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Exponential growth can be difficult to spot.  This graph shows the different phases of exponential growth during the Covid pandemic.</a:t>
            </a:r>
          </a:p>
          <a:p>
            <a:endParaRPr lang="en-US"/>
          </a:p>
          <a:p>
            <a:r>
              <a:rPr lang="en-US"/>
              <a:t>Graph used with permission:</a:t>
            </a:r>
          </a:p>
          <a:p>
            <a:r>
              <a:rPr lang="en-US"/>
              <a:t>https://</a:t>
            </a:r>
            <a:r>
              <a:rPr lang="en-US" err="1"/>
              <a:t>twitter.com</a:t>
            </a:r>
            <a:r>
              <a:rPr lang="en-US"/>
              <a:t>/</a:t>
            </a:r>
            <a:r>
              <a:rPr lang="en-US" err="1"/>
              <a:t>vb_jens</a:t>
            </a:r>
            <a:r>
              <a:rPr lang="en-US"/>
              <a:t>/status/1372251931444350976</a:t>
            </a:r>
          </a:p>
          <a:p>
            <a:endParaRPr lang="en-US"/>
          </a:p>
          <a:p>
            <a:r>
              <a:rPr lang="en-GB" sz="1200" b="0" i="0" kern="1200">
                <a:solidFill>
                  <a:schemeClr val="tx1"/>
                </a:solidFill>
                <a:effectLst/>
                <a:latin typeface="+mn-lt"/>
                <a:ea typeface="+mn-ea"/>
                <a:cs typeface="+mn-cs"/>
              </a:rPr>
              <a:t>“There seems to be a renewed interest in this tweet and I again get question if people can use the graphic. The answer is Yes, and to clarify this I have uploaded the code with an open licence so people can also modify it to their taste.”</a:t>
            </a:r>
          </a:p>
          <a:p>
            <a:br>
              <a:rPr lang="en-GB" sz="1200" b="0" i="0" u="none" strike="noStrike" kern="1200">
                <a:solidFill>
                  <a:schemeClr val="tx1"/>
                </a:solidFill>
                <a:effectLst/>
                <a:latin typeface="+mn-lt"/>
                <a:ea typeface="+mn-ea"/>
                <a:cs typeface="+mn-cs"/>
                <a:hlinkClick r:id="rId3"/>
              </a:rPr>
            </a:br>
            <a:endParaRPr lang="en-GB" sz="1200" b="0" i="0" u="none" strike="noStrike" kern="1200">
              <a:solidFill>
                <a:schemeClr val="tx1"/>
              </a:solidFill>
              <a:effectLst/>
              <a:latin typeface="+mn-lt"/>
              <a:ea typeface="+mn-ea"/>
              <a:cs typeface="+mn-cs"/>
              <a:hlinkClick r:id="rId3"/>
            </a:endParaRPr>
          </a:p>
          <a:p>
            <a:endParaRPr lang="en-US"/>
          </a:p>
          <a:p>
            <a:endParaRPr lang="en-US"/>
          </a:p>
        </p:txBody>
      </p:sp>
      <p:sp>
        <p:nvSpPr>
          <p:cNvPr id="4" name="Slide Number Placeholder 3"/>
          <p:cNvSpPr>
            <a:spLocks noGrp="1"/>
          </p:cNvSpPr>
          <p:nvPr>
            <p:ph type="sldNum" sz="quarter" idx="5"/>
          </p:nvPr>
        </p:nvSpPr>
        <p:spPr/>
        <p:txBody>
          <a:bodyPr/>
          <a:lstStyle/>
          <a:p>
            <a:fld id="{58017B71-D4BC-45C3-B0C0-1DA9EFC74279}" type="slidenum">
              <a:rPr lang="en-GB" smtClean="0"/>
              <a:t>25</a:t>
            </a:fld>
            <a:endParaRPr lang="en-GB"/>
          </a:p>
        </p:txBody>
      </p:sp>
    </p:spTree>
    <p:extLst>
      <p:ext uri="{BB962C8B-B14F-4D97-AF65-F5344CB8AC3E}">
        <p14:creationId xmlns:p14="http://schemas.microsoft.com/office/powerpoint/2010/main" val="3499038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the following slides to write mentee questions and quiz them on it</a:t>
            </a:r>
          </a:p>
        </p:txBody>
      </p:sp>
      <p:sp>
        <p:nvSpPr>
          <p:cNvPr id="4" name="Slide Number Placeholder 3"/>
          <p:cNvSpPr>
            <a:spLocks noGrp="1"/>
          </p:cNvSpPr>
          <p:nvPr>
            <p:ph type="sldNum" sz="quarter" idx="5"/>
          </p:nvPr>
        </p:nvSpPr>
        <p:spPr/>
        <p:txBody>
          <a:bodyPr/>
          <a:lstStyle/>
          <a:p>
            <a:fld id="{742F7849-88CB-4F78-B7C0-A626B430BAF4}" type="slidenum">
              <a:rPr lang="en-GB" smtClean="0"/>
              <a:t>26</a:t>
            </a:fld>
            <a:endParaRPr lang="en-GB"/>
          </a:p>
        </p:txBody>
      </p:sp>
    </p:spTree>
    <p:extLst>
      <p:ext uri="{BB962C8B-B14F-4D97-AF65-F5344CB8AC3E}">
        <p14:creationId xmlns:p14="http://schemas.microsoft.com/office/powerpoint/2010/main" val="3806375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needs real emphasis.  This is </a:t>
            </a:r>
            <a:r>
              <a:rPr lang="en-GB" i="1"/>
              <a:t>the </a:t>
            </a:r>
            <a:r>
              <a:rPr lang="en-GB" i="0"/>
              <a:t>starting point for all decay – and comprehending this means that students can have a physical understanding about exponential decay, rather than just treating it as an abstract mathematical problem.</a:t>
            </a:r>
            <a:endParaRPr lang="en-GB" i="1"/>
          </a:p>
        </p:txBody>
      </p:sp>
      <p:sp>
        <p:nvSpPr>
          <p:cNvPr id="4" name="Slide Number Placeholder 3"/>
          <p:cNvSpPr>
            <a:spLocks noGrp="1"/>
          </p:cNvSpPr>
          <p:nvPr>
            <p:ph type="sldNum" sz="quarter" idx="5"/>
          </p:nvPr>
        </p:nvSpPr>
        <p:spPr/>
        <p:txBody>
          <a:bodyPr/>
          <a:lstStyle/>
          <a:p>
            <a:fld id="{58017B71-D4BC-45C3-B0C0-1DA9EFC74279}" type="slidenum">
              <a:rPr lang="en-GB" smtClean="0"/>
              <a:t>27</a:t>
            </a:fld>
            <a:endParaRPr lang="en-GB"/>
          </a:p>
        </p:txBody>
      </p:sp>
    </p:spTree>
    <p:extLst>
      <p:ext uri="{BB962C8B-B14F-4D97-AF65-F5344CB8AC3E}">
        <p14:creationId xmlns:p14="http://schemas.microsoft.com/office/powerpoint/2010/main" val="3419816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the dice simulator spreadsheet and then ask the students to answer the questions.  Students should be to use this understanding to see that increasing the decay constant will decrease the half-life, and because of the random nature of decays we are likely to get better results when we use larger numbers in our samples.</a:t>
            </a:r>
          </a:p>
        </p:txBody>
      </p:sp>
      <p:sp>
        <p:nvSpPr>
          <p:cNvPr id="4" name="Slide Number Placeholder 3"/>
          <p:cNvSpPr>
            <a:spLocks noGrp="1"/>
          </p:cNvSpPr>
          <p:nvPr>
            <p:ph type="sldNum" sz="quarter" idx="5"/>
          </p:nvPr>
        </p:nvSpPr>
        <p:spPr/>
        <p:txBody>
          <a:bodyPr/>
          <a:lstStyle/>
          <a:p>
            <a:fld id="{742F7849-88CB-4F78-B7C0-A626B430BAF4}" type="slidenum">
              <a:rPr lang="en-GB" smtClean="0"/>
              <a:t>28</a:t>
            </a:fld>
            <a:endParaRPr lang="en-GB"/>
          </a:p>
        </p:txBody>
      </p:sp>
    </p:spTree>
    <p:extLst>
      <p:ext uri="{BB962C8B-B14F-4D97-AF65-F5344CB8AC3E}">
        <p14:creationId xmlns:p14="http://schemas.microsoft.com/office/powerpoint/2010/main" val="2258753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4ED1D-E1A8-699E-0963-16DC17B426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E682AA-B6A1-0ADD-E47E-FF59755BB0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596A92-4905-E513-F29F-6DE969B67714}"/>
              </a:ext>
            </a:extLst>
          </p:cNvPr>
          <p:cNvSpPr>
            <a:spLocks noGrp="1"/>
          </p:cNvSpPr>
          <p:nvPr>
            <p:ph type="body" idx="1"/>
          </p:nvPr>
        </p:nvSpPr>
        <p:spPr/>
        <p:txBody>
          <a:bodyPr/>
          <a:lstStyle/>
          <a:p>
            <a:r>
              <a:rPr lang="en-GB" dirty="0"/>
              <a:t>Get the mentees to write these questions down before watching the video.</a:t>
            </a:r>
          </a:p>
        </p:txBody>
      </p:sp>
      <p:sp>
        <p:nvSpPr>
          <p:cNvPr id="4" name="Slide Number Placeholder 3">
            <a:extLst>
              <a:ext uri="{FF2B5EF4-FFF2-40B4-BE49-F238E27FC236}">
                <a16:creationId xmlns:a16="http://schemas.microsoft.com/office/drawing/2014/main" id="{EB1C6CD9-4CDB-5A96-91E3-65A5792970F9}"/>
              </a:ext>
            </a:extLst>
          </p:cNvPr>
          <p:cNvSpPr>
            <a:spLocks noGrp="1"/>
          </p:cNvSpPr>
          <p:nvPr>
            <p:ph type="sldNum" sz="quarter" idx="5"/>
          </p:nvPr>
        </p:nvSpPr>
        <p:spPr/>
        <p:txBody>
          <a:bodyPr/>
          <a:lstStyle/>
          <a:p>
            <a:fld id="{742F7849-88CB-4F78-B7C0-A626B430BAF4}" type="slidenum">
              <a:rPr lang="en-GB" smtClean="0"/>
              <a:t>29</a:t>
            </a:fld>
            <a:endParaRPr lang="en-GB"/>
          </a:p>
        </p:txBody>
      </p:sp>
    </p:spTree>
    <p:extLst>
      <p:ext uri="{BB962C8B-B14F-4D97-AF65-F5344CB8AC3E}">
        <p14:creationId xmlns:p14="http://schemas.microsoft.com/office/powerpoint/2010/main" val="27356400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4FB927-B3FB-755D-6137-AA26EFF86D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43D2D2-5894-2947-283C-5AAFECBB75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FC1F79-6E91-1EE6-99CA-D34FE2B57F5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If you have issues watching the video, you can just send the link through to the mentees and ask them to put and emoji in the chat after they have watched it: </a:t>
            </a:r>
            <a:r>
              <a:rPr lang="en-GB" dirty="0"/>
              <a:t>https://www.youtube.com/watch?v=rbhU8Fand2k</a:t>
            </a:r>
          </a:p>
        </p:txBody>
      </p:sp>
      <p:sp>
        <p:nvSpPr>
          <p:cNvPr id="4" name="Slide Number Placeholder 3">
            <a:extLst>
              <a:ext uri="{FF2B5EF4-FFF2-40B4-BE49-F238E27FC236}">
                <a16:creationId xmlns:a16="http://schemas.microsoft.com/office/drawing/2014/main" id="{28618AEA-9C9B-3093-740B-826A35F2818A}"/>
              </a:ext>
            </a:extLst>
          </p:cNvPr>
          <p:cNvSpPr>
            <a:spLocks noGrp="1"/>
          </p:cNvSpPr>
          <p:nvPr>
            <p:ph type="sldNum" sz="quarter" idx="5"/>
          </p:nvPr>
        </p:nvSpPr>
        <p:spPr/>
        <p:txBody>
          <a:bodyPr/>
          <a:lstStyle/>
          <a:p>
            <a:fld id="{742F7849-88CB-4F78-B7C0-A626B430BAF4}" type="slidenum">
              <a:rPr lang="en-GB" smtClean="0"/>
              <a:t>30</a:t>
            </a:fld>
            <a:endParaRPr lang="en-GB"/>
          </a:p>
        </p:txBody>
      </p:sp>
    </p:spTree>
    <p:extLst>
      <p:ext uri="{BB962C8B-B14F-4D97-AF65-F5344CB8AC3E}">
        <p14:creationId xmlns:p14="http://schemas.microsoft.com/office/powerpoint/2010/main" val="21708278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C6D8C4-00FB-57FF-F5AB-B2E05311A5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0EFBF9-02DF-247A-127F-423AB69FFE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89C62B-EBD8-67DA-1C93-A5B59773FD40}"/>
              </a:ext>
            </a:extLst>
          </p:cNvPr>
          <p:cNvSpPr>
            <a:spLocks noGrp="1"/>
          </p:cNvSpPr>
          <p:nvPr>
            <p:ph type="body" idx="1"/>
          </p:nvPr>
        </p:nvSpPr>
        <p:spPr/>
        <p:txBody>
          <a:bodyPr/>
          <a:lstStyle/>
          <a:p>
            <a:r>
              <a:rPr lang="en-GB" dirty="0"/>
              <a:t>If you have time to do some!</a:t>
            </a:r>
          </a:p>
        </p:txBody>
      </p:sp>
      <p:sp>
        <p:nvSpPr>
          <p:cNvPr id="4" name="Slide Number Placeholder 3">
            <a:extLst>
              <a:ext uri="{FF2B5EF4-FFF2-40B4-BE49-F238E27FC236}">
                <a16:creationId xmlns:a16="http://schemas.microsoft.com/office/drawing/2014/main" id="{87F8C6F2-FC04-A8B1-0782-E66E9EE6C441}"/>
              </a:ext>
            </a:extLst>
          </p:cNvPr>
          <p:cNvSpPr>
            <a:spLocks noGrp="1"/>
          </p:cNvSpPr>
          <p:nvPr>
            <p:ph type="sldNum" sz="quarter" idx="5"/>
          </p:nvPr>
        </p:nvSpPr>
        <p:spPr/>
        <p:txBody>
          <a:bodyPr/>
          <a:lstStyle/>
          <a:p>
            <a:fld id="{742F7849-88CB-4F78-B7C0-A626B430BAF4}" type="slidenum">
              <a:rPr lang="en-GB" smtClean="0"/>
              <a:t>31</a:t>
            </a:fld>
            <a:endParaRPr lang="en-GB"/>
          </a:p>
        </p:txBody>
      </p:sp>
    </p:spTree>
    <p:extLst>
      <p:ext uri="{BB962C8B-B14F-4D97-AF65-F5344CB8AC3E}">
        <p14:creationId xmlns:p14="http://schemas.microsoft.com/office/powerpoint/2010/main" val="10386319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Most of this question should be accessible to students even if they haven’t studied capacitors yet, with a bit of help.  To solve the permittivity question in part (b) they may need to be told the equation for a capacitor.</a:t>
            </a:r>
          </a:p>
          <a:p>
            <a:endParaRPr lang="en-GB" dirty="0"/>
          </a:p>
          <a:p>
            <a:r>
              <a:rPr lang="en-US" dirty="0"/>
              <a:t>Answers are here: https://www.ocr.org.uk/Images/58216-mark-scheme-unit-g485-fields-particles-and-frontiers-of-physics-january.pdf</a:t>
            </a:r>
          </a:p>
          <a:p>
            <a:endParaRPr lang="en-US" dirty="0"/>
          </a:p>
          <a:p>
            <a:r>
              <a:rPr lang="en-US" dirty="0"/>
              <a:t>Depending on how much time you have left will affect the best way of running this.  Ideally students will get a chance to solve the questions before you give the answers.</a:t>
            </a:r>
          </a:p>
          <a:p>
            <a:endParaRPr lang="en-US" dirty="0"/>
          </a:p>
          <a:p>
            <a:r>
              <a:rPr lang="en-US" dirty="0"/>
              <a:t>You can do this in a number of ways to suit your group:</a:t>
            </a:r>
          </a:p>
          <a:p>
            <a:pPr marL="171450" indent="-171450">
              <a:buFontTx/>
              <a:buChar char="-"/>
            </a:pPr>
            <a:r>
              <a:rPr lang="en-US" dirty="0"/>
              <a:t>leave it in PowerPoint and annotate over the top using a tablet </a:t>
            </a:r>
          </a:p>
          <a:p>
            <a:pPr marL="171450" indent="-171450">
              <a:buFontTx/>
              <a:buChar char="-"/>
            </a:pPr>
            <a:r>
              <a:rPr lang="en-US" dirty="0"/>
              <a:t>use the Whiteboard function on Zoom so that everyone can add their own answers before you go through it</a:t>
            </a:r>
          </a:p>
          <a:p>
            <a:pPr marL="171450" indent="-171450">
              <a:buFontTx/>
              <a:buChar char="-"/>
            </a:pPr>
            <a:r>
              <a:rPr lang="en-US" dirty="0"/>
              <a:t>print out the worksheets and use a </a:t>
            </a:r>
            <a:r>
              <a:rPr lang="en-US" dirty="0" err="1"/>
              <a:t>visualiser</a:t>
            </a:r>
            <a:r>
              <a:rPr lang="en-US" dirty="0"/>
              <a:t> to work through the answers.</a:t>
            </a:r>
          </a:p>
        </p:txBody>
      </p:sp>
      <p:sp>
        <p:nvSpPr>
          <p:cNvPr id="4" name="Slide Number Placeholder 3"/>
          <p:cNvSpPr>
            <a:spLocks noGrp="1"/>
          </p:cNvSpPr>
          <p:nvPr>
            <p:ph type="sldNum" sz="quarter" idx="5"/>
          </p:nvPr>
        </p:nvSpPr>
        <p:spPr/>
        <p:txBody>
          <a:bodyPr/>
          <a:lstStyle/>
          <a:p>
            <a:fld id="{58017B71-D4BC-45C3-B0C0-1DA9EFC74279}" type="slidenum">
              <a:rPr lang="en-GB" smtClean="0"/>
              <a:t>32</a:t>
            </a:fld>
            <a:endParaRPr lang="en-GB"/>
          </a:p>
        </p:txBody>
      </p:sp>
    </p:spTree>
    <p:extLst>
      <p:ext uri="{BB962C8B-B14F-4D97-AF65-F5344CB8AC3E}">
        <p14:creationId xmlns:p14="http://schemas.microsoft.com/office/powerpoint/2010/main" val="7813245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692C02-AC63-A41C-DDE7-DE31976D27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D9DE24-8372-430A-CE8E-30D7743867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922472-CEFE-63A4-278F-18CB439F99F7}"/>
              </a:ext>
            </a:extLst>
          </p:cNvPr>
          <p:cNvSpPr>
            <a:spLocks noGrp="1"/>
          </p:cNvSpPr>
          <p:nvPr>
            <p:ph type="body" idx="1"/>
          </p:nvPr>
        </p:nvSpPr>
        <p:spPr/>
        <p:txBody>
          <a:bodyPr/>
          <a:lstStyle/>
          <a:p>
            <a:r>
              <a:rPr lang="en-GB" dirty="0"/>
              <a:t>Most of this question should be accessible to students even if they haven’t studied capacitors yet, with a bit of help.  To solve the permittivity question in part (b) they may need to be told the equation for a capacitor.</a:t>
            </a:r>
          </a:p>
          <a:p>
            <a:endParaRPr lang="en-GB" dirty="0"/>
          </a:p>
          <a:p>
            <a:r>
              <a:rPr lang="en-US" dirty="0"/>
              <a:t>Answers are here: https://www.ocr.org.uk/Images/58216-mark-scheme-unit-g485-fields-particles-and-frontiers-of-physics-january.pdf</a:t>
            </a:r>
          </a:p>
          <a:p>
            <a:endParaRPr lang="en-US" dirty="0"/>
          </a:p>
          <a:p>
            <a:r>
              <a:rPr lang="en-US" dirty="0"/>
              <a:t>Depending on how much time you have left will affect the best way of running this.  Ideally students will get a chance to solve the questions before you give the answers.</a:t>
            </a:r>
          </a:p>
          <a:p>
            <a:endParaRPr lang="en-US" dirty="0"/>
          </a:p>
          <a:p>
            <a:r>
              <a:rPr lang="en-US" dirty="0"/>
              <a:t>You can do this in a number of ways to suit your group:</a:t>
            </a:r>
          </a:p>
          <a:p>
            <a:pPr marL="171450" indent="-171450">
              <a:buFontTx/>
              <a:buChar char="-"/>
            </a:pPr>
            <a:r>
              <a:rPr lang="en-US" dirty="0"/>
              <a:t>leave it in PowerPoint and annotate over the top using a tablet </a:t>
            </a:r>
          </a:p>
          <a:p>
            <a:pPr marL="171450" indent="-171450">
              <a:buFontTx/>
              <a:buChar char="-"/>
            </a:pPr>
            <a:r>
              <a:rPr lang="en-US" dirty="0"/>
              <a:t>use the Whiteboard function on Zoom so that everyone can add their own answers before you go through it</a:t>
            </a:r>
          </a:p>
          <a:p>
            <a:pPr marL="171450" indent="-171450">
              <a:buFontTx/>
              <a:buChar char="-"/>
            </a:pPr>
            <a:r>
              <a:rPr lang="en-US" dirty="0"/>
              <a:t>print out the worksheets and use a </a:t>
            </a:r>
            <a:r>
              <a:rPr lang="en-US" dirty="0" err="1"/>
              <a:t>visualiser</a:t>
            </a:r>
            <a:r>
              <a:rPr lang="en-US" dirty="0"/>
              <a:t> to work through the answers.</a:t>
            </a:r>
          </a:p>
        </p:txBody>
      </p:sp>
      <p:sp>
        <p:nvSpPr>
          <p:cNvPr id="4" name="Slide Number Placeholder 3">
            <a:extLst>
              <a:ext uri="{FF2B5EF4-FFF2-40B4-BE49-F238E27FC236}">
                <a16:creationId xmlns:a16="http://schemas.microsoft.com/office/drawing/2014/main" id="{DF8F576B-EACD-0891-AE20-B73517633802}"/>
              </a:ext>
            </a:extLst>
          </p:cNvPr>
          <p:cNvSpPr>
            <a:spLocks noGrp="1"/>
          </p:cNvSpPr>
          <p:nvPr>
            <p:ph type="sldNum" sz="quarter" idx="5"/>
          </p:nvPr>
        </p:nvSpPr>
        <p:spPr/>
        <p:txBody>
          <a:bodyPr/>
          <a:lstStyle/>
          <a:p>
            <a:fld id="{58017B71-D4BC-45C3-B0C0-1DA9EFC74279}" type="slidenum">
              <a:rPr lang="en-GB" smtClean="0"/>
              <a:t>33</a:t>
            </a:fld>
            <a:endParaRPr lang="en-GB"/>
          </a:p>
        </p:txBody>
      </p:sp>
    </p:spTree>
    <p:extLst>
      <p:ext uri="{BB962C8B-B14F-4D97-AF65-F5344CB8AC3E}">
        <p14:creationId xmlns:p14="http://schemas.microsoft.com/office/powerpoint/2010/main" val="14641223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22DA32-529B-E373-637A-DB55563489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CC8D7B-AA18-216E-DE6F-954607F582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F7076C-3FC5-6946-F068-3BAAEFB57327}"/>
              </a:ext>
            </a:extLst>
          </p:cNvPr>
          <p:cNvSpPr>
            <a:spLocks noGrp="1"/>
          </p:cNvSpPr>
          <p:nvPr>
            <p:ph type="body" idx="1"/>
          </p:nvPr>
        </p:nvSpPr>
        <p:spPr/>
        <p:txBody>
          <a:bodyPr/>
          <a:lstStyle/>
          <a:p>
            <a:r>
              <a:rPr lang="en-GB" dirty="0"/>
              <a:t>Most of this question should be accessible to students even if they haven’t studied capacitors yet, with a bit of help.  To solve the permittivity question in part (b) they may need to be told the equation for a capacitor.</a:t>
            </a:r>
          </a:p>
          <a:p>
            <a:endParaRPr lang="en-GB" dirty="0"/>
          </a:p>
          <a:p>
            <a:r>
              <a:rPr lang="en-US" dirty="0"/>
              <a:t>Answers are here: https://www.ocr.org.uk/Images/58216-mark-scheme-unit-g485-fields-particles-and-frontiers-of-physics-january.pdf</a:t>
            </a:r>
          </a:p>
          <a:p>
            <a:endParaRPr lang="en-US" dirty="0"/>
          </a:p>
          <a:p>
            <a:r>
              <a:rPr lang="en-US" dirty="0"/>
              <a:t>Depending on how much time you have left will affect the best way of running this.  Ideally students will get a chance to solve the questions before you give the answers.</a:t>
            </a:r>
          </a:p>
          <a:p>
            <a:endParaRPr lang="en-US" dirty="0"/>
          </a:p>
          <a:p>
            <a:r>
              <a:rPr lang="en-US" dirty="0"/>
              <a:t>You can do this in a number of ways to suit your group:</a:t>
            </a:r>
          </a:p>
          <a:p>
            <a:pPr marL="171450" indent="-171450">
              <a:buFontTx/>
              <a:buChar char="-"/>
            </a:pPr>
            <a:r>
              <a:rPr lang="en-US" dirty="0"/>
              <a:t>leave it in PowerPoint and annotate over the top using a tablet </a:t>
            </a:r>
          </a:p>
          <a:p>
            <a:pPr marL="171450" indent="-171450">
              <a:buFontTx/>
              <a:buChar char="-"/>
            </a:pPr>
            <a:r>
              <a:rPr lang="en-US" dirty="0"/>
              <a:t>use the Whiteboard function on Zoom so that everyone can add their own answers before you go through it</a:t>
            </a:r>
          </a:p>
          <a:p>
            <a:pPr marL="171450" indent="-171450">
              <a:buFontTx/>
              <a:buChar char="-"/>
            </a:pPr>
            <a:r>
              <a:rPr lang="en-US" dirty="0"/>
              <a:t>print out the worksheets and use a </a:t>
            </a:r>
            <a:r>
              <a:rPr lang="en-US" dirty="0" err="1"/>
              <a:t>visualiser</a:t>
            </a:r>
            <a:r>
              <a:rPr lang="en-US" dirty="0"/>
              <a:t> to work through the answers.</a:t>
            </a:r>
          </a:p>
        </p:txBody>
      </p:sp>
      <p:sp>
        <p:nvSpPr>
          <p:cNvPr id="4" name="Slide Number Placeholder 3">
            <a:extLst>
              <a:ext uri="{FF2B5EF4-FFF2-40B4-BE49-F238E27FC236}">
                <a16:creationId xmlns:a16="http://schemas.microsoft.com/office/drawing/2014/main" id="{E364E54A-805A-99C1-234B-140966A6B2F5}"/>
              </a:ext>
            </a:extLst>
          </p:cNvPr>
          <p:cNvSpPr>
            <a:spLocks noGrp="1"/>
          </p:cNvSpPr>
          <p:nvPr>
            <p:ph type="sldNum" sz="quarter" idx="5"/>
          </p:nvPr>
        </p:nvSpPr>
        <p:spPr/>
        <p:txBody>
          <a:bodyPr/>
          <a:lstStyle/>
          <a:p>
            <a:fld id="{58017B71-D4BC-45C3-B0C0-1DA9EFC74279}" type="slidenum">
              <a:rPr lang="en-GB" smtClean="0"/>
              <a:t>34</a:t>
            </a:fld>
            <a:endParaRPr lang="en-GB"/>
          </a:p>
        </p:txBody>
      </p:sp>
    </p:spTree>
    <p:extLst>
      <p:ext uri="{BB962C8B-B14F-4D97-AF65-F5344CB8AC3E}">
        <p14:creationId xmlns:p14="http://schemas.microsoft.com/office/powerpoint/2010/main" val="136191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42F7849-88CB-4F78-B7C0-A626B430BAF4}" type="slidenum">
              <a:rPr lang="en-GB" smtClean="0"/>
              <a:t>2</a:t>
            </a:fld>
            <a:endParaRPr lang="en-GB"/>
          </a:p>
        </p:txBody>
      </p:sp>
    </p:spTree>
    <p:extLst>
      <p:ext uri="{BB962C8B-B14F-4D97-AF65-F5344CB8AC3E}">
        <p14:creationId xmlns:p14="http://schemas.microsoft.com/office/powerpoint/2010/main" val="1054346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BD73D4-FA7C-B0F8-1E9D-BCC37E6B56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780E6C-D65C-6C94-0A70-05E9A5726B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D43E2C-F006-987E-EB6A-A37A09ADBD3B}"/>
              </a:ext>
            </a:extLst>
          </p:cNvPr>
          <p:cNvSpPr>
            <a:spLocks noGrp="1"/>
          </p:cNvSpPr>
          <p:nvPr>
            <p:ph type="body" idx="1"/>
          </p:nvPr>
        </p:nvSpPr>
        <p:spPr/>
        <p:txBody>
          <a:bodyPr/>
          <a:lstStyle/>
          <a:p>
            <a:r>
              <a:rPr lang="en-GB" dirty="0"/>
              <a:t>Most of this question should be accessible to students even if they haven’t studied capacitors yet, with a bit of help.  To solve the permittivity question in part (b) they may need to be told the equation for a capacitor.</a:t>
            </a:r>
          </a:p>
          <a:p>
            <a:endParaRPr lang="en-GB" dirty="0"/>
          </a:p>
          <a:p>
            <a:r>
              <a:rPr lang="en-US" dirty="0"/>
              <a:t>Answers are here: https://www.ocr.org.uk/Images/58216-mark-scheme-unit-g485-fields-particles-and-frontiers-of-physics-january.pdf</a:t>
            </a:r>
          </a:p>
          <a:p>
            <a:endParaRPr lang="en-US" dirty="0"/>
          </a:p>
          <a:p>
            <a:r>
              <a:rPr lang="en-US" dirty="0"/>
              <a:t>Depending on how much time you have left will affect the best way of running this.  Ideally students will get a chance to solve the questions before you give the answers.</a:t>
            </a:r>
          </a:p>
          <a:p>
            <a:endParaRPr lang="en-US" dirty="0"/>
          </a:p>
          <a:p>
            <a:r>
              <a:rPr lang="en-US" dirty="0"/>
              <a:t>You can do this in a number of ways to suit your group:</a:t>
            </a:r>
          </a:p>
          <a:p>
            <a:pPr marL="171450" indent="-171450">
              <a:buFontTx/>
              <a:buChar char="-"/>
            </a:pPr>
            <a:r>
              <a:rPr lang="en-US" dirty="0"/>
              <a:t>leave it in PowerPoint and annotate over the top using a tablet </a:t>
            </a:r>
          </a:p>
          <a:p>
            <a:pPr marL="171450" indent="-171450">
              <a:buFontTx/>
              <a:buChar char="-"/>
            </a:pPr>
            <a:r>
              <a:rPr lang="en-US" dirty="0"/>
              <a:t>use the Whiteboard function on Zoom so that everyone can add their own answers before you go through it</a:t>
            </a:r>
          </a:p>
          <a:p>
            <a:pPr marL="171450" indent="-171450">
              <a:buFontTx/>
              <a:buChar char="-"/>
            </a:pPr>
            <a:r>
              <a:rPr lang="en-US" dirty="0"/>
              <a:t>print out the worksheets and use a </a:t>
            </a:r>
            <a:r>
              <a:rPr lang="en-US" dirty="0" err="1"/>
              <a:t>visualiser</a:t>
            </a:r>
            <a:r>
              <a:rPr lang="en-US" dirty="0"/>
              <a:t> to work through the answers.</a:t>
            </a:r>
          </a:p>
        </p:txBody>
      </p:sp>
      <p:sp>
        <p:nvSpPr>
          <p:cNvPr id="4" name="Slide Number Placeholder 3">
            <a:extLst>
              <a:ext uri="{FF2B5EF4-FFF2-40B4-BE49-F238E27FC236}">
                <a16:creationId xmlns:a16="http://schemas.microsoft.com/office/drawing/2014/main" id="{039ED77E-55BF-8DAA-EFA2-CF8CC673CE37}"/>
              </a:ext>
            </a:extLst>
          </p:cNvPr>
          <p:cNvSpPr>
            <a:spLocks noGrp="1"/>
          </p:cNvSpPr>
          <p:nvPr>
            <p:ph type="sldNum" sz="quarter" idx="5"/>
          </p:nvPr>
        </p:nvSpPr>
        <p:spPr/>
        <p:txBody>
          <a:bodyPr/>
          <a:lstStyle/>
          <a:p>
            <a:fld id="{58017B71-D4BC-45C3-B0C0-1DA9EFC74279}" type="slidenum">
              <a:rPr lang="en-GB" smtClean="0"/>
              <a:t>35</a:t>
            </a:fld>
            <a:endParaRPr lang="en-GB"/>
          </a:p>
        </p:txBody>
      </p:sp>
    </p:spTree>
    <p:extLst>
      <p:ext uri="{BB962C8B-B14F-4D97-AF65-F5344CB8AC3E}">
        <p14:creationId xmlns:p14="http://schemas.microsoft.com/office/powerpoint/2010/main" val="39462766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2F16F9-94AC-DBD2-5B4B-70FC15976F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B99F7B-E390-1DB1-421A-98E5BE18BA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004367-C4B1-02FE-EC9F-4A71EB75BEE4}"/>
              </a:ext>
            </a:extLst>
          </p:cNvPr>
          <p:cNvSpPr>
            <a:spLocks noGrp="1"/>
          </p:cNvSpPr>
          <p:nvPr>
            <p:ph type="body" idx="1"/>
          </p:nvPr>
        </p:nvSpPr>
        <p:spPr/>
        <p:txBody>
          <a:bodyPr/>
          <a:lstStyle/>
          <a:p>
            <a:r>
              <a:rPr lang="en-GB" dirty="0"/>
              <a:t>Most of this question should be accessible to students even if they haven’t studied capacitors yet, with a bit of help.  To solve the permittivity question in part (b) they may need to be told the equation for a capacitor.</a:t>
            </a:r>
          </a:p>
          <a:p>
            <a:endParaRPr lang="en-GB" dirty="0"/>
          </a:p>
          <a:p>
            <a:r>
              <a:rPr lang="en-US" dirty="0"/>
              <a:t>Answers are here: https://</a:t>
            </a:r>
            <a:r>
              <a:rPr lang="en-US" dirty="0" err="1"/>
              <a:t>www.ocr.org.uk</a:t>
            </a:r>
            <a:r>
              <a:rPr lang="en-US" dirty="0"/>
              <a:t>/Images/58216-mark-scheme-unit-g485-fields-particles-and-frontiers-of-physics-january.pdf</a:t>
            </a:r>
          </a:p>
          <a:p>
            <a:endParaRPr lang="en-US" dirty="0"/>
          </a:p>
          <a:p>
            <a:r>
              <a:rPr lang="en-US" dirty="0"/>
              <a:t>Depending on how much time you have left will affect the best way of running this.  Ideally students will get a chance to solve the questions before you give the answers.</a:t>
            </a:r>
          </a:p>
          <a:p>
            <a:endParaRPr lang="en-US" dirty="0"/>
          </a:p>
          <a:p>
            <a:r>
              <a:rPr lang="en-US" dirty="0"/>
              <a:t>You can do this in a number of ways to suit your group:</a:t>
            </a:r>
          </a:p>
          <a:p>
            <a:pPr marL="171450" indent="-171450">
              <a:buFontTx/>
              <a:buChar char="-"/>
            </a:pPr>
            <a:r>
              <a:rPr lang="en-US" dirty="0"/>
              <a:t>leave it in PowerPoint and annotate over the top using a tablet </a:t>
            </a:r>
          </a:p>
          <a:p>
            <a:pPr marL="171450" indent="-171450">
              <a:buFontTx/>
              <a:buChar char="-"/>
            </a:pPr>
            <a:r>
              <a:rPr lang="en-US" dirty="0"/>
              <a:t>use the Whiteboard function on Zoom so that everyone can add their own answers before you go through it</a:t>
            </a:r>
          </a:p>
          <a:p>
            <a:pPr marL="171450" indent="-171450">
              <a:buFontTx/>
              <a:buChar char="-"/>
            </a:pPr>
            <a:r>
              <a:rPr lang="en-US" dirty="0"/>
              <a:t>print out the worksheets and use a </a:t>
            </a:r>
            <a:r>
              <a:rPr lang="en-US" dirty="0" err="1"/>
              <a:t>visualiser</a:t>
            </a:r>
            <a:r>
              <a:rPr lang="en-US" dirty="0"/>
              <a:t> to work through the answers.</a:t>
            </a:r>
          </a:p>
        </p:txBody>
      </p:sp>
      <p:sp>
        <p:nvSpPr>
          <p:cNvPr id="4" name="Slide Number Placeholder 3">
            <a:extLst>
              <a:ext uri="{FF2B5EF4-FFF2-40B4-BE49-F238E27FC236}">
                <a16:creationId xmlns:a16="http://schemas.microsoft.com/office/drawing/2014/main" id="{6852CF5E-9ED2-4F20-5A0D-F6DEE909F9E8}"/>
              </a:ext>
            </a:extLst>
          </p:cNvPr>
          <p:cNvSpPr>
            <a:spLocks noGrp="1"/>
          </p:cNvSpPr>
          <p:nvPr>
            <p:ph type="sldNum" sz="quarter" idx="5"/>
          </p:nvPr>
        </p:nvSpPr>
        <p:spPr/>
        <p:txBody>
          <a:bodyPr/>
          <a:lstStyle/>
          <a:p>
            <a:fld id="{58017B71-D4BC-45C3-B0C0-1DA9EFC74279}" type="slidenum">
              <a:rPr lang="en-GB" smtClean="0"/>
              <a:t>36</a:t>
            </a:fld>
            <a:endParaRPr lang="en-GB"/>
          </a:p>
        </p:txBody>
      </p:sp>
    </p:spTree>
    <p:extLst>
      <p:ext uri="{BB962C8B-B14F-4D97-AF65-F5344CB8AC3E}">
        <p14:creationId xmlns:p14="http://schemas.microsoft.com/office/powerpoint/2010/main" val="2556307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42F7849-88CB-4F78-B7C0-A626B430BAF4}" type="slidenum">
              <a:rPr lang="en-GB" smtClean="0"/>
              <a:t>4</a:t>
            </a:fld>
            <a:endParaRPr lang="en-GB"/>
          </a:p>
        </p:txBody>
      </p:sp>
    </p:spTree>
    <p:extLst>
      <p:ext uri="{BB962C8B-B14F-4D97-AF65-F5344CB8AC3E}">
        <p14:creationId xmlns:p14="http://schemas.microsoft.com/office/powerpoint/2010/main" val="617559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needed</a:t>
            </a:r>
          </a:p>
        </p:txBody>
      </p:sp>
      <p:sp>
        <p:nvSpPr>
          <p:cNvPr id="4" name="Slide Number Placeholder 3"/>
          <p:cNvSpPr>
            <a:spLocks noGrp="1"/>
          </p:cNvSpPr>
          <p:nvPr>
            <p:ph type="sldNum" sz="quarter" idx="5"/>
          </p:nvPr>
        </p:nvSpPr>
        <p:spPr/>
        <p:txBody>
          <a:bodyPr/>
          <a:lstStyle/>
          <a:p>
            <a:fld id="{742F7849-88CB-4F78-B7C0-A626B430BAF4}" type="slidenum">
              <a:rPr lang="en-GB" smtClean="0"/>
              <a:t>5</a:t>
            </a:fld>
            <a:endParaRPr lang="en-GB"/>
          </a:p>
        </p:txBody>
      </p:sp>
    </p:spTree>
    <p:extLst>
      <p:ext uri="{BB962C8B-B14F-4D97-AF65-F5344CB8AC3E}">
        <p14:creationId xmlns:p14="http://schemas.microsoft.com/office/powerpoint/2010/main" val="475521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mentees are confused about removing the minus sign, remind them they can use Rule 2 to split the ln up into ln(Q) – ln(Q0). Removing the minus sign then makes it ln(Q0) – ln(Q), and it can be put back into the formula above using Rule 4 again. It’s why the Q0 is now on the top!</a:t>
            </a:r>
          </a:p>
        </p:txBody>
      </p:sp>
      <p:sp>
        <p:nvSpPr>
          <p:cNvPr id="4" name="Slide Number Placeholder 3"/>
          <p:cNvSpPr>
            <a:spLocks noGrp="1"/>
          </p:cNvSpPr>
          <p:nvPr>
            <p:ph type="sldNum" sz="quarter" idx="5"/>
          </p:nvPr>
        </p:nvSpPr>
        <p:spPr/>
        <p:txBody>
          <a:bodyPr/>
          <a:lstStyle/>
          <a:p>
            <a:fld id="{742F7849-88CB-4F78-B7C0-A626B430BAF4}" type="slidenum">
              <a:rPr lang="en-GB" smtClean="0"/>
              <a:t>11</a:t>
            </a:fld>
            <a:endParaRPr lang="en-GB"/>
          </a:p>
        </p:txBody>
      </p:sp>
    </p:spTree>
    <p:extLst>
      <p:ext uri="{BB962C8B-B14F-4D97-AF65-F5344CB8AC3E}">
        <p14:creationId xmlns:p14="http://schemas.microsoft.com/office/powerpoint/2010/main" val="91021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7C9E5D-D431-CE96-8FB6-32FA4ACA27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82559B-F805-EED5-B13B-F25C9FCBE2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8C932A-4D56-2DA8-2ABA-2715EA709266}"/>
              </a:ext>
            </a:extLst>
          </p:cNvPr>
          <p:cNvSpPr>
            <a:spLocks noGrp="1"/>
          </p:cNvSpPr>
          <p:nvPr>
            <p:ph type="body" idx="1"/>
          </p:nvPr>
        </p:nvSpPr>
        <p:spPr/>
        <p:txBody>
          <a:bodyPr/>
          <a:lstStyle/>
          <a:p>
            <a:r>
              <a:rPr lang="en-GB" dirty="0"/>
              <a:t>If mentees are confused about removing the minus sign, remind them they can use Rule 2 to split the ln up into ln(Q) – ln(Q0). Removing the minus sign then makes it ln(Q0) – ln(Q), and it can be put back into the formula above using Rule 4 again. It’s why the Q0 is now on the top!</a:t>
            </a:r>
          </a:p>
        </p:txBody>
      </p:sp>
      <p:sp>
        <p:nvSpPr>
          <p:cNvPr id="4" name="Slide Number Placeholder 3">
            <a:extLst>
              <a:ext uri="{FF2B5EF4-FFF2-40B4-BE49-F238E27FC236}">
                <a16:creationId xmlns:a16="http://schemas.microsoft.com/office/drawing/2014/main" id="{851C4644-BAC4-1F4B-C040-699BAFCF9FD2}"/>
              </a:ext>
            </a:extLst>
          </p:cNvPr>
          <p:cNvSpPr>
            <a:spLocks noGrp="1"/>
          </p:cNvSpPr>
          <p:nvPr>
            <p:ph type="sldNum" sz="quarter" idx="5"/>
          </p:nvPr>
        </p:nvSpPr>
        <p:spPr/>
        <p:txBody>
          <a:bodyPr/>
          <a:lstStyle/>
          <a:p>
            <a:fld id="{742F7849-88CB-4F78-B7C0-A626B430BAF4}" type="slidenum">
              <a:rPr lang="en-GB" smtClean="0"/>
              <a:t>12</a:t>
            </a:fld>
            <a:endParaRPr lang="en-GB"/>
          </a:p>
        </p:txBody>
      </p:sp>
    </p:spTree>
    <p:extLst>
      <p:ext uri="{BB962C8B-B14F-4D97-AF65-F5344CB8AC3E}">
        <p14:creationId xmlns:p14="http://schemas.microsoft.com/office/powerpoint/2010/main" val="3712536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top-left graph is a 1/x graph.</a:t>
            </a:r>
          </a:p>
          <a:p>
            <a:endParaRPr lang="en-US" dirty="0"/>
          </a:p>
          <a:p>
            <a:r>
              <a:rPr lang="en-US" dirty="0"/>
              <a:t>The bottom-middle graph is a 1/x^2 graph.</a:t>
            </a:r>
          </a:p>
        </p:txBody>
      </p:sp>
      <p:sp>
        <p:nvSpPr>
          <p:cNvPr id="4" name="Slide Number Placeholder 3"/>
          <p:cNvSpPr>
            <a:spLocks noGrp="1"/>
          </p:cNvSpPr>
          <p:nvPr>
            <p:ph type="sldNum" sz="quarter" idx="5"/>
          </p:nvPr>
        </p:nvSpPr>
        <p:spPr/>
        <p:txBody>
          <a:bodyPr/>
          <a:lstStyle/>
          <a:p>
            <a:fld id="{742F7849-88CB-4F78-B7C0-A626B430BAF4}" type="slidenum">
              <a:rPr lang="en-GB" smtClean="0"/>
              <a:t>21</a:t>
            </a:fld>
            <a:endParaRPr lang="en-GB"/>
          </a:p>
        </p:txBody>
      </p:sp>
    </p:spTree>
    <p:extLst>
      <p:ext uri="{BB962C8B-B14F-4D97-AF65-F5344CB8AC3E}">
        <p14:creationId xmlns:p14="http://schemas.microsoft.com/office/powerpoint/2010/main" val="2116440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 is exponential if the gap for any percentage drop is always the same.  We can check this, and we do check it here using animations. However, we can also straighten the graph.</a:t>
            </a:r>
          </a:p>
          <a:p>
            <a:endParaRPr lang="en-US"/>
          </a:p>
          <a:p>
            <a:r>
              <a:rPr lang="en-US"/>
              <a:t>We often use the time taken to get to half but there is nothing particularly special about half (except it’s easy to check).  In this example it always takes around 7 to drop by half.</a:t>
            </a:r>
          </a:p>
        </p:txBody>
      </p:sp>
      <p:sp>
        <p:nvSpPr>
          <p:cNvPr id="4" name="Slide Number Placeholder 3"/>
          <p:cNvSpPr>
            <a:spLocks noGrp="1"/>
          </p:cNvSpPr>
          <p:nvPr>
            <p:ph type="sldNum" sz="quarter" idx="5"/>
          </p:nvPr>
        </p:nvSpPr>
        <p:spPr/>
        <p:txBody>
          <a:bodyPr/>
          <a:lstStyle/>
          <a:p>
            <a:fld id="{58017B71-D4BC-45C3-B0C0-1DA9EFC74279}" type="slidenum">
              <a:rPr lang="en-GB" smtClean="0"/>
              <a:t>22</a:t>
            </a:fld>
            <a:endParaRPr lang="en-GB"/>
          </a:p>
        </p:txBody>
      </p:sp>
    </p:spTree>
    <p:extLst>
      <p:ext uri="{BB962C8B-B14F-4D97-AF65-F5344CB8AC3E}">
        <p14:creationId xmlns:p14="http://schemas.microsoft.com/office/powerpoint/2010/main" val="281029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bottom-right is a Fibonacci sequence</a:t>
            </a:r>
          </a:p>
        </p:txBody>
      </p:sp>
      <p:sp>
        <p:nvSpPr>
          <p:cNvPr id="4" name="Slide Number Placeholder 3"/>
          <p:cNvSpPr>
            <a:spLocks noGrp="1"/>
          </p:cNvSpPr>
          <p:nvPr>
            <p:ph type="sldNum" sz="quarter" idx="5"/>
          </p:nvPr>
        </p:nvSpPr>
        <p:spPr/>
        <p:txBody>
          <a:bodyPr/>
          <a:lstStyle/>
          <a:p>
            <a:fld id="{742F7849-88CB-4F78-B7C0-A626B430BAF4}" type="slidenum">
              <a:rPr lang="en-GB" smtClean="0"/>
              <a:t>24</a:t>
            </a:fld>
            <a:endParaRPr lang="en-GB"/>
          </a:p>
        </p:txBody>
      </p:sp>
    </p:spTree>
    <p:extLst>
      <p:ext uri="{BB962C8B-B14F-4D97-AF65-F5344CB8AC3E}">
        <p14:creationId xmlns:p14="http://schemas.microsoft.com/office/powerpoint/2010/main" val="4716810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855F9DB3-98CA-FAAA-FBCE-ECABD7D65B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9975" y="498952"/>
            <a:ext cx="11345945" cy="1657786"/>
          </a:xfrm>
          <a:prstGeom prst="rect">
            <a:avLst/>
          </a:prstGeom>
        </p:spPr>
      </p:pic>
      <p:pic>
        <p:nvPicPr>
          <p:cNvPr id="7" name="Picture 6">
            <a:extLst>
              <a:ext uri="{FF2B5EF4-FFF2-40B4-BE49-F238E27FC236}">
                <a16:creationId xmlns:a16="http://schemas.microsoft.com/office/drawing/2014/main" id="{A40CDC3D-0120-F125-2771-FADB9B43429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9975" y="5027607"/>
            <a:ext cx="8817892" cy="1019137"/>
          </a:xfrm>
          <a:prstGeom prst="rect">
            <a:avLst/>
          </a:prstGeom>
        </p:spPr>
      </p:pic>
      <p:sp>
        <p:nvSpPr>
          <p:cNvPr id="8" name="Slide Number Placeholder 4">
            <a:extLst>
              <a:ext uri="{FF2B5EF4-FFF2-40B4-BE49-F238E27FC236}">
                <a16:creationId xmlns:a16="http://schemas.microsoft.com/office/drawing/2014/main" id="{20525CD5-AEFA-52D2-E6EF-E6A6FAA320C5}"/>
              </a:ext>
            </a:extLst>
          </p:cNvPr>
          <p:cNvSpPr>
            <a:spLocks noGrp="1"/>
          </p:cNvSpPr>
          <p:nvPr>
            <p:ph type="sldNum" sz="quarter" idx="12"/>
          </p:nvPr>
        </p:nvSpPr>
        <p:spPr>
          <a:xfrm>
            <a:off x="104269" y="6428542"/>
            <a:ext cx="2743200" cy="365125"/>
          </a:xfrm>
        </p:spPr>
        <p:txBody>
          <a:bodyPr/>
          <a:lstStyle>
            <a:lvl1pPr algn="l">
              <a:defRPr>
                <a:solidFill>
                  <a:schemeClr val="bg1">
                    <a:lumMod val="50000"/>
                  </a:schemeClr>
                </a:solidFill>
              </a:defRPr>
            </a:lvl1pPr>
          </a:lstStyle>
          <a:p>
            <a:fld id="{2BD75C19-2995-448E-B6BE-745C9802F51A}" type="slidenum">
              <a:rPr lang="en-GB" smtClean="0"/>
              <a:pPr/>
              <a:t>‹#›</a:t>
            </a:fld>
            <a:endParaRPr lang="en-GB" dirty="0"/>
          </a:p>
        </p:txBody>
      </p:sp>
      <p:sp>
        <p:nvSpPr>
          <p:cNvPr id="2" name="Title 1">
            <a:extLst>
              <a:ext uri="{FF2B5EF4-FFF2-40B4-BE49-F238E27FC236}">
                <a16:creationId xmlns:a16="http://schemas.microsoft.com/office/drawing/2014/main" id="{B7479C37-4503-A1FE-72B5-1DD8F2B17F79}"/>
              </a:ext>
            </a:extLst>
          </p:cNvPr>
          <p:cNvSpPr>
            <a:spLocks noGrp="1"/>
          </p:cNvSpPr>
          <p:nvPr>
            <p:ph type="title"/>
          </p:nvPr>
        </p:nvSpPr>
        <p:spPr>
          <a:xfrm>
            <a:off x="359975" y="2481477"/>
            <a:ext cx="9597486" cy="2164332"/>
          </a:xfrm>
        </p:spPr>
        <p:txBody>
          <a:bodyPr anchor="ctr"/>
          <a:lstStyle>
            <a:lvl1pPr>
              <a:defRPr sz="6000" b="1">
                <a:latin typeface="Segoe UI Light" panose="020B0502040204020203" pitchFamily="34" charset="0"/>
                <a:cs typeface="Segoe UI Light" panose="020B0502040204020203"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146596904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565D98-2C66-791A-E572-8B2C0F738F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9788" y="1120381"/>
            <a:ext cx="3929061" cy="929865"/>
          </a:xfrm>
          <a:prstGeom prst="rect">
            <a:avLst/>
          </a:prstGeom>
        </p:spPr>
      </p:pic>
      <p:sp>
        <p:nvSpPr>
          <p:cNvPr id="3" name="Picture Placeholder 2"/>
          <p:cNvSpPr>
            <a:spLocks noGrp="1"/>
          </p:cNvSpPr>
          <p:nvPr>
            <p:ph type="pic" idx="1"/>
          </p:nvPr>
        </p:nvSpPr>
        <p:spPr>
          <a:xfrm>
            <a:off x="5183188" y="987425"/>
            <a:ext cx="6172200" cy="4873625"/>
          </a:xfrm>
        </p:spPr>
        <p:txBody>
          <a:bodyPr/>
          <a:lstStyle>
            <a:lvl1pPr marL="0" indent="0">
              <a:lnSpc>
                <a:spcPct val="100000"/>
              </a:lnSpc>
              <a:spcBef>
                <a:spcPts val="0"/>
              </a:spcBef>
              <a:spcAft>
                <a:spcPts val="300"/>
              </a:spcAft>
              <a:buNone/>
              <a:defRPr sz="32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lnSpc>
                <a:spcPct val="100000"/>
              </a:lnSpc>
              <a:spcBef>
                <a:spcPts val="0"/>
              </a:spcBef>
              <a:spcAft>
                <a:spcPts val="300"/>
              </a:spcAft>
              <a:buNone/>
              <a:defRPr sz="1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itle 1">
            <a:extLst>
              <a:ext uri="{FF2B5EF4-FFF2-40B4-BE49-F238E27FC236}">
                <a16:creationId xmlns:a16="http://schemas.microsoft.com/office/drawing/2014/main" id="{C33A95E2-8006-28BC-55A1-B31B47857120}"/>
              </a:ext>
            </a:extLst>
          </p:cNvPr>
          <p:cNvSpPr>
            <a:spLocks noGrp="1"/>
          </p:cNvSpPr>
          <p:nvPr>
            <p:ph type="title"/>
          </p:nvPr>
        </p:nvSpPr>
        <p:spPr>
          <a:xfrm>
            <a:off x="839788" y="1120382"/>
            <a:ext cx="3929061" cy="937018"/>
          </a:xfrm>
        </p:spPr>
        <p:txBody>
          <a:bodyPr anchor="b">
            <a:normAutofit/>
          </a:bodyPr>
          <a:lstStyle>
            <a:lvl1pPr>
              <a:defRPr sz="3200" b="1">
                <a:solidFill>
                  <a:schemeClr val="bg1"/>
                </a:solidFill>
                <a:latin typeface="Segoe UI Light" panose="020B0502040204020203" pitchFamily="34" charset="0"/>
                <a:cs typeface="Segoe UI Light" panose="020B0502040204020203" pitchFamily="34" charset="0"/>
              </a:defRPr>
            </a:lvl1pPr>
          </a:lstStyle>
          <a:p>
            <a:r>
              <a:rPr lang="en-US" dirty="0"/>
              <a:t>Click to edit Master title style</a:t>
            </a:r>
            <a:endParaRPr lang="en-GB" dirty="0"/>
          </a:p>
        </p:txBody>
      </p:sp>
      <p:sp>
        <p:nvSpPr>
          <p:cNvPr id="6" name="Slide Number Placeholder 4">
            <a:extLst>
              <a:ext uri="{FF2B5EF4-FFF2-40B4-BE49-F238E27FC236}">
                <a16:creationId xmlns:a16="http://schemas.microsoft.com/office/drawing/2014/main" id="{AA816CCB-43D4-B4BD-5E6D-07BCFD04CF24}"/>
              </a:ext>
            </a:extLst>
          </p:cNvPr>
          <p:cNvSpPr>
            <a:spLocks noGrp="1"/>
          </p:cNvSpPr>
          <p:nvPr>
            <p:ph type="sldNum" sz="quarter" idx="12"/>
          </p:nvPr>
        </p:nvSpPr>
        <p:spPr>
          <a:xfrm>
            <a:off x="104269" y="6428542"/>
            <a:ext cx="2743200" cy="365125"/>
          </a:xfrm>
        </p:spPr>
        <p:txBody>
          <a:bodyPr/>
          <a:lstStyle>
            <a:lvl1pPr algn="l">
              <a:defRPr>
                <a:solidFill>
                  <a:schemeClr val="bg1">
                    <a:lumMod val="50000"/>
                  </a:schemeClr>
                </a:solidFill>
              </a:defRPr>
            </a:lvl1pPr>
          </a:lstStyle>
          <a:p>
            <a:fld id="{2BD75C19-2995-448E-B6BE-745C9802F51A}" type="slidenum">
              <a:rPr lang="en-GB" smtClean="0"/>
              <a:pPr/>
              <a:t>‹#›</a:t>
            </a:fld>
            <a:endParaRPr lang="en-GB" dirty="0"/>
          </a:p>
        </p:txBody>
      </p:sp>
    </p:spTree>
    <p:extLst>
      <p:ext uri="{BB962C8B-B14F-4D97-AF65-F5344CB8AC3E}">
        <p14:creationId xmlns:p14="http://schemas.microsoft.com/office/powerpoint/2010/main" val="1607734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5E2258-C22F-C16B-EA02-8A097E32A3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2643" y="509194"/>
            <a:ext cx="9381909" cy="1037421"/>
          </a:xfrm>
          <a:prstGeom prst="rect">
            <a:avLst/>
          </a:prstGeom>
        </p:spPr>
      </p:pic>
      <p:sp>
        <p:nvSpPr>
          <p:cNvPr id="3" name="Vertical Text Placeholder 2"/>
          <p:cNvSpPr>
            <a:spLocks noGrp="1"/>
          </p:cNvSpPr>
          <p:nvPr>
            <p:ph type="body" orient="vert" idx="1"/>
          </p:nvPr>
        </p:nvSpPr>
        <p:spPr>
          <a:xfrm>
            <a:off x="700178" y="1783927"/>
            <a:ext cx="8547339" cy="4351338"/>
          </a:xfrm>
        </p:spPr>
        <p:txBody>
          <a:bodyPr vert="eaVert"/>
          <a:lstStyle>
            <a:lvl1pPr>
              <a:lnSpc>
                <a:spcPct val="100000"/>
              </a:lnSpc>
              <a:spcAft>
                <a:spcPts val="300"/>
              </a:spcAft>
              <a:defRPr>
                <a:latin typeface="+mj-lt"/>
              </a:defRPr>
            </a:lvl1pPr>
            <a:lvl2pPr>
              <a:lnSpc>
                <a:spcPct val="100000"/>
              </a:lnSpc>
              <a:spcAft>
                <a:spcPts val="300"/>
              </a:spcAft>
              <a:defRPr>
                <a:latin typeface="+mj-lt"/>
              </a:defRPr>
            </a:lvl2pPr>
            <a:lvl3pPr>
              <a:lnSpc>
                <a:spcPct val="100000"/>
              </a:lnSpc>
              <a:spcAft>
                <a:spcPts val="300"/>
              </a:spcAft>
              <a:defRPr>
                <a:latin typeface="+mj-lt"/>
              </a:defRPr>
            </a:lvl3pPr>
            <a:lvl4pPr>
              <a:lnSpc>
                <a:spcPct val="100000"/>
              </a:lnSpc>
              <a:spcAft>
                <a:spcPts val="300"/>
              </a:spcAft>
              <a:defRPr>
                <a:latin typeface="+mj-lt"/>
              </a:defRPr>
            </a:lvl4pPr>
            <a:lvl5pPr>
              <a:lnSpc>
                <a:spcPct val="100000"/>
              </a:lnSpc>
              <a:spcAft>
                <a:spcPts val="300"/>
              </a:spcAft>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1">
            <a:extLst>
              <a:ext uri="{FF2B5EF4-FFF2-40B4-BE49-F238E27FC236}">
                <a16:creationId xmlns:a16="http://schemas.microsoft.com/office/drawing/2014/main" id="{91174BD6-41D3-7D76-D696-A1FAB3C851D7}"/>
              </a:ext>
            </a:extLst>
          </p:cNvPr>
          <p:cNvSpPr>
            <a:spLocks noGrp="1"/>
          </p:cNvSpPr>
          <p:nvPr>
            <p:ph type="title"/>
          </p:nvPr>
        </p:nvSpPr>
        <p:spPr>
          <a:xfrm>
            <a:off x="840147" y="615200"/>
            <a:ext cx="8926902" cy="859826"/>
          </a:xfrm>
        </p:spPr>
        <p:txBody>
          <a:bodyPr/>
          <a:lstStyle>
            <a:lvl1pPr>
              <a:defRPr b="1">
                <a:solidFill>
                  <a:schemeClr val="bg1"/>
                </a:solidFill>
                <a:latin typeface="Segoe UI Light" panose="020B0502040204020203" pitchFamily="34" charset="0"/>
                <a:cs typeface="Segoe UI Light" panose="020B0502040204020203" pitchFamily="34" charset="0"/>
              </a:defRPr>
            </a:lvl1pPr>
          </a:lstStyle>
          <a:p>
            <a:r>
              <a:rPr lang="en-US" dirty="0"/>
              <a:t>Click to edit Master title style</a:t>
            </a:r>
            <a:endParaRPr lang="en-GB" dirty="0"/>
          </a:p>
        </p:txBody>
      </p:sp>
      <p:sp>
        <p:nvSpPr>
          <p:cNvPr id="5" name="Slide Number Placeholder 4">
            <a:extLst>
              <a:ext uri="{FF2B5EF4-FFF2-40B4-BE49-F238E27FC236}">
                <a16:creationId xmlns:a16="http://schemas.microsoft.com/office/drawing/2014/main" id="{C45B8815-A27A-63F7-763C-2D59D8362CBB}"/>
              </a:ext>
            </a:extLst>
          </p:cNvPr>
          <p:cNvSpPr>
            <a:spLocks noGrp="1"/>
          </p:cNvSpPr>
          <p:nvPr>
            <p:ph type="sldNum" sz="quarter" idx="12"/>
          </p:nvPr>
        </p:nvSpPr>
        <p:spPr>
          <a:xfrm>
            <a:off x="104269" y="6428542"/>
            <a:ext cx="2743200" cy="365125"/>
          </a:xfrm>
        </p:spPr>
        <p:txBody>
          <a:bodyPr/>
          <a:lstStyle>
            <a:lvl1pPr algn="l">
              <a:defRPr>
                <a:solidFill>
                  <a:schemeClr val="bg1">
                    <a:lumMod val="50000"/>
                  </a:schemeClr>
                </a:solidFill>
              </a:defRPr>
            </a:lvl1pPr>
          </a:lstStyle>
          <a:p>
            <a:fld id="{2BD75C19-2995-448E-B6BE-745C9802F51A}" type="slidenum">
              <a:rPr lang="en-GB" smtClean="0"/>
              <a:pPr/>
              <a:t>‹#›</a:t>
            </a:fld>
            <a:endParaRPr lang="en-GB" dirty="0"/>
          </a:p>
        </p:txBody>
      </p:sp>
    </p:spTree>
    <p:extLst>
      <p:ext uri="{BB962C8B-B14F-4D97-AF65-F5344CB8AC3E}">
        <p14:creationId xmlns:p14="http://schemas.microsoft.com/office/powerpoint/2010/main" val="3222844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8F63C4-DB01-D4F3-D033-F744AD272A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7359457" y="2350388"/>
            <a:ext cx="5545021" cy="1574496"/>
          </a:xfrm>
          <a:prstGeom prst="rect">
            <a:avLst/>
          </a:prstGeom>
        </p:spPr>
      </p:pic>
      <p:sp>
        <p:nvSpPr>
          <p:cNvPr id="3" name="Vertical Text Placeholder 2"/>
          <p:cNvSpPr>
            <a:spLocks noGrp="1"/>
          </p:cNvSpPr>
          <p:nvPr>
            <p:ph type="body" orient="vert" idx="1"/>
          </p:nvPr>
        </p:nvSpPr>
        <p:spPr>
          <a:xfrm>
            <a:off x="838200" y="365125"/>
            <a:ext cx="7734300" cy="5811838"/>
          </a:xfrm>
        </p:spPr>
        <p:txBody>
          <a:bodyPr vert="eaVert"/>
          <a:lstStyle>
            <a:lvl1pPr>
              <a:lnSpc>
                <a:spcPct val="100000"/>
              </a:lnSpc>
              <a:spcAft>
                <a:spcPts val="300"/>
              </a:spcAft>
              <a:defRPr>
                <a:latin typeface="+mj-lt"/>
              </a:defRPr>
            </a:lvl1pPr>
            <a:lvl2pPr>
              <a:lnSpc>
                <a:spcPct val="100000"/>
              </a:lnSpc>
              <a:spcAft>
                <a:spcPts val="300"/>
              </a:spcAft>
              <a:defRPr>
                <a:latin typeface="+mj-lt"/>
              </a:defRPr>
            </a:lvl2pPr>
            <a:lvl3pPr>
              <a:lnSpc>
                <a:spcPct val="100000"/>
              </a:lnSpc>
              <a:spcAft>
                <a:spcPts val="300"/>
              </a:spcAft>
              <a:defRPr>
                <a:latin typeface="+mj-lt"/>
              </a:defRPr>
            </a:lvl3pPr>
            <a:lvl4pPr>
              <a:lnSpc>
                <a:spcPct val="100000"/>
              </a:lnSpc>
              <a:spcAft>
                <a:spcPts val="300"/>
              </a:spcAft>
              <a:defRPr>
                <a:latin typeface="+mj-lt"/>
              </a:defRPr>
            </a:lvl4pPr>
            <a:lvl5pPr>
              <a:lnSpc>
                <a:spcPct val="100000"/>
              </a:lnSpc>
              <a:spcAft>
                <a:spcPts val="300"/>
              </a:spcAft>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tical Title 1"/>
          <p:cNvSpPr>
            <a:spLocks noGrp="1"/>
          </p:cNvSpPr>
          <p:nvPr>
            <p:ph type="title" orient="vert"/>
          </p:nvPr>
        </p:nvSpPr>
        <p:spPr>
          <a:xfrm>
            <a:off x="9344720" y="365124"/>
            <a:ext cx="1574495" cy="5654675"/>
          </a:xfrm>
        </p:spPr>
        <p:txBody>
          <a:bodyPr vert="eaVert"/>
          <a:lstStyle>
            <a:lvl1pPr>
              <a:defRPr b="1">
                <a:solidFill>
                  <a:schemeClr val="bg1"/>
                </a:solidFill>
                <a:latin typeface="Segoe UI Light" panose="020B0502040204020203" pitchFamily="34" charset="0"/>
                <a:cs typeface="Segoe UI Light" panose="020B0502040204020203" pitchFamily="34" charset="0"/>
              </a:defRPr>
            </a:lvl1pPr>
          </a:lstStyle>
          <a:p>
            <a:r>
              <a:rPr lang="en-US" dirty="0"/>
              <a:t>Click to edit Master title style</a:t>
            </a:r>
            <a:endParaRPr lang="en-GB" dirty="0"/>
          </a:p>
        </p:txBody>
      </p:sp>
      <p:sp>
        <p:nvSpPr>
          <p:cNvPr id="4" name="Slide Number Placeholder 4">
            <a:extLst>
              <a:ext uri="{FF2B5EF4-FFF2-40B4-BE49-F238E27FC236}">
                <a16:creationId xmlns:a16="http://schemas.microsoft.com/office/drawing/2014/main" id="{E569830F-78B9-8646-F2B3-0B507957FC08}"/>
              </a:ext>
            </a:extLst>
          </p:cNvPr>
          <p:cNvSpPr>
            <a:spLocks noGrp="1"/>
          </p:cNvSpPr>
          <p:nvPr>
            <p:ph type="sldNum" sz="quarter" idx="12"/>
          </p:nvPr>
        </p:nvSpPr>
        <p:spPr>
          <a:xfrm>
            <a:off x="104269" y="6428542"/>
            <a:ext cx="2743200" cy="365125"/>
          </a:xfrm>
        </p:spPr>
        <p:txBody>
          <a:bodyPr/>
          <a:lstStyle>
            <a:lvl1pPr algn="l">
              <a:defRPr>
                <a:solidFill>
                  <a:schemeClr val="bg1">
                    <a:lumMod val="50000"/>
                  </a:schemeClr>
                </a:solidFill>
              </a:defRPr>
            </a:lvl1pPr>
          </a:lstStyle>
          <a:p>
            <a:fld id="{2BD75C19-2995-448E-B6BE-745C9802F51A}" type="slidenum">
              <a:rPr lang="en-GB" smtClean="0"/>
              <a:pPr/>
              <a:t>‹#›</a:t>
            </a:fld>
            <a:endParaRPr lang="en-GB" dirty="0"/>
          </a:p>
        </p:txBody>
      </p:sp>
    </p:spTree>
    <p:extLst>
      <p:ext uri="{BB962C8B-B14F-4D97-AF65-F5344CB8AC3E}">
        <p14:creationId xmlns:p14="http://schemas.microsoft.com/office/powerpoint/2010/main" val="35169367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8"/>
            <a:ext cx="10515600" cy="4080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0"/>
          </p:nvPr>
        </p:nvSpPr>
        <p:spPr>
          <a:xfrm>
            <a:off x="5293112" y="6233534"/>
            <a:ext cx="6060688" cy="457781"/>
          </a:xfrm>
        </p:spPr>
        <p:txBody>
          <a:bodyPr>
            <a:noAutofit/>
          </a:bodyPr>
          <a:lstStyle>
            <a:lvl1pPr marL="0" indent="0" algn="r">
              <a:buNone/>
              <a:defRPr sz="1800">
                <a:solidFill>
                  <a:schemeClr val="tx2"/>
                </a:solidFill>
              </a:defRPr>
            </a:lvl1pPr>
            <a:lvl2pPr marL="457200" indent="0" algn="r">
              <a:buNone/>
              <a:defRPr sz="1800">
                <a:solidFill>
                  <a:schemeClr val="tx2"/>
                </a:solidFill>
              </a:defRPr>
            </a:lvl2pPr>
            <a:lvl3pPr marL="914400" indent="0" algn="r">
              <a:buNone/>
              <a:defRPr sz="1800">
                <a:solidFill>
                  <a:schemeClr val="tx2"/>
                </a:solidFill>
              </a:defRPr>
            </a:lvl3pPr>
            <a:lvl4pPr marL="1371600" indent="0" algn="r">
              <a:buNone/>
              <a:defRPr sz="1800">
                <a:solidFill>
                  <a:schemeClr val="tx2"/>
                </a:solidFill>
              </a:defRPr>
            </a:lvl4pPr>
            <a:lvl5pPr marL="1828800" indent="0" algn="r">
              <a:buNone/>
              <a:defRPr sz="1800">
                <a:solidFill>
                  <a:schemeClr val="tx2"/>
                </a:solidFill>
              </a:defRPr>
            </a:lvl5pPr>
          </a:lstStyle>
          <a:p>
            <a:pPr lvl="0"/>
            <a:r>
              <a:rPr lang="en-US"/>
              <a:t>Click to edit Master text styles</a:t>
            </a:r>
          </a:p>
        </p:txBody>
      </p:sp>
    </p:spTree>
    <p:extLst>
      <p:ext uri="{BB962C8B-B14F-4D97-AF65-F5344CB8AC3E}">
        <p14:creationId xmlns:p14="http://schemas.microsoft.com/office/powerpoint/2010/main" val="2871315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16A6A8-F2BB-D86D-F1D9-4C268837B1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2643" y="509194"/>
            <a:ext cx="9381909" cy="1037421"/>
          </a:xfrm>
          <a:prstGeom prst="rect">
            <a:avLst/>
          </a:prstGeom>
        </p:spPr>
      </p:pic>
      <p:sp>
        <p:nvSpPr>
          <p:cNvPr id="5" name="Slide Number Placeholder 4"/>
          <p:cNvSpPr>
            <a:spLocks noGrp="1"/>
          </p:cNvSpPr>
          <p:nvPr>
            <p:ph type="sldNum" sz="quarter" idx="12"/>
          </p:nvPr>
        </p:nvSpPr>
        <p:spPr>
          <a:xfrm>
            <a:off x="104269" y="6428542"/>
            <a:ext cx="2743200" cy="365125"/>
          </a:xfrm>
        </p:spPr>
        <p:txBody>
          <a:bodyPr/>
          <a:lstStyle>
            <a:lvl1pPr algn="l">
              <a:defRPr>
                <a:solidFill>
                  <a:schemeClr val="bg1">
                    <a:lumMod val="50000"/>
                  </a:schemeClr>
                </a:solidFill>
              </a:defRPr>
            </a:lvl1pPr>
          </a:lstStyle>
          <a:p>
            <a:fld id="{2BD75C19-2995-448E-B6BE-745C9802F51A}" type="slidenum">
              <a:rPr lang="en-GB" smtClean="0"/>
              <a:pPr/>
              <a:t>‹#›</a:t>
            </a:fld>
            <a:endParaRPr lang="en-GB" dirty="0"/>
          </a:p>
        </p:txBody>
      </p:sp>
      <p:sp>
        <p:nvSpPr>
          <p:cNvPr id="2" name="Title 1"/>
          <p:cNvSpPr>
            <a:spLocks noGrp="1"/>
          </p:cNvSpPr>
          <p:nvPr>
            <p:ph type="title"/>
          </p:nvPr>
        </p:nvSpPr>
        <p:spPr>
          <a:xfrm>
            <a:off x="840147" y="615200"/>
            <a:ext cx="8926902" cy="859826"/>
          </a:xfrm>
        </p:spPr>
        <p:txBody>
          <a:bodyPr/>
          <a:lstStyle>
            <a:lvl1pPr>
              <a:defRPr b="1">
                <a:solidFill>
                  <a:schemeClr val="bg1"/>
                </a:solidFill>
                <a:latin typeface="Segoe UI Light" panose="020B0502040204020203" pitchFamily="34" charset="0"/>
                <a:cs typeface="Segoe UI Light" panose="020B0502040204020203"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398914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6F7D77A-6F63-AF17-A5AF-CBB6A1D649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2643" y="509194"/>
            <a:ext cx="9381909" cy="1037421"/>
          </a:xfrm>
          <a:prstGeom prst="rect">
            <a:avLst/>
          </a:prstGeom>
        </p:spPr>
      </p:pic>
      <p:sp>
        <p:nvSpPr>
          <p:cNvPr id="3" name="Content Placeholder 2"/>
          <p:cNvSpPr>
            <a:spLocks noGrp="1"/>
          </p:cNvSpPr>
          <p:nvPr>
            <p:ph idx="1"/>
          </p:nvPr>
        </p:nvSpPr>
        <p:spPr/>
        <p:txBody>
          <a:bodyPr/>
          <a:lstStyle>
            <a:lvl1pPr>
              <a:lnSpc>
                <a:spcPct val="100000"/>
              </a:lnSpc>
              <a:spcAft>
                <a:spcPts val="300"/>
              </a:spcAft>
              <a:defRPr>
                <a:latin typeface="+mj-lt"/>
              </a:defRPr>
            </a:lvl1pPr>
            <a:lvl2pPr>
              <a:lnSpc>
                <a:spcPct val="100000"/>
              </a:lnSpc>
              <a:spcAft>
                <a:spcPts val="300"/>
              </a:spcAft>
              <a:defRPr>
                <a:latin typeface="+mj-lt"/>
              </a:defRPr>
            </a:lvl2pPr>
            <a:lvl3pPr>
              <a:lnSpc>
                <a:spcPct val="100000"/>
              </a:lnSpc>
              <a:spcAft>
                <a:spcPts val="300"/>
              </a:spcAft>
              <a:defRPr>
                <a:latin typeface="+mj-lt"/>
              </a:defRPr>
            </a:lvl3pPr>
            <a:lvl4pPr>
              <a:lnSpc>
                <a:spcPct val="100000"/>
              </a:lnSpc>
              <a:spcAft>
                <a:spcPts val="300"/>
              </a:spcAft>
              <a:defRPr>
                <a:latin typeface="+mj-lt"/>
              </a:defRPr>
            </a:lvl4pPr>
            <a:lvl5pPr>
              <a:lnSpc>
                <a:spcPct val="100000"/>
              </a:lnSpc>
              <a:spcAft>
                <a:spcPts val="300"/>
              </a:spcAft>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itle 1">
            <a:extLst>
              <a:ext uri="{FF2B5EF4-FFF2-40B4-BE49-F238E27FC236}">
                <a16:creationId xmlns:a16="http://schemas.microsoft.com/office/drawing/2014/main" id="{9D0D7F20-52A0-07F0-98D1-7384FD965BA2}"/>
              </a:ext>
            </a:extLst>
          </p:cNvPr>
          <p:cNvSpPr>
            <a:spLocks noGrp="1"/>
          </p:cNvSpPr>
          <p:nvPr>
            <p:ph type="title"/>
          </p:nvPr>
        </p:nvSpPr>
        <p:spPr>
          <a:xfrm>
            <a:off x="840147" y="615200"/>
            <a:ext cx="8926902" cy="859826"/>
          </a:xfrm>
        </p:spPr>
        <p:txBody>
          <a:bodyPr/>
          <a:lstStyle>
            <a:lvl1pPr>
              <a:defRPr b="1">
                <a:solidFill>
                  <a:schemeClr val="bg1"/>
                </a:solidFill>
                <a:latin typeface="Segoe UI Light" panose="020B0502040204020203" pitchFamily="34" charset="0"/>
                <a:cs typeface="Segoe UI Light" panose="020B0502040204020203" pitchFamily="34" charset="0"/>
              </a:defRPr>
            </a:lvl1pPr>
          </a:lstStyle>
          <a:p>
            <a:r>
              <a:rPr lang="en-US" dirty="0"/>
              <a:t>Click to edit Master title style</a:t>
            </a:r>
            <a:endParaRPr lang="en-GB" dirty="0"/>
          </a:p>
        </p:txBody>
      </p:sp>
      <p:sp>
        <p:nvSpPr>
          <p:cNvPr id="6" name="Slide Number Placeholder 4">
            <a:extLst>
              <a:ext uri="{FF2B5EF4-FFF2-40B4-BE49-F238E27FC236}">
                <a16:creationId xmlns:a16="http://schemas.microsoft.com/office/drawing/2014/main" id="{609E9044-E644-60A0-2ABC-3AA2AEA14E64}"/>
              </a:ext>
            </a:extLst>
          </p:cNvPr>
          <p:cNvSpPr>
            <a:spLocks noGrp="1"/>
          </p:cNvSpPr>
          <p:nvPr>
            <p:ph type="sldNum" sz="quarter" idx="12"/>
          </p:nvPr>
        </p:nvSpPr>
        <p:spPr>
          <a:xfrm>
            <a:off x="104269" y="6428542"/>
            <a:ext cx="2743200" cy="365125"/>
          </a:xfrm>
        </p:spPr>
        <p:txBody>
          <a:bodyPr/>
          <a:lstStyle>
            <a:lvl1pPr algn="l">
              <a:defRPr>
                <a:solidFill>
                  <a:schemeClr val="bg1">
                    <a:lumMod val="50000"/>
                  </a:schemeClr>
                </a:solidFill>
              </a:defRPr>
            </a:lvl1pPr>
          </a:lstStyle>
          <a:p>
            <a:fld id="{2BD75C19-2995-448E-B6BE-745C9802F51A}" type="slidenum">
              <a:rPr lang="en-GB" smtClean="0"/>
              <a:pPr/>
              <a:t>‹#›</a:t>
            </a:fld>
            <a:endParaRPr lang="en-GB" dirty="0"/>
          </a:p>
        </p:txBody>
      </p:sp>
    </p:spTree>
    <p:extLst>
      <p:ext uri="{BB962C8B-B14F-4D97-AF65-F5344CB8AC3E}">
        <p14:creationId xmlns:p14="http://schemas.microsoft.com/office/powerpoint/2010/main" val="26011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2398143"/>
            <a:ext cx="9597486" cy="2164332"/>
          </a:xfrm>
        </p:spPr>
        <p:txBody>
          <a:bodyPr anchor="ctr"/>
          <a:lstStyle>
            <a:lvl1pPr>
              <a:defRPr sz="6000" b="1">
                <a:latin typeface="Segoe UI Light" panose="020B0502040204020203" pitchFamily="34" charset="0"/>
                <a:cs typeface="Segoe UI Light" panose="020B0502040204020203" pitchFamily="34" charset="0"/>
              </a:defRPr>
            </a:lvl1pPr>
          </a:lstStyle>
          <a:p>
            <a:r>
              <a:rPr lang="en-US" dirty="0"/>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Slide Number Placeholder 4">
            <a:extLst>
              <a:ext uri="{FF2B5EF4-FFF2-40B4-BE49-F238E27FC236}">
                <a16:creationId xmlns:a16="http://schemas.microsoft.com/office/drawing/2014/main" id="{2D0E64F0-F8C6-09F0-0E19-4E2905DEE0C7}"/>
              </a:ext>
            </a:extLst>
          </p:cNvPr>
          <p:cNvSpPr>
            <a:spLocks noGrp="1"/>
          </p:cNvSpPr>
          <p:nvPr>
            <p:ph type="sldNum" sz="quarter" idx="12"/>
          </p:nvPr>
        </p:nvSpPr>
        <p:spPr>
          <a:xfrm>
            <a:off x="104269" y="6428542"/>
            <a:ext cx="2743200" cy="365125"/>
          </a:xfrm>
        </p:spPr>
        <p:txBody>
          <a:bodyPr/>
          <a:lstStyle>
            <a:lvl1pPr algn="l">
              <a:defRPr>
                <a:solidFill>
                  <a:schemeClr val="bg1">
                    <a:lumMod val="50000"/>
                  </a:schemeClr>
                </a:solidFill>
              </a:defRPr>
            </a:lvl1pPr>
          </a:lstStyle>
          <a:p>
            <a:fld id="{2BD75C19-2995-448E-B6BE-745C9802F51A}" type="slidenum">
              <a:rPr lang="en-GB" smtClean="0"/>
              <a:pPr/>
              <a:t>‹#›</a:t>
            </a:fld>
            <a:endParaRPr lang="en-GB" dirty="0"/>
          </a:p>
        </p:txBody>
      </p:sp>
      <p:pic>
        <p:nvPicPr>
          <p:cNvPr id="5" name="Picture 4" descr="A close up of a logo&#10;&#10;Description automatically generated">
            <a:extLst>
              <a:ext uri="{FF2B5EF4-FFF2-40B4-BE49-F238E27FC236}">
                <a16:creationId xmlns:a16="http://schemas.microsoft.com/office/drawing/2014/main" id="{186ACDE2-4E19-17B7-EA17-DA8AE00C8D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9975" y="498952"/>
            <a:ext cx="11345945" cy="1657786"/>
          </a:xfrm>
          <a:prstGeom prst="rect">
            <a:avLst/>
          </a:prstGeom>
        </p:spPr>
      </p:pic>
    </p:spTree>
    <p:extLst>
      <p:ext uri="{BB962C8B-B14F-4D97-AF65-F5344CB8AC3E}">
        <p14:creationId xmlns:p14="http://schemas.microsoft.com/office/powerpoint/2010/main" val="893786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3FDD8EE-328E-29E8-E24D-24B9D9EB7C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2643" y="509194"/>
            <a:ext cx="9381909" cy="1037421"/>
          </a:xfrm>
          <a:prstGeom prst="rect">
            <a:avLst/>
          </a:prstGeom>
        </p:spPr>
      </p:pic>
      <p:sp>
        <p:nvSpPr>
          <p:cNvPr id="3" name="Content Placeholder 2"/>
          <p:cNvSpPr>
            <a:spLocks noGrp="1"/>
          </p:cNvSpPr>
          <p:nvPr>
            <p:ph sz="half" idx="1"/>
          </p:nvPr>
        </p:nvSpPr>
        <p:spPr>
          <a:xfrm>
            <a:off x="838200" y="1825625"/>
            <a:ext cx="4303143" cy="4351338"/>
          </a:xfrm>
        </p:spPr>
        <p:txBody>
          <a:bodyPr/>
          <a:lstStyle>
            <a:lvl1pPr>
              <a:lnSpc>
                <a:spcPct val="100000"/>
              </a:lnSpc>
              <a:spcAft>
                <a:spcPts val="300"/>
              </a:spcAft>
              <a:defRPr>
                <a:latin typeface="+mj-lt"/>
              </a:defRPr>
            </a:lvl1pPr>
            <a:lvl2pPr>
              <a:lnSpc>
                <a:spcPct val="100000"/>
              </a:lnSpc>
              <a:spcAft>
                <a:spcPts val="300"/>
              </a:spcAft>
              <a:defRPr>
                <a:latin typeface="+mj-lt"/>
              </a:defRPr>
            </a:lvl2pPr>
            <a:lvl3pPr>
              <a:lnSpc>
                <a:spcPct val="100000"/>
              </a:lnSpc>
              <a:spcAft>
                <a:spcPts val="300"/>
              </a:spcAft>
              <a:defRPr>
                <a:latin typeface="+mj-lt"/>
              </a:defRPr>
            </a:lvl3pPr>
            <a:lvl4pPr>
              <a:lnSpc>
                <a:spcPct val="100000"/>
              </a:lnSpc>
              <a:spcAft>
                <a:spcPts val="300"/>
              </a:spcAft>
              <a:defRPr>
                <a:latin typeface="+mj-lt"/>
              </a:defRPr>
            </a:lvl4pPr>
            <a:lvl5pPr>
              <a:lnSpc>
                <a:spcPct val="100000"/>
              </a:lnSpc>
              <a:spcAft>
                <a:spcPts val="300"/>
              </a:spcAft>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5300932" y="1825625"/>
            <a:ext cx="4303143" cy="4351338"/>
          </a:xfrm>
        </p:spPr>
        <p:txBody>
          <a:bodyPr/>
          <a:lstStyle>
            <a:lvl1pPr>
              <a:lnSpc>
                <a:spcPct val="100000"/>
              </a:lnSpc>
              <a:spcAft>
                <a:spcPts val="300"/>
              </a:spcAft>
              <a:defRPr>
                <a:latin typeface="+mj-lt"/>
              </a:defRPr>
            </a:lvl1pPr>
            <a:lvl2pPr>
              <a:lnSpc>
                <a:spcPct val="100000"/>
              </a:lnSpc>
              <a:spcAft>
                <a:spcPts val="300"/>
              </a:spcAft>
              <a:defRPr>
                <a:latin typeface="+mj-lt"/>
              </a:defRPr>
            </a:lvl2pPr>
            <a:lvl3pPr>
              <a:lnSpc>
                <a:spcPct val="100000"/>
              </a:lnSpc>
              <a:spcAft>
                <a:spcPts val="300"/>
              </a:spcAft>
              <a:defRPr>
                <a:latin typeface="+mj-lt"/>
              </a:defRPr>
            </a:lvl3pPr>
            <a:lvl4pPr>
              <a:lnSpc>
                <a:spcPct val="100000"/>
              </a:lnSpc>
              <a:spcAft>
                <a:spcPts val="300"/>
              </a:spcAft>
              <a:defRPr>
                <a:latin typeface="+mj-lt"/>
              </a:defRPr>
            </a:lvl4pPr>
            <a:lvl5pPr>
              <a:lnSpc>
                <a:spcPct val="100000"/>
              </a:lnSpc>
              <a:spcAft>
                <a:spcPts val="300"/>
              </a:spcAft>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1">
            <a:extLst>
              <a:ext uri="{FF2B5EF4-FFF2-40B4-BE49-F238E27FC236}">
                <a16:creationId xmlns:a16="http://schemas.microsoft.com/office/drawing/2014/main" id="{B7CB3393-3573-BCBE-2B0E-E6E46DB04FF0}"/>
              </a:ext>
            </a:extLst>
          </p:cNvPr>
          <p:cNvSpPr>
            <a:spLocks noGrp="1"/>
          </p:cNvSpPr>
          <p:nvPr>
            <p:ph type="title"/>
          </p:nvPr>
        </p:nvSpPr>
        <p:spPr>
          <a:xfrm>
            <a:off x="840147" y="615200"/>
            <a:ext cx="8926902" cy="859826"/>
          </a:xfrm>
        </p:spPr>
        <p:txBody>
          <a:bodyPr/>
          <a:lstStyle>
            <a:lvl1pPr>
              <a:defRPr b="1">
                <a:solidFill>
                  <a:schemeClr val="bg1"/>
                </a:solidFill>
                <a:latin typeface="Segoe UI Light" panose="020B0502040204020203" pitchFamily="34" charset="0"/>
                <a:cs typeface="Segoe UI Light" panose="020B0502040204020203" pitchFamily="34" charset="0"/>
              </a:defRPr>
            </a:lvl1pPr>
          </a:lstStyle>
          <a:p>
            <a:r>
              <a:rPr lang="en-US" dirty="0"/>
              <a:t>Click to edit Master title style</a:t>
            </a:r>
            <a:endParaRPr lang="en-GB" dirty="0"/>
          </a:p>
        </p:txBody>
      </p:sp>
      <p:sp>
        <p:nvSpPr>
          <p:cNvPr id="6" name="Slide Number Placeholder 4">
            <a:extLst>
              <a:ext uri="{FF2B5EF4-FFF2-40B4-BE49-F238E27FC236}">
                <a16:creationId xmlns:a16="http://schemas.microsoft.com/office/drawing/2014/main" id="{7C30B03B-7AE0-7B43-25A5-54FDCFD4BD93}"/>
              </a:ext>
            </a:extLst>
          </p:cNvPr>
          <p:cNvSpPr>
            <a:spLocks noGrp="1"/>
          </p:cNvSpPr>
          <p:nvPr>
            <p:ph type="sldNum" sz="quarter" idx="12"/>
          </p:nvPr>
        </p:nvSpPr>
        <p:spPr>
          <a:xfrm>
            <a:off x="104269" y="6428542"/>
            <a:ext cx="2743200" cy="365125"/>
          </a:xfrm>
        </p:spPr>
        <p:txBody>
          <a:bodyPr/>
          <a:lstStyle>
            <a:lvl1pPr algn="l">
              <a:defRPr>
                <a:solidFill>
                  <a:schemeClr val="bg1">
                    <a:lumMod val="50000"/>
                  </a:schemeClr>
                </a:solidFill>
              </a:defRPr>
            </a:lvl1pPr>
          </a:lstStyle>
          <a:p>
            <a:fld id="{2BD75C19-2995-448E-B6BE-745C9802F51A}" type="slidenum">
              <a:rPr lang="en-GB" smtClean="0"/>
              <a:pPr/>
              <a:t>‹#›</a:t>
            </a:fld>
            <a:endParaRPr lang="en-GB" dirty="0"/>
          </a:p>
        </p:txBody>
      </p:sp>
    </p:spTree>
    <p:extLst>
      <p:ext uri="{BB962C8B-B14F-4D97-AF65-F5344CB8AC3E}">
        <p14:creationId xmlns:p14="http://schemas.microsoft.com/office/powerpoint/2010/main" val="58429141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4442293" cy="823912"/>
          </a:xfrm>
        </p:spPr>
        <p:txBody>
          <a:bodyPr anchor="t">
            <a:normAutofit/>
          </a:bodyPr>
          <a:lstStyle>
            <a:lvl1pPr marL="0" indent="0">
              <a:lnSpc>
                <a:spcPct val="100000"/>
              </a:lnSpc>
              <a:spcAft>
                <a:spcPts val="300"/>
              </a:spcAft>
              <a:buNone/>
              <a:defRPr sz="3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4442293" cy="3684588"/>
          </a:xfrm>
        </p:spPr>
        <p:txBody>
          <a:bodyPr/>
          <a:lstStyle>
            <a:lvl1pPr>
              <a:lnSpc>
                <a:spcPct val="100000"/>
              </a:lnSpc>
              <a:spcAft>
                <a:spcPts val="300"/>
              </a:spcAft>
              <a:defRPr>
                <a:latin typeface="+mj-lt"/>
              </a:defRPr>
            </a:lvl1pPr>
            <a:lvl2pPr>
              <a:lnSpc>
                <a:spcPct val="100000"/>
              </a:lnSpc>
              <a:spcAft>
                <a:spcPts val="300"/>
              </a:spcAft>
              <a:defRPr>
                <a:latin typeface="+mj-lt"/>
              </a:defRPr>
            </a:lvl2pPr>
            <a:lvl3pPr>
              <a:lnSpc>
                <a:spcPct val="100000"/>
              </a:lnSpc>
              <a:spcAft>
                <a:spcPts val="300"/>
              </a:spcAft>
              <a:defRPr>
                <a:latin typeface="+mj-lt"/>
              </a:defRPr>
            </a:lvl3pPr>
            <a:lvl4pPr>
              <a:lnSpc>
                <a:spcPct val="100000"/>
              </a:lnSpc>
              <a:spcAft>
                <a:spcPts val="300"/>
              </a:spcAft>
              <a:defRPr>
                <a:latin typeface="+mj-lt"/>
              </a:defRPr>
            </a:lvl4pPr>
            <a:lvl5pPr>
              <a:lnSpc>
                <a:spcPct val="100000"/>
              </a:lnSpc>
              <a:spcAft>
                <a:spcPts val="300"/>
              </a:spcAft>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 name="Picture 1">
            <a:extLst>
              <a:ext uri="{FF2B5EF4-FFF2-40B4-BE49-F238E27FC236}">
                <a16:creationId xmlns:a16="http://schemas.microsoft.com/office/drawing/2014/main" id="{FC5C07F4-9760-AB9E-7BAF-BB47F77E61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2643" y="509194"/>
            <a:ext cx="9381909" cy="1037421"/>
          </a:xfrm>
          <a:prstGeom prst="rect">
            <a:avLst/>
          </a:prstGeom>
        </p:spPr>
      </p:pic>
      <p:sp>
        <p:nvSpPr>
          <p:cNvPr id="5" name="Text Placeholder 4"/>
          <p:cNvSpPr>
            <a:spLocks noGrp="1"/>
          </p:cNvSpPr>
          <p:nvPr>
            <p:ph type="body" sz="quarter" idx="3"/>
          </p:nvPr>
        </p:nvSpPr>
        <p:spPr>
          <a:xfrm>
            <a:off x="5430328" y="1681163"/>
            <a:ext cx="4464170" cy="823912"/>
          </a:xfrm>
        </p:spPr>
        <p:txBody>
          <a:bodyPr anchor="t">
            <a:normAutofit/>
          </a:bodyPr>
          <a:lstStyle>
            <a:lvl1pPr marL="0" indent="0">
              <a:lnSpc>
                <a:spcPct val="100000"/>
              </a:lnSpc>
              <a:spcAft>
                <a:spcPts val="300"/>
              </a:spcAft>
              <a:buNone/>
              <a:defRPr sz="3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430328" y="2505075"/>
            <a:ext cx="4464170" cy="3684588"/>
          </a:xfrm>
        </p:spPr>
        <p:txBody>
          <a:bodyPr/>
          <a:lstStyle>
            <a:lvl1pPr>
              <a:lnSpc>
                <a:spcPct val="100000"/>
              </a:lnSpc>
              <a:spcAft>
                <a:spcPts val="300"/>
              </a:spcAft>
              <a:defRPr>
                <a:latin typeface="+mj-lt"/>
              </a:defRPr>
            </a:lvl1pPr>
            <a:lvl2pPr>
              <a:lnSpc>
                <a:spcPct val="100000"/>
              </a:lnSpc>
              <a:spcAft>
                <a:spcPts val="300"/>
              </a:spcAft>
              <a:defRPr>
                <a:latin typeface="+mj-lt"/>
              </a:defRPr>
            </a:lvl2pPr>
            <a:lvl3pPr>
              <a:lnSpc>
                <a:spcPct val="100000"/>
              </a:lnSpc>
              <a:spcAft>
                <a:spcPts val="300"/>
              </a:spcAft>
              <a:defRPr>
                <a:latin typeface="+mj-lt"/>
              </a:defRPr>
            </a:lvl3pPr>
            <a:lvl4pPr>
              <a:lnSpc>
                <a:spcPct val="100000"/>
              </a:lnSpc>
              <a:spcAft>
                <a:spcPts val="300"/>
              </a:spcAft>
              <a:defRPr>
                <a:latin typeface="+mj-lt"/>
              </a:defRPr>
            </a:lvl4pPr>
            <a:lvl5pPr>
              <a:lnSpc>
                <a:spcPct val="100000"/>
              </a:lnSpc>
              <a:spcAft>
                <a:spcPts val="300"/>
              </a:spcAft>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itle 1">
            <a:extLst>
              <a:ext uri="{FF2B5EF4-FFF2-40B4-BE49-F238E27FC236}">
                <a16:creationId xmlns:a16="http://schemas.microsoft.com/office/drawing/2014/main" id="{CFCFA880-5CD9-F8AE-0083-739DE78FCB2C}"/>
              </a:ext>
            </a:extLst>
          </p:cNvPr>
          <p:cNvSpPr>
            <a:spLocks noGrp="1"/>
          </p:cNvSpPr>
          <p:nvPr>
            <p:ph type="title"/>
          </p:nvPr>
        </p:nvSpPr>
        <p:spPr>
          <a:xfrm>
            <a:off x="840147" y="615200"/>
            <a:ext cx="8926902" cy="859826"/>
          </a:xfrm>
        </p:spPr>
        <p:txBody>
          <a:bodyPr/>
          <a:lstStyle>
            <a:lvl1pPr>
              <a:defRPr b="1">
                <a:solidFill>
                  <a:schemeClr val="bg1"/>
                </a:solidFill>
                <a:latin typeface="Segoe UI Light" panose="020B0502040204020203" pitchFamily="34" charset="0"/>
                <a:cs typeface="Segoe UI Light" panose="020B0502040204020203" pitchFamily="34" charset="0"/>
              </a:defRPr>
            </a:lvl1pPr>
          </a:lstStyle>
          <a:p>
            <a:r>
              <a:rPr lang="en-US" dirty="0"/>
              <a:t>Click to edit Master title style</a:t>
            </a:r>
            <a:endParaRPr lang="en-GB" dirty="0"/>
          </a:p>
        </p:txBody>
      </p:sp>
      <p:sp>
        <p:nvSpPr>
          <p:cNvPr id="8" name="Slide Number Placeholder 4">
            <a:extLst>
              <a:ext uri="{FF2B5EF4-FFF2-40B4-BE49-F238E27FC236}">
                <a16:creationId xmlns:a16="http://schemas.microsoft.com/office/drawing/2014/main" id="{4748E8DC-122C-7C4A-983A-83D787E6F189}"/>
              </a:ext>
            </a:extLst>
          </p:cNvPr>
          <p:cNvSpPr>
            <a:spLocks noGrp="1"/>
          </p:cNvSpPr>
          <p:nvPr>
            <p:ph type="sldNum" sz="quarter" idx="12"/>
          </p:nvPr>
        </p:nvSpPr>
        <p:spPr>
          <a:xfrm>
            <a:off x="104269" y="6428542"/>
            <a:ext cx="2743200" cy="365125"/>
          </a:xfrm>
        </p:spPr>
        <p:txBody>
          <a:bodyPr/>
          <a:lstStyle>
            <a:lvl1pPr algn="l">
              <a:defRPr>
                <a:solidFill>
                  <a:schemeClr val="bg1">
                    <a:lumMod val="50000"/>
                  </a:schemeClr>
                </a:solidFill>
              </a:defRPr>
            </a:lvl1pPr>
          </a:lstStyle>
          <a:p>
            <a:fld id="{2BD75C19-2995-448E-B6BE-745C9802F51A}" type="slidenum">
              <a:rPr lang="en-GB" smtClean="0"/>
              <a:pPr/>
              <a:t>‹#›</a:t>
            </a:fld>
            <a:endParaRPr lang="en-GB" dirty="0"/>
          </a:p>
        </p:txBody>
      </p:sp>
    </p:spTree>
    <p:extLst>
      <p:ext uri="{BB962C8B-B14F-4D97-AF65-F5344CB8AC3E}">
        <p14:creationId xmlns:p14="http://schemas.microsoft.com/office/powerpoint/2010/main" val="3546966428"/>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4771B51-5BE8-24DE-03CA-75AED869FA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2643" y="509194"/>
            <a:ext cx="9381909" cy="1037421"/>
          </a:xfrm>
          <a:prstGeom prst="rect">
            <a:avLst/>
          </a:prstGeom>
        </p:spPr>
      </p:pic>
      <p:sp>
        <p:nvSpPr>
          <p:cNvPr id="3" name="Title 1">
            <a:extLst>
              <a:ext uri="{FF2B5EF4-FFF2-40B4-BE49-F238E27FC236}">
                <a16:creationId xmlns:a16="http://schemas.microsoft.com/office/drawing/2014/main" id="{44751FE7-0C05-785D-2907-1A6A2257AF8F}"/>
              </a:ext>
            </a:extLst>
          </p:cNvPr>
          <p:cNvSpPr>
            <a:spLocks noGrp="1"/>
          </p:cNvSpPr>
          <p:nvPr>
            <p:ph type="title"/>
          </p:nvPr>
        </p:nvSpPr>
        <p:spPr>
          <a:xfrm>
            <a:off x="840147" y="615200"/>
            <a:ext cx="8926902" cy="859826"/>
          </a:xfrm>
        </p:spPr>
        <p:txBody>
          <a:bodyPr/>
          <a:lstStyle>
            <a:lvl1pPr>
              <a:defRPr b="1">
                <a:solidFill>
                  <a:schemeClr val="bg1"/>
                </a:solidFill>
                <a:latin typeface="Segoe UI Light" panose="020B0502040204020203" pitchFamily="34" charset="0"/>
                <a:cs typeface="Segoe UI Light" panose="020B0502040204020203" pitchFamily="34" charset="0"/>
              </a:defRPr>
            </a:lvl1pPr>
          </a:lstStyle>
          <a:p>
            <a:r>
              <a:rPr lang="en-US" dirty="0"/>
              <a:t>Click to edit Master title style</a:t>
            </a:r>
            <a:endParaRPr lang="en-GB" dirty="0"/>
          </a:p>
        </p:txBody>
      </p:sp>
      <p:sp>
        <p:nvSpPr>
          <p:cNvPr id="4" name="Slide Number Placeholder 4">
            <a:extLst>
              <a:ext uri="{FF2B5EF4-FFF2-40B4-BE49-F238E27FC236}">
                <a16:creationId xmlns:a16="http://schemas.microsoft.com/office/drawing/2014/main" id="{A63605C9-7934-B01F-0E23-C54C7EE25577}"/>
              </a:ext>
            </a:extLst>
          </p:cNvPr>
          <p:cNvSpPr>
            <a:spLocks noGrp="1"/>
          </p:cNvSpPr>
          <p:nvPr>
            <p:ph type="sldNum" sz="quarter" idx="12"/>
          </p:nvPr>
        </p:nvSpPr>
        <p:spPr>
          <a:xfrm>
            <a:off x="104269" y="6428542"/>
            <a:ext cx="2743200" cy="365125"/>
          </a:xfrm>
        </p:spPr>
        <p:txBody>
          <a:bodyPr/>
          <a:lstStyle>
            <a:lvl1pPr algn="l">
              <a:defRPr>
                <a:solidFill>
                  <a:schemeClr val="bg1">
                    <a:lumMod val="50000"/>
                  </a:schemeClr>
                </a:solidFill>
              </a:defRPr>
            </a:lvl1pPr>
          </a:lstStyle>
          <a:p>
            <a:fld id="{2BD75C19-2995-448E-B6BE-745C9802F51A}" type="slidenum">
              <a:rPr lang="en-GB" smtClean="0"/>
              <a:pPr/>
              <a:t>‹#›</a:t>
            </a:fld>
            <a:endParaRPr lang="en-GB" dirty="0"/>
          </a:p>
        </p:txBody>
      </p:sp>
    </p:spTree>
    <p:extLst>
      <p:ext uri="{BB962C8B-B14F-4D97-AF65-F5344CB8AC3E}">
        <p14:creationId xmlns:p14="http://schemas.microsoft.com/office/powerpoint/2010/main" val="1993075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E6A28733-183A-4A0D-BEC3-458DC6526407}"/>
              </a:ext>
            </a:extLst>
          </p:cNvPr>
          <p:cNvSpPr/>
          <p:nvPr userDrawn="1"/>
        </p:nvSpPr>
        <p:spPr>
          <a:xfrm>
            <a:off x="278831" y="4665644"/>
            <a:ext cx="1591060" cy="1591060"/>
          </a:xfrm>
          <a:prstGeom prst="ellipse">
            <a:avLst/>
          </a:prstGeom>
          <a:solidFill>
            <a:srgbClr val="B5347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BC6D1DA8-AC0C-47FD-BEAE-24C06245D1BC}"/>
              </a:ext>
            </a:extLst>
          </p:cNvPr>
          <p:cNvSpPr/>
          <p:nvPr userDrawn="1"/>
        </p:nvSpPr>
        <p:spPr>
          <a:xfrm>
            <a:off x="278831" y="4042500"/>
            <a:ext cx="397533" cy="397533"/>
          </a:xfrm>
          <a:prstGeom prst="ellipse">
            <a:avLst/>
          </a:prstGeom>
          <a:solidFill>
            <a:srgbClr val="1289A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a16="http://schemas.microsoft.com/office/drawing/2014/main" id="{41302FB2-BB54-4A76-A988-B6FAABE3938E}"/>
              </a:ext>
            </a:extLst>
          </p:cNvPr>
          <p:cNvSpPr/>
          <p:nvPr userDrawn="1"/>
        </p:nvSpPr>
        <p:spPr>
          <a:xfrm>
            <a:off x="1574610" y="5354275"/>
            <a:ext cx="854650" cy="854650"/>
          </a:xfrm>
          <a:prstGeom prst="ellipse">
            <a:avLst/>
          </a:prstGeom>
          <a:solidFill>
            <a:srgbClr val="F79F1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Slide Number Placeholder 4">
            <a:extLst>
              <a:ext uri="{FF2B5EF4-FFF2-40B4-BE49-F238E27FC236}">
                <a16:creationId xmlns:a16="http://schemas.microsoft.com/office/drawing/2014/main" id="{F8D717A5-C0B2-37A5-79B5-A8D61BD90CD2}"/>
              </a:ext>
            </a:extLst>
          </p:cNvPr>
          <p:cNvSpPr>
            <a:spLocks noGrp="1"/>
          </p:cNvSpPr>
          <p:nvPr>
            <p:ph type="sldNum" sz="quarter" idx="12"/>
          </p:nvPr>
        </p:nvSpPr>
        <p:spPr>
          <a:xfrm>
            <a:off x="104269" y="6428542"/>
            <a:ext cx="2743200" cy="365125"/>
          </a:xfrm>
        </p:spPr>
        <p:txBody>
          <a:bodyPr/>
          <a:lstStyle>
            <a:lvl1pPr algn="l">
              <a:defRPr>
                <a:solidFill>
                  <a:schemeClr val="bg1">
                    <a:lumMod val="50000"/>
                  </a:schemeClr>
                </a:solidFill>
              </a:defRPr>
            </a:lvl1pPr>
          </a:lstStyle>
          <a:p>
            <a:fld id="{2BD75C19-2995-448E-B6BE-745C9802F51A}" type="slidenum">
              <a:rPr lang="en-GB" smtClean="0"/>
              <a:pPr/>
              <a:t>‹#›</a:t>
            </a:fld>
            <a:endParaRPr lang="en-GB" dirty="0"/>
          </a:p>
        </p:txBody>
      </p:sp>
    </p:spTree>
    <p:extLst>
      <p:ext uri="{BB962C8B-B14F-4D97-AF65-F5344CB8AC3E}">
        <p14:creationId xmlns:p14="http://schemas.microsoft.com/office/powerpoint/2010/main" val="123988318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D212CB6-2F86-C31D-4B41-5345BC1A18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9788" y="1120381"/>
            <a:ext cx="3929061" cy="929865"/>
          </a:xfrm>
          <a:prstGeom prst="rect">
            <a:avLst/>
          </a:prstGeom>
        </p:spPr>
      </p:pic>
      <p:sp>
        <p:nvSpPr>
          <p:cNvPr id="3" name="Content Placeholder 2"/>
          <p:cNvSpPr>
            <a:spLocks noGrp="1"/>
          </p:cNvSpPr>
          <p:nvPr>
            <p:ph idx="1"/>
          </p:nvPr>
        </p:nvSpPr>
        <p:spPr>
          <a:xfrm>
            <a:off x="5183188" y="987425"/>
            <a:ext cx="5487687" cy="4873625"/>
          </a:xfrm>
        </p:spPr>
        <p:txBody>
          <a:bodyPr/>
          <a:lstStyle>
            <a:lvl1pPr>
              <a:lnSpc>
                <a:spcPct val="100000"/>
              </a:lnSpc>
              <a:spcAft>
                <a:spcPts val="300"/>
              </a:spcAft>
              <a:defRPr sz="3200">
                <a:latin typeface="+mj-lt"/>
              </a:defRPr>
            </a:lvl1pPr>
            <a:lvl2pPr>
              <a:lnSpc>
                <a:spcPct val="100000"/>
              </a:lnSpc>
              <a:spcAft>
                <a:spcPts val="300"/>
              </a:spcAft>
              <a:defRPr sz="2800">
                <a:latin typeface="+mj-lt"/>
              </a:defRPr>
            </a:lvl2pPr>
            <a:lvl3pPr>
              <a:lnSpc>
                <a:spcPct val="100000"/>
              </a:lnSpc>
              <a:spcAft>
                <a:spcPts val="300"/>
              </a:spcAft>
              <a:defRPr sz="2400">
                <a:latin typeface="+mj-lt"/>
              </a:defRPr>
            </a:lvl3pPr>
            <a:lvl4pPr>
              <a:lnSpc>
                <a:spcPct val="100000"/>
              </a:lnSpc>
              <a:spcAft>
                <a:spcPts val="300"/>
              </a:spcAft>
              <a:defRPr sz="2000">
                <a:latin typeface="+mj-lt"/>
              </a:defRPr>
            </a:lvl4pPr>
            <a:lvl5pPr>
              <a:lnSpc>
                <a:spcPct val="100000"/>
              </a:lnSpc>
              <a:spcAft>
                <a:spcPts val="300"/>
              </a:spcAft>
              <a:defRPr sz="2000">
                <a:latin typeface="+mj-lt"/>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lnSpc>
                <a:spcPct val="100000"/>
              </a:lnSpc>
              <a:spcAft>
                <a:spcPts val="300"/>
              </a:spcAft>
              <a:buNone/>
              <a:defRPr sz="1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itle 1"/>
          <p:cNvSpPr>
            <a:spLocks noGrp="1"/>
          </p:cNvSpPr>
          <p:nvPr>
            <p:ph type="title"/>
          </p:nvPr>
        </p:nvSpPr>
        <p:spPr>
          <a:xfrm>
            <a:off x="836612" y="1120382"/>
            <a:ext cx="3932237" cy="937018"/>
          </a:xfrm>
        </p:spPr>
        <p:txBody>
          <a:bodyPr anchor="b">
            <a:normAutofit/>
          </a:bodyPr>
          <a:lstStyle>
            <a:lvl1pPr>
              <a:defRPr sz="3200" b="1">
                <a:solidFill>
                  <a:schemeClr val="bg1"/>
                </a:solidFill>
                <a:latin typeface="Segoe UI Light" panose="020B0502040204020203" pitchFamily="34" charset="0"/>
                <a:cs typeface="Segoe UI Light" panose="020B0502040204020203" pitchFamily="34" charset="0"/>
              </a:defRPr>
            </a:lvl1pPr>
          </a:lstStyle>
          <a:p>
            <a:r>
              <a:rPr lang="en-US" dirty="0"/>
              <a:t>Click to edit Master title style</a:t>
            </a:r>
            <a:endParaRPr lang="en-GB" dirty="0"/>
          </a:p>
        </p:txBody>
      </p:sp>
      <p:sp>
        <p:nvSpPr>
          <p:cNvPr id="5" name="Slide Number Placeholder 4">
            <a:extLst>
              <a:ext uri="{FF2B5EF4-FFF2-40B4-BE49-F238E27FC236}">
                <a16:creationId xmlns:a16="http://schemas.microsoft.com/office/drawing/2014/main" id="{13B887A3-A177-CD70-DD90-B66DB48CD428}"/>
              </a:ext>
            </a:extLst>
          </p:cNvPr>
          <p:cNvSpPr>
            <a:spLocks noGrp="1"/>
          </p:cNvSpPr>
          <p:nvPr>
            <p:ph type="sldNum" sz="quarter" idx="12"/>
          </p:nvPr>
        </p:nvSpPr>
        <p:spPr>
          <a:xfrm>
            <a:off x="104269" y="6428542"/>
            <a:ext cx="2743200" cy="365125"/>
          </a:xfrm>
        </p:spPr>
        <p:txBody>
          <a:bodyPr/>
          <a:lstStyle>
            <a:lvl1pPr algn="l">
              <a:defRPr>
                <a:solidFill>
                  <a:schemeClr val="bg1">
                    <a:lumMod val="50000"/>
                  </a:schemeClr>
                </a:solidFill>
              </a:defRPr>
            </a:lvl1pPr>
          </a:lstStyle>
          <a:p>
            <a:fld id="{2BD75C19-2995-448E-B6BE-745C9802F51A}" type="slidenum">
              <a:rPr lang="en-GB" smtClean="0"/>
              <a:pPr/>
              <a:t>‹#›</a:t>
            </a:fld>
            <a:endParaRPr lang="en-GB" dirty="0"/>
          </a:p>
        </p:txBody>
      </p:sp>
    </p:spTree>
    <p:extLst>
      <p:ext uri="{BB962C8B-B14F-4D97-AF65-F5344CB8AC3E}">
        <p14:creationId xmlns:p14="http://schemas.microsoft.com/office/powerpoint/2010/main" val="38467319"/>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7" name="Rectangle 6"/>
          <p:cNvSpPr/>
          <p:nvPr userDrawn="1"/>
        </p:nvSpPr>
        <p:spPr>
          <a:xfrm>
            <a:off x="0" y="6356350"/>
            <a:ext cx="12192000" cy="501650"/>
          </a:xfrm>
          <a:prstGeom prst="rect">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4"/>
          </p:nvPr>
        </p:nvSpPr>
        <p:spPr>
          <a:xfrm>
            <a:off x="0" y="6424612"/>
            <a:ext cx="2743200"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fld id="{2BD75C19-2995-448E-B6BE-745C9802F51A}" type="slidenum">
              <a:rPr lang="en-GB" smtClean="0"/>
              <a:pPr/>
              <a:t>‹#›</a:t>
            </a:fld>
            <a:endParaRPr lang="en-GB" dirty="0"/>
          </a:p>
        </p:txBody>
      </p:sp>
      <p:pic>
        <p:nvPicPr>
          <p:cNvPr id="8" name="Picture 7" descr="A colorful circles and lines&#10;&#10;Description automatically generated with medium confidence">
            <a:extLst>
              <a:ext uri="{FF2B5EF4-FFF2-40B4-BE49-F238E27FC236}">
                <a16:creationId xmlns:a16="http://schemas.microsoft.com/office/drawing/2014/main" id="{0C69AA66-B1C6-9056-1ECA-69012404EDE3}"/>
              </a:ext>
            </a:extLst>
          </p:cNvPr>
          <p:cNvPicPr>
            <a:picLocks noChangeAspect="1"/>
          </p:cNvPicPr>
          <p:nvPr userDrawn="1"/>
        </p:nvPicPr>
        <p:blipFill rotWithShape="1">
          <a:blip r:embed="rId15">
            <a:alphaModFix amt="35000"/>
            <a:extLst>
              <a:ext uri="{28A0092B-C50C-407E-A947-70E740481C1C}">
                <a14:useLocalDpi xmlns:a14="http://schemas.microsoft.com/office/drawing/2010/main" val="0"/>
              </a:ext>
            </a:extLst>
          </a:blip>
          <a:srcRect r="46606" b="37017"/>
          <a:stretch/>
        </p:blipFill>
        <p:spPr>
          <a:xfrm>
            <a:off x="9531091" y="4041741"/>
            <a:ext cx="2660909" cy="2816259"/>
          </a:xfrm>
          <a:prstGeom prst="rect">
            <a:avLst/>
          </a:prstGeom>
        </p:spPr>
      </p:pic>
    </p:spTree>
    <p:extLst>
      <p:ext uri="{BB962C8B-B14F-4D97-AF65-F5344CB8AC3E}">
        <p14:creationId xmlns:p14="http://schemas.microsoft.com/office/powerpoint/2010/main" val="2682196288"/>
      </p:ext>
    </p:extLst>
  </p:cSld>
  <p:clrMap bg1="lt1" tx1="dk1" bg2="lt2" tx2="dk2" accent1="accent1" accent2="accent2" accent3="accent3" accent4="accent4" accent5="accent5" accent6="accent6" hlink="hlink" folHlink="folHlink"/>
  <p:sldLayoutIdLst>
    <p:sldLayoutId id="2147484182" r:id="rId1"/>
    <p:sldLayoutId id="2147484193" r:id="rId2"/>
    <p:sldLayoutId id="2147484183" r:id="rId3"/>
    <p:sldLayoutId id="2147484184" r:id="rId4"/>
    <p:sldLayoutId id="2147484185" r:id="rId5"/>
    <p:sldLayoutId id="2147484186" r:id="rId6"/>
    <p:sldLayoutId id="2147484187" r:id="rId7"/>
    <p:sldLayoutId id="2147484188" r:id="rId8"/>
    <p:sldLayoutId id="2147484189" r:id="rId9"/>
    <p:sldLayoutId id="2147484190" r:id="rId10"/>
    <p:sldLayoutId id="2147484191" r:id="rId11"/>
    <p:sldLayoutId id="2147484192" r:id="rId12"/>
    <p:sldLayoutId id="2147484194" r:id="rId13"/>
  </p:sldLayoutIdLst>
  <p:hf hdr="0" ftr="0" dt="0"/>
  <p:txStyles>
    <p:titleStyle>
      <a:lvl1pPr algn="l" defTabSz="914400" rtl="0" eaLnBrk="1" latinLnBrk="0" hangingPunct="1">
        <a:lnSpc>
          <a:spcPct val="90000"/>
        </a:lnSpc>
        <a:spcBef>
          <a:spcPct val="0"/>
        </a:spcBef>
        <a:buNone/>
        <a:defRPr sz="4400" b="1" kern="1200">
          <a:solidFill>
            <a:schemeClr val="tx1"/>
          </a:solidFill>
          <a:latin typeface="Segoe UI Light" panose="020B0502040204020203" pitchFamily="34" charset="0"/>
          <a:ea typeface="+mj-ea"/>
          <a:cs typeface="Segoe UI Light" panose="020B0502040204020203" pitchFamily="34" charset="0"/>
        </a:defRPr>
      </a:lvl1pPr>
    </p:titleStyle>
    <p:body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100000"/>
        </a:lnSpc>
        <a:spcBef>
          <a:spcPts val="0"/>
        </a:spcBef>
        <a:spcAft>
          <a:spcPts val="300"/>
        </a:spcAft>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1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0.png"/><Relationship Id="rId7" Type="http://schemas.openxmlformats.org/officeDocument/2006/relationships/image" Target="../media/image47.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s>
</file>

<file path=ppt/slides/_rels/slide17.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png"/><Relationship Id="rId3" Type="http://schemas.openxmlformats.org/officeDocument/2006/relationships/image" Target="../media/image40.png"/><Relationship Id="rId7" Type="http://schemas.openxmlformats.org/officeDocument/2006/relationships/image" Target="../media/image55.png"/><Relationship Id="rId12" Type="http://schemas.openxmlformats.org/officeDocument/2006/relationships/image" Target="../media/image60.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53.pn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png"/></Relationships>
</file>

<file path=ppt/slides/_rels/slide18.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 Id="rId9" Type="http://schemas.openxmlformats.org/officeDocument/2006/relationships/image" Target="../media/image6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2.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74.sv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svg"/><Relationship Id="rId4" Type="http://schemas.openxmlformats.org/officeDocument/2006/relationships/image" Target="../media/image71.png"/></Relationships>
</file>

<file path=ppt/slides/_rels/slide2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6.png"/><Relationship Id="rId7" Type="http://schemas.openxmlformats.org/officeDocument/2006/relationships/image" Target="../media/image72.sv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4.svg"/><Relationship Id="rId4" Type="http://schemas.openxmlformats.org/officeDocument/2006/relationships/image" Target="../media/image73.png"/></Relationships>
</file>

<file path=ppt/slides/_rels/slide25.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390.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40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video" Target="https://www.youtube.com/embed/rbhU8Fand2k?feature=oembed" TargetMode="External"/><Relationship Id="rId4" Type="http://schemas.openxmlformats.org/officeDocument/2006/relationships/image" Target="../media/image78.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hyperlink" Target="https://www.ocr.org.uk/Images/65365-question-paper-unit-g485-fields-particles-and-frontiers-of-physics.pdf"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83.png"/></Relationships>
</file>

<file path=ppt/slides/_rels/slide3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1.xml"/><Relationship Id="rId1" Type="http://schemas.openxmlformats.org/officeDocument/2006/relationships/slideLayout" Target="../slideLayouts/slideLayout8.xml"/><Relationship Id="rId5" Type="http://schemas.openxmlformats.org/officeDocument/2006/relationships/image" Target="../media/image85.png"/><Relationship Id="rId4" Type="http://schemas.openxmlformats.org/officeDocument/2006/relationships/image" Target="../media/image84.png"/></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3"/>
          <p:cNvSpPr txBox="1">
            <a:spLocks/>
          </p:cNvSpPr>
          <p:nvPr/>
        </p:nvSpPr>
        <p:spPr>
          <a:xfrm>
            <a:off x="7924800" y="6428541"/>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Slide Number Placeholder 3">
            <a:extLst>
              <a:ext uri="{FF2B5EF4-FFF2-40B4-BE49-F238E27FC236}">
                <a16:creationId xmlns:a16="http://schemas.microsoft.com/office/drawing/2014/main" id="{9D3E95A0-CE84-C59D-3DA9-DD39247E6086}"/>
              </a:ext>
            </a:extLst>
          </p:cNvPr>
          <p:cNvSpPr>
            <a:spLocks noGrp="1"/>
          </p:cNvSpPr>
          <p:nvPr>
            <p:ph type="sldNum" sz="quarter" idx="12"/>
          </p:nvPr>
        </p:nvSpPr>
        <p:spPr>
          <a:xfrm>
            <a:off x="152400" y="6434304"/>
            <a:ext cx="2743200" cy="365125"/>
          </a:xfrm>
        </p:spPr>
        <p:txBody>
          <a:bodyPr/>
          <a:lstStyle/>
          <a:p>
            <a:fld id="{2BD75C19-2995-448E-B6BE-745C9802F51A}" type="slidenum">
              <a:rPr lang="en-GB" smtClean="0">
                <a:latin typeface="Segoe UI Light" panose="020B0502040204020203" pitchFamily="34" charset="0"/>
                <a:cs typeface="Segoe UI Light" panose="020B0502040204020203" pitchFamily="34" charset="0"/>
              </a:rPr>
              <a:pPr/>
              <a:t>1</a:t>
            </a:fld>
            <a:endParaRPr lang="en-GB" dirty="0">
              <a:latin typeface="Segoe UI Light" panose="020B0502040204020203" pitchFamily="34" charset="0"/>
              <a:cs typeface="Segoe UI Light" panose="020B0502040204020203" pitchFamily="34" charset="0"/>
            </a:endParaRPr>
          </a:p>
        </p:txBody>
      </p:sp>
      <p:sp>
        <p:nvSpPr>
          <p:cNvPr id="2" name="Title 1">
            <a:extLst>
              <a:ext uri="{FF2B5EF4-FFF2-40B4-BE49-F238E27FC236}">
                <a16:creationId xmlns:a16="http://schemas.microsoft.com/office/drawing/2014/main" id="{A48F7BE8-C526-4525-22D1-87DFB413F96B}"/>
              </a:ext>
            </a:extLst>
          </p:cNvPr>
          <p:cNvSpPr txBox="1">
            <a:spLocks/>
          </p:cNvSpPr>
          <p:nvPr/>
        </p:nvSpPr>
        <p:spPr>
          <a:xfrm>
            <a:off x="385864" y="2490281"/>
            <a:ext cx="10447236" cy="234841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100000"/>
              </a:lnSpc>
              <a:spcBef>
                <a:spcPct val="0"/>
              </a:spcBef>
              <a:spcAft>
                <a:spcPts val="1800"/>
              </a:spcAft>
              <a:buClrTx/>
              <a:buSzTx/>
              <a:buFontTx/>
              <a:buNone/>
              <a:tabLst/>
              <a:defRPr/>
            </a:pPr>
            <a:r>
              <a:rPr lang="en-GB" sz="6000" b="1" dirty="0">
                <a:solidFill>
                  <a:prstClr val="black"/>
                </a:solidFill>
                <a:latin typeface="Segoe UI Light" panose="020B0502040204020203" pitchFamily="34" charset="0"/>
                <a:cs typeface="Segoe UI Light" panose="020B0502040204020203" pitchFamily="34" charset="0"/>
              </a:rPr>
              <a:t>Physics Tutorial 5</a:t>
            </a:r>
          </a:p>
          <a:p>
            <a:pPr marL="0" marR="0" lvl="0" indent="0" defTabSz="914400" rtl="0" eaLnBrk="1" fontAlgn="auto" latinLnBrk="0" hangingPunct="1">
              <a:lnSpc>
                <a:spcPct val="100000"/>
              </a:lnSpc>
              <a:spcBef>
                <a:spcPct val="0"/>
              </a:spcBef>
              <a:spcAft>
                <a:spcPts val="1800"/>
              </a:spcAft>
              <a:buClrTx/>
              <a:buSzTx/>
              <a:buFontTx/>
              <a:buNone/>
              <a:tabLst/>
              <a:defRPr/>
            </a:pPr>
            <a:r>
              <a:rPr lang="en-GB" sz="4800" i="1" dirty="0">
                <a:solidFill>
                  <a:prstClr val="black"/>
                </a:solidFill>
                <a:latin typeface="Segoe UI Light" panose="020B0502040204020203" pitchFamily="34" charset="0"/>
                <a:cs typeface="Segoe UI Light" panose="020B0502040204020203" pitchFamily="34" charset="0"/>
              </a:rPr>
              <a:t>Functioning Like a Physicist</a:t>
            </a:r>
            <a:endParaRPr kumimoji="0" lang="en-GB" sz="1800" i="1" u="none" strike="noStrike" kern="1200" cap="none" spc="0" normalizeH="0" baseline="0" noProof="0" dirty="0">
              <a:ln>
                <a:noFill/>
              </a:ln>
              <a:solidFill>
                <a:prstClr val="black"/>
              </a:solidFill>
              <a:effectLst/>
              <a:uLnTx/>
              <a:uFillTx/>
              <a:latin typeface="Segoe UI Light" panose="020B0502040204020203" pitchFamily="34" charset="0"/>
              <a:ea typeface="+mj-ea"/>
              <a:cs typeface="Segoe UI Light" panose="020B0502040204020203" pitchFamily="34" charset="0"/>
            </a:endParaRPr>
          </a:p>
        </p:txBody>
      </p:sp>
    </p:spTree>
    <p:extLst>
      <p:ext uri="{BB962C8B-B14F-4D97-AF65-F5344CB8AC3E}">
        <p14:creationId xmlns:p14="http://schemas.microsoft.com/office/powerpoint/2010/main" val="635692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19E013-07EC-7DB6-DD8B-A1FC495A156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64E8CBA-B4FB-AF9B-7A56-B9798FBBD707}"/>
              </a:ext>
            </a:extLst>
          </p:cNvPr>
          <p:cNvSpPr>
            <a:spLocks noGrp="1"/>
          </p:cNvSpPr>
          <p:nvPr>
            <p:ph type="title"/>
          </p:nvPr>
        </p:nvSpPr>
        <p:spPr>
          <a:xfrm>
            <a:off x="1088019" y="615200"/>
            <a:ext cx="8679029" cy="859826"/>
          </a:xfrm>
        </p:spPr>
        <p:txBody>
          <a:bodyPr anchor="ctr">
            <a:normAutofit/>
          </a:bodyPr>
          <a:lstStyle/>
          <a:p>
            <a:r>
              <a:rPr lang="en-GB" dirty="0">
                <a:solidFill>
                  <a:schemeClr val="bg1"/>
                </a:solidFill>
              </a:rPr>
              <a:t>Task 2: Log Problems</a:t>
            </a:r>
          </a:p>
        </p:txBody>
      </p:sp>
      <p:sp>
        <p:nvSpPr>
          <p:cNvPr id="2" name="Slide Number Placeholder 3">
            <a:extLst>
              <a:ext uri="{FF2B5EF4-FFF2-40B4-BE49-F238E27FC236}">
                <a16:creationId xmlns:a16="http://schemas.microsoft.com/office/drawing/2014/main" id="{3DBD8E4F-B159-5C66-3034-8D8E254CB6D1}"/>
              </a:ext>
            </a:extLst>
          </p:cNvPr>
          <p:cNvSpPr>
            <a:spLocks noGrp="1"/>
          </p:cNvSpPr>
          <p:nvPr>
            <p:ph type="sldNum" sz="quarter" idx="12"/>
          </p:nvPr>
        </p:nvSpPr>
        <p:spPr>
          <a:xfrm>
            <a:off x="152400" y="643430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D75C19-2995-448E-B6BE-745C9802F51A}" type="slidenum">
              <a:rPr kumimoji="0" lang="en-GB" sz="1200" b="0" i="0" u="none" strike="noStrike" kern="1200" cap="none" spc="0" normalizeH="0" baseline="0" noProof="0" smtClean="0">
                <a:ln>
                  <a:noFill/>
                </a:ln>
                <a:solidFill>
                  <a:prstClr val="white">
                    <a:lumMod val="50000"/>
                  </a:prstClr>
                </a:solidFill>
                <a:effectLst/>
                <a:uLnTx/>
                <a:uFillTx/>
                <a:latin typeface="Segoe UI Light"/>
                <a:ea typeface="+mn-ea"/>
                <a:cs typeface="Segoe UI Light"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white">
                  <a:lumMod val="50000"/>
                </a:prstClr>
              </a:solidFill>
              <a:effectLst/>
              <a:uLnTx/>
              <a:uFillTx/>
              <a:latin typeface="Segoe UI Light"/>
              <a:ea typeface="+mn-ea"/>
              <a:cs typeface="Segoe UI Light" panose="020B0502040204020203" pitchFamily="34" charset="0"/>
            </a:endParaRPr>
          </a:p>
        </p:txBody>
      </p:sp>
      <p:pic>
        <p:nvPicPr>
          <p:cNvPr id="5" name="Picture 4">
            <a:extLst>
              <a:ext uri="{FF2B5EF4-FFF2-40B4-BE49-F238E27FC236}">
                <a16:creationId xmlns:a16="http://schemas.microsoft.com/office/drawing/2014/main" id="{A9B9107F-E65A-D4E0-82D6-CFD90DA7C294}"/>
              </a:ext>
            </a:extLst>
          </p:cNvPr>
          <p:cNvPicPr>
            <a:picLocks noChangeAspect="1"/>
          </p:cNvPicPr>
          <p:nvPr/>
        </p:nvPicPr>
        <p:blipFill>
          <a:blip r:embed="rId2"/>
          <a:stretch>
            <a:fillRect/>
          </a:stretch>
        </p:blipFill>
        <p:spPr>
          <a:xfrm>
            <a:off x="8219054" y="183554"/>
            <a:ext cx="3812423" cy="3342821"/>
          </a:xfrm>
          <a:prstGeom prst="rect">
            <a:avLst/>
          </a:prstGeom>
        </p:spPr>
      </p:pic>
      <p:sp>
        <p:nvSpPr>
          <p:cNvPr id="16" name="Content Placeholder 5">
            <a:extLst>
              <a:ext uri="{FF2B5EF4-FFF2-40B4-BE49-F238E27FC236}">
                <a16:creationId xmlns:a16="http://schemas.microsoft.com/office/drawing/2014/main" id="{29531812-CBAE-AED1-9078-22DAF7803D42}"/>
              </a:ext>
            </a:extLst>
          </p:cNvPr>
          <p:cNvSpPr txBox="1">
            <a:spLocks/>
          </p:cNvSpPr>
          <p:nvPr/>
        </p:nvSpPr>
        <p:spPr>
          <a:xfrm>
            <a:off x="336420" y="2753935"/>
            <a:ext cx="3962203" cy="547687"/>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100000"/>
              </a:lnSpc>
              <a:spcBef>
                <a:spcPts val="0"/>
              </a:spcBef>
              <a:spcAft>
                <a:spcPts val="300"/>
              </a:spcAft>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Clr>
                <a:srgbClr val="1289A7"/>
              </a:buClr>
              <a:buNone/>
            </a:pPr>
            <a:r>
              <a:rPr lang="en-GB" sz="2600" b="1" dirty="0">
                <a:latin typeface="Segoe UI Light" panose="020B0502040204020203" pitchFamily="34" charset="0"/>
                <a:cs typeface="Segoe UI Light" panose="020B0502040204020203" pitchFamily="34" charset="0"/>
              </a:rPr>
              <a:t>Using the reverse of Rule 3:</a:t>
            </a:r>
          </a:p>
        </p:txBody>
      </p:sp>
      <p:sp>
        <p:nvSpPr>
          <p:cNvPr id="17" name="Content Placeholder 5">
            <a:extLst>
              <a:ext uri="{FF2B5EF4-FFF2-40B4-BE49-F238E27FC236}">
                <a16:creationId xmlns:a16="http://schemas.microsoft.com/office/drawing/2014/main" id="{958533CA-D0FC-36C2-8FCC-6E1522C4A006}"/>
              </a:ext>
            </a:extLst>
          </p:cNvPr>
          <p:cNvSpPr txBox="1">
            <a:spLocks/>
          </p:cNvSpPr>
          <p:nvPr/>
        </p:nvSpPr>
        <p:spPr>
          <a:xfrm>
            <a:off x="336420" y="3745214"/>
            <a:ext cx="4378873" cy="547687"/>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100000"/>
              </a:lnSpc>
              <a:spcBef>
                <a:spcPts val="0"/>
              </a:spcBef>
              <a:spcAft>
                <a:spcPts val="300"/>
              </a:spcAft>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Clr>
                <a:srgbClr val="1289A7"/>
              </a:buClr>
              <a:buNone/>
            </a:pPr>
            <a:r>
              <a:rPr lang="en-GB" sz="2600" b="1" dirty="0">
                <a:latin typeface="Segoe UI Light" panose="020B0502040204020203" pitchFamily="34" charset="0"/>
                <a:cs typeface="Segoe UI Light" panose="020B0502040204020203" pitchFamily="34" charset="0"/>
              </a:rPr>
              <a:t>We know that log to base e is:</a:t>
            </a:r>
          </a:p>
        </p:txBody>
      </p:sp>
      <p:sp>
        <p:nvSpPr>
          <p:cNvPr id="18" name="Content Placeholder 5">
            <a:extLst>
              <a:ext uri="{FF2B5EF4-FFF2-40B4-BE49-F238E27FC236}">
                <a16:creationId xmlns:a16="http://schemas.microsoft.com/office/drawing/2014/main" id="{AA14C19A-B375-F0CA-6FE5-163B6F413E4E}"/>
              </a:ext>
            </a:extLst>
          </p:cNvPr>
          <p:cNvSpPr txBox="1">
            <a:spLocks/>
          </p:cNvSpPr>
          <p:nvPr/>
        </p:nvSpPr>
        <p:spPr>
          <a:xfrm>
            <a:off x="1285176" y="4814393"/>
            <a:ext cx="3206575" cy="547687"/>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100000"/>
              </a:lnSpc>
              <a:spcBef>
                <a:spcPts val="0"/>
              </a:spcBef>
              <a:spcAft>
                <a:spcPts val="300"/>
              </a:spcAft>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Clr>
                <a:srgbClr val="1289A7"/>
              </a:buClr>
              <a:buNone/>
            </a:pPr>
            <a:r>
              <a:rPr lang="en-GB" sz="2600" b="1" dirty="0">
                <a:latin typeface="Segoe UI Light" panose="020B0502040204020203" pitchFamily="34" charset="0"/>
                <a:cs typeface="Segoe UI Light" panose="020B0502040204020203" pitchFamily="34" charset="0"/>
              </a:rPr>
              <a:t>Then calculate to get:</a:t>
            </a:r>
          </a:p>
        </p:txBody>
      </p:sp>
      <p:pic>
        <p:nvPicPr>
          <p:cNvPr id="7" name="Picture 6">
            <a:extLst>
              <a:ext uri="{FF2B5EF4-FFF2-40B4-BE49-F238E27FC236}">
                <a16:creationId xmlns:a16="http://schemas.microsoft.com/office/drawing/2014/main" id="{015F3BCD-B98B-13CE-7811-9373C8C9ECD2}"/>
              </a:ext>
            </a:extLst>
          </p:cNvPr>
          <p:cNvPicPr>
            <a:picLocks noChangeAspect="1"/>
          </p:cNvPicPr>
          <p:nvPr/>
        </p:nvPicPr>
        <p:blipFill>
          <a:blip r:embed="rId3"/>
          <a:stretch>
            <a:fillRect/>
          </a:stretch>
        </p:blipFill>
        <p:spPr>
          <a:xfrm>
            <a:off x="336420" y="1866482"/>
            <a:ext cx="638264" cy="685896"/>
          </a:xfrm>
          <a:prstGeom prst="rect">
            <a:avLst/>
          </a:prstGeom>
        </p:spPr>
      </p:pic>
      <p:pic>
        <p:nvPicPr>
          <p:cNvPr id="9" name="Picture 8">
            <a:extLst>
              <a:ext uri="{FF2B5EF4-FFF2-40B4-BE49-F238E27FC236}">
                <a16:creationId xmlns:a16="http://schemas.microsoft.com/office/drawing/2014/main" id="{66AE30F5-C0F2-9DA9-EB87-844958314D51}"/>
              </a:ext>
            </a:extLst>
          </p:cNvPr>
          <p:cNvPicPr>
            <a:picLocks noChangeAspect="1"/>
          </p:cNvPicPr>
          <p:nvPr/>
        </p:nvPicPr>
        <p:blipFill>
          <a:blip r:embed="rId4"/>
          <a:stretch>
            <a:fillRect/>
          </a:stretch>
        </p:blipFill>
        <p:spPr>
          <a:xfrm>
            <a:off x="1907641" y="1764601"/>
            <a:ext cx="2423362" cy="780861"/>
          </a:xfrm>
          <a:prstGeom prst="rect">
            <a:avLst/>
          </a:prstGeom>
        </p:spPr>
      </p:pic>
      <p:pic>
        <p:nvPicPr>
          <p:cNvPr id="12" name="Picture 11">
            <a:extLst>
              <a:ext uri="{FF2B5EF4-FFF2-40B4-BE49-F238E27FC236}">
                <a16:creationId xmlns:a16="http://schemas.microsoft.com/office/drawing/2014/main" id="{E2238AF4-0E62-2D0B-BFB8-934134E76C5B}"/>
              </a:ext>
            </a:extLst>
          </p:cNvPr>
          <p:cNvPicPr>
            <a:picLocks noChangeAspect="1"/>
          </p:cNvPicPr>
          <p:nvPr/>
        </p:nvPicPr>
        <p:blipFill>
          <a:blip r:embed="rId5"/>
          <a:stretch>
            <a:fillRect/>
          </a:stretch>
        </p:blipFill>
        <p:spPr>
          <a:xfrm>
            <a:off x="4298623" y="2613680"/>
            <a:ext cx="3707350" cy="792717"/>
          </a:xfrm>
          <a:prstGeom prst="rect">
            <a:avLst/>
          </a:prstGeom>
        </p:spPr>
      </p:pic>
      <p:pic>
        <p:nvPicPr>
          <p:cNvPr id="15" name="Picture 14">
            <a:extLst>
              <a:ext uri="{FF2B5EF4-FFF2-40B4-BE49-F238E27FC236}">
                <a16:creationId xmlns:a16="http://schemas.microsoft.com/office/drawing/2014/main" id="{74D8E05C-2C2F-CB91-A8EA-54752EC5AD2D}"/>
              </a:ext>
            </a:extLst>
          </p:cNvPr>
          <p:cNvPicPr>
            <a:picLocks noChangeAspect="1"/>
          </p:cNvPicPr>
          <p:nvPr/>
        </p:nvPicPr>
        <p:blipFill>
          <a:blip r:embed="rId6"/>
          <a:stretch>
            <a:fillRect/>
          </a:stretch>
        </p:blipFill>
        <p:spPr>
          <a:xfrm>
            <a:off x="4838024" y="3621747"/>
            <a:ext cx="2874009" cy="794623"/>
          </a:xfrm>
          <a:prstGeom prst="rect">
            <a:avLst/>
          </a:prstGeom>
        </p:spPr>
      </p:pic>
      <p:pic>
        <p:nvPicPr>
          <p:cNvPr id="21" name="Picture 20">
            <a:extLst>
              <a:ext uri="{FF2B5EF4-FFF2-40B4-BE49-F238E27FC236}">
                <a16:creationId xmlns:a16="http://schemas.microsoft.com/office/drawing/2014/main" id="{FEC6EB8B-0B1F-5A6E-CEDE-CBA3E6FA6352}"/>
              </a:ext>
            </a:extLst>
          </p:cNvPr>
          <p:cNvPicPr>
            <a:picLocks noChangeAspect="1"/>
          </p:cNvPicPr>
          <p:nvPr/>
        </p:nvPicPr>
        <p:blipFill>
          <a:blip r:embed="rId7"/>
          <a:stretch>
            <a:fillRect/>
          </a:stretch>
        </p:blipFill>
        <p:spPr>
          <a:xfrm>
            <a:off x="4491751" y="4546404"/>
            <a:ext cx="3096057" cy="1267002"/>
          </a:xfrm>
          <a:prstGeom prst="rect">
            <a:avLst/>
          </a:prstGeom>
        </p:spPr>
      </p:pic>
      <p:sp>
        <p:nvSpPr>
          <p:cNvPr id="23" name="Content Placeholder 5">
            <a:extLst>
              <a:ext uri="{FF2B5EF4-FFF2-40B4-BE49-F238E27FC236}">
                <a16:creationId xmlns:a16="http://schemas.microsoft.com/office/drawing/2014/main" id="{1CDD22C2-1D66-E822-5EB1-4F3A4EC0CC04}"/>
              </a:ext>
            </a:extLst>
          </p:cNvPr>
          <p:cNvSpPr txBox="1">
            <a:spLocks/>
          </p:cNvSpPr>
          <p:nvPr/>
        </p:nvSpPr>
        <p:spPr>
          <a:xfrm>
            <a:off x="7673567" y="4712269"/>
            <a:ext cx="1913494" cy="547687"/>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100000"/>
              </a:lnSpc>
              <a:spcBef>
                <a:spcPts val="0"/>
              </a:spcBef>
              <a:spcAft>
                <a:spcPts val="300"/>
              </a:spcAft>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Clr>
                <a:srgbClr val="1289A7"/>
              </a:buClr>
              <a:buNone/>
            </a:pPr>
            <a:r>
              <a:rPr lang="en-GB" sz="2600" b="1" dirty="0">
                <a:latin typeface="Segoe UI Light" panose="020B0502040204020203" pitchFamily="34" charset="0"/>
                <a:cs typeface="Segoe UI Light" panose="020B0502040204020203" pitchFamily="34" charset="0"/>
              </a:rPr>
              <a:t>to 3 sig. fig.</a:t>
            </a:r>
          </a:p>
        </p:txBody>
      </p:sp>
    </p:spTree>
    <p:extLst>
      <p:ext uri="{BB962C8B-B14F-4D97-AF65-F5344CB8AC3E}">
        <p14:creationId xmlns:p14="http://schemas.microsoft.com/office/powerpoint/2010/main" val="3199811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DB511F-A282-03FA-27F3-ED6D43E54A5C}"/>
              </a:ext>
            </a:extLst>
          </p:cNvPr>
          <p:cNvSpPr>
            <a:spLocks noGrp="1"/>
          </p:cNvSpPr>
          <p:nvPr>
            <p:ph type="title"/>
          </p:nvPr>
        </p:nvSpPr>
        <p:spPr>
          <a:xfrm>
            <a:off x="1088019" y="615200"/>
            <a:ext cx="8679029" cy="859826"/>
          </a:xfrm>
        </p:spPr>
        <p:txBody>
          <a:bodyPr anchor="ctr">
            <a:normAutofit/>
          </a:bodyPr>
          <a:lstStyle/>
          <a:p>
            <a:r>
              <a:rPr lang="en-GB" dirty="0">
                <a:solidFill>
                  <a:schemeClr val="bg1"/>
                </a:solidFill>
              </a:rPr>
              <a:t>Task 3: Real Problems</a:t>
            </a:r>
          </a:p>
        </p:txBody>
      </p:sp>
      <p:sp>
        <p:nvSpPr>
          <p:cNvPr id="2" name="Slide Number Placeholder 3">
            <a:extLst>
              <a:ext uri="{FF2B5EF4-FFF2-40B4-BE49-F238E27FC236}">
                <a16:creationId xmlns:a16="http://schemas.microsoft.com/office/drawing/2014/main" id="{B2C47BDD-437A-43D9-03D7-5EF03E1EFF10}"/>
              </a:ext>
            </a:extLst>
          </p:cNvPr>
          <p:cNvSpPr>
            <a:spLocks noGrp="1"/>
          </p:cNvSpPr>
          <p:nvPr>
            <p:ph type="sldNum" sz="quarter" idx="12"/>
          </p:nvPr>
        </p:nvSpPr>
        <p:spPr>
          <a:xfrm>
            <a:off x="152400" y="643430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D75C19-2995-448E-B6BE-745C9802F51A}" type="slidenum">
              <a:rPr kumimoji="0" lang="en-GB" sz="1200" b="0" i="0" u="none" strike="noStrike" kern="1200" cap="none" spc="0" normalizeH="0" baseline="0" noProof="0" smtClean="0">
                <a:ln>
                  <a:noFill/>
                </a:ln>
                <a:solidFill>
                  <a:prstClr val="white">
                    <a:lumMod val="50000"/>
                  </a:prstClr>
                </a:solidFill>
                <a:effectLst/>
                <a:uLnTx/>
                <a:uFillTx/>
                <a:latin typeface="Segoe UI Light"/>
                <a:ea typeface="+mn-ea"/>
                <a:cs typeface="Segoe UI Light"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white">
                  <a:lumMod val="50000"/>
                </a:prstClr>
              </a:solidFill>
              <a:effectLst/>
              <a:uLnTx/>
              <a:uFillTx/>
              <a:latin typeface="Segoe UI Light"/>
              <a:ea typeface="+mn-ea"/>
              <a:cs typeface="Segoe UI Light" panose="020B0502040204020203" pitchFamily="34" charset="0"/>
            </a:endParaRPr>
          </a:p>
        </p:txBody>
      </p:sp>
      <p:pic>
        <p:nvPicPr>
          <p:cNvPr id="4" name="Picture 3">
            <a:extLst>
              <a:ext uri="{FF2B5EF4-FFF2-40B4-BE49-F238E27FC236}">
                <a16:creationId xmlns:a16="http://schemas.microsoft.com/office/drawing/2014/main" id="{E8881249-7855-478F-53AF-185EE6562232}"/>
              </a:ext>
            </a:extLst>
          </p:cNvPr>
          <p:cNvPicPr>
            <a:picLocks noChangeAspect="1"/>
          </p:cNvPicPr>
          <p:nvPr/>
        </p:nvPicPr>
        <p:blipFill>
          <a:blip r:embed="rId3"/>
          <a:stretch>
            <a:fillRect/>
          </a:stretch>
        </p:blipFill>
        <p:spPr>
          <a:xfrm>
            <a:off x="8765543" y="183554"/>
            <a:ext cx="3265934" cy="2863647"/>
          </a:xfrm>
          <a:prstGeom prst="rect">
            <a:avLst/>
          </a:prstGeom>
        </p:spPr>
      </p:pic>
      <p:pic>
        <p:nvPicPr>
          <p:cNvPr id="6" name="Picture 5">
            <a:extLst>
              <a:ext uri="{FF2B5EF4-FFF2-40B4-BE49-F238E27FC236}">
                <a16:creationId xmlns:a16="http://schemas.microsoft.com/office/drawing/2014/main" id="{F2289E6F-008F-EDCE-DA41-8CDA9C641965}"/>
              </a:ext>
            </a:extLst>
          </p:cNvPr>
          <p:cNvPicPr>
            <a:picLocks noChangeAspect="1"/>
          </p:cNvPicPr>
          <p:nvPr/>
        </p:nvPicPr>
        <p:blipFill>
          <a:blip r:embed="rId4"/>
          <a:stretch>
            <a:fillRect/>
          </a:stretch>
        </p:blipFill>
        <p:spPr>
          <a:xfrm>
            <a:off x="384934" y="1671732"/>
            <a:ext cx="600159" cy="743054"/>
          </a:xfrm>
          <a:prstGeom prst="rect">
            <a:avLst/>
          </a:prstGeom>
        </p:spPr>
      </p:pic>
      <p:pic>
        <p:nvPicPr>
          <p:cNvPr id="8" name="Picture 7">
            <a:extLst>
              <a:ext uri="{FF2B5EF4-FFF2-40B4-BE49-F238E27FC236}">
                <a16:creationId xmlns:a16="http://schemas.microsoft.com/office/drawing/2014/main" id="{B6556707-5FC0-A405-F4B6-0A20AAA72FF5}"/>
              </a:ext>
            </a:extLst>
          </p:cNvPr>
          <p:cNvPicPr>
            <a:picLocks noChangeAspect="1"/>
          </p:cNvPicPr>
          <p:nvPr/>
        </p:nvPicPr>
        <p:blipFill>
          <a:blip r:embed="rId5"/>
          <a:srcRect l="31392" t="10601" r="41391" b="76866"/>
          <a:stretch/>
        </p:blipFill>
        <p:spPr>
          <a:xfrm>
            <a:off x="1920883" y="2435202"/>
            <a:ext cx="3318236" cy="509047"/>
          </a:xfrm>
          <a:prstGeom prst="rect">
            <a:avLst/>
          </a:prstGeom>
        </p:spPr>
      </p:pic>
      <p:pic>
        <p:nvPicPr>
          <p:cNvPr id="9" name="Picture 8">
            <a:extLst>
              <a:ext uri="{FF2B5EF4-FFF2-40B4-BE49-F238E27FC236}">
                <a16:creationId xmlns:a16="http://schemas.microsoft.com/office/drawing/2014/main" id="{99383C41-2EEF-A55B-A4D2-65C3ADB3D362}"/>
              </a:ext>
            </a:extLst>
          </p:cNvPr>
          <p:cNvPicPr>
            <a:picLocks noChangeAspect="1"/>
          </p:cNvPicPr>
          <p:nvPr/>
        </p:nvPicPr>
        <p:blipFill>
          <a:blip r:embed="rId5"/>
          <a:srcRect l="5089" t="2981" r="69859" b="71955"/>
          <a:stretch/>
        </p:blipFill>
        <p:spPr>
          <a:xfrm>
            <a:off x="1088019" y="1553861"/>
            <a:ext cx="2884928" cy="961547"/>
          </a:xfrm>
          <a:prstGeom prst="rect">
            <a:avLst/>
          </a:prstGeom>
        </p:spPr>
      </p:pic>
      <p:pic>
        <p:nvPicPr>
          <p:cNvPr id="11" name="Picture 10">
            <a:extLst>
              <a:ext uri="{FF2B5EF4-FFF2-40B4-BE49-F238E27FC236}">
                <a16:creationId xmlns:a16="http://schemas.microsoft.com/office/drawing/2014/main" id="{5D6DF1BC-24AE-0AC2-386E-7C9AD175FC35}"/>
              </a:ext>
            </a:extLst>
          </p:cNvPr>
          <p:cNvPicPr>
            <a:picLocks noChangeAspect="1"/>
          </p:cNvPicPr>
          <p:nvPr/>
        </p:nvPicPr>
        <p:blipFill>
          <a:blip r:embed="rId5"/>
          <a:srcRect l="3157" t="28896" r="44407" b="39306"/>
          <a:stretch/>
        </p:blipFill>
        <p:spPr>
          <a:xfrm>
            <a:off x="372091" y="3060383"/>
            <a:ext cx="5635658" cy="1138490"/>
          </a:xfrm>
          <a:prstGeom prst="rect">
            <a:avLst/>
          </a:prstGeom>
        </p:spPr>
      </p:pic>
      <p:pic>
        <p:nvPicPr>
          <p:cNvPr id="12" name="Picture 11">
            <a:extLst>
              <a:ext uri="{FF2B5EF4-FFF2-40B4-BE49-F238E27FC236}">
                <a16:creationId xmlns:a16="http://schemas.microsoft.com/office/drawing/2014/main" id="{58DA9D63-F7D2-5C73-A6BE-0B18225A09F0}"/>
              </a:ext>
            </a:extLst>
          </p:cNvPr>
          <p:cNvPicPr>
            <a:picLocks noChangeAspect="1"/>
          </p:cNvPicPr>
          <p:nvPr/>
        </p:nvPicPr>
        <p:blipFill>
          <a:blip r:embed="rId5"/>
          <a:srcRect l="59536" t="31798" r="30567" b="43735"/>
          <a:stretch/>
        </p:blipFill>
        <p:spPr>
          <a:xfrm>
            <a:off x="6331239" y="3205154"/>
            <a:ext cx="1206632" cy="993719"/>
          </a:xfrm>
          <a:prstGeom prst="rect">
            <a:avLst/>
          </a:prstGeom>
        </p:spPr>
      </p:pic>
      <p:pic>
        <p:nvPicPr>
          <p:cNvPr id="13" name="Picture 12">
            <a:extLst>
              <a:ext uri="{FF2B5EF4-FFF2-40B4-BE49-F238E27FC236}">
                <a16:creationId xmlns:a16="http://schemas.microsoft.com/office/drawing/2014/main" id="{082F6782-A285-68F9-196A-FF79AB91E333}"/>
              </a:ext>
            </a:extLst>
          </p:cNvPr>
          <p:cNvPicPr>
            <a:picLocks noChangeAspect="1"/>
          </p:cNvPicPr>
          <p:nvPr/>
        </p:nvPicPr>
        <p:blipFill>
          <a:blip r:embed="rId5"/>
          <a:srcRect l="70361" t="28896" r="2500" b="39306"/>
          <a:stretch/>
        </p:blipFill>
        <p:spPr>
          <a:xfrm>
            <a:off x="7638587" y="3060383"/>
            <a:ext cx="3308808" cy="1291472"/>
          </a:xfrm>
          <a:prstGeom prst="rect">
            <a:avLst/>
          </a:prstGeom>
        </p:spPr>
      </p:pic>
      <p:pic>
        <p:nvPicPr>
          <p:cNvPr id="14" name="Picture 13">
            <a:extLst>
              <a:ext uri="{FF2B5EF4-FFF2-40B4-BE49-F238E27FC236}">
                <a16:creationId xmlns:a16="http://schemas.microsoft.com/office/drawing/2014/main" id="{48646A28-FB7B-012A-8713-9DC6275FD9D6}"/>
              </a:ext>
            </a:extLst>
          </p:cNvPr>
          <p:cNvPicPr>
            <a:picLocks noChangeAspect="1"/>
          </p:cNvPicPr>
          <p:nvPr/>
        </p:nvPicPr>
        <p:blipFill>
          <a:blip r:embed="rId5"/>
          <a:srcRect l="1250" t="58804" r="52526" b="4901"/>
          <a:stretch/>
        </p:blipFill>
        <p:spPr>
          <a:xfrm>
            <a:off x="287250" y="4369196"/>
            <a:ext cx="5635658" cy="1474150"/>
          </a:xfrm>
          <a:prstGeom prst="rect">
            <a:avLst/>
          </a:prstGeom>
        </p:spPr>
      </p:pic>
      <p:pic>
        <p:nvPicPr>
          <p:cNvPr id="15" name="Picture 14">
            <a:extLst>
              <a:ext uri="{FF2B5EF4-FFF2-40B4-BE49-F238E27FC236}">
                <a16:creationId xmlns:a16="http://schemas.microsoft.com/office/drawing/2014/main" id="{8E87AB3C-2501-E42B-ECF5-D1F7F57FAF37}"/>
              </a:ext>
            </a:extLst>
          </p:cNvPr>
          <p:cNvPicPr>
            <a:picLocks noChangeAspect="1"/>
          </p:cNvPicPr>
          <p:nvPr/>
        </p:nvPicPr>
        <p:blipFill>
          <a:blip r:embed="rId5">
            <a:clrChange>
              <a:clrFrom>
                <a:srgbClr val="FFFFFF"/>
              </a:clrFrom>
              <a:clrTo>
                <a:srgbClr val="FFFFFF">
                  <a:alpha val="0"/>
                </a:srgbClr>
              </a:clrTo>
            </a:clrChange>
          </a:blip>
          <a:srcRect l="51108" t="72389" r="37731" b="17124"/>
          <a:stretch/>
        </p:blipFill>
        <p:spPr>
          <a:xfrm>
            <a:off x="6217861" y="4486762"/>
            <a:ext cx="1360734" cy="425937"/>
          </a:xfrm>
          <a:prstGeom prst="rect">
            <a:avLst/>
          </a:prstGeom>
        </p:spPr>
      </p:pic>
      <p:grpSp>
        <p:nvGrpSpPr>
          <p:cNvPr id="18" name="Group 17">
            <a:extLst>
              <a:ext uri="{FF2B5EF4-FFF2-40B4-BE49-F238E27FC236}">
                <a16:creationId xmlns:a16="http://schemas.microsoft.com/office/drawing/2014/main" id="{82A737F9-1A6F-E7E6-AB25-5282B95A6DFA}"/>
              </a:ext>
            </a:extLst>
          </p:cNvPr>
          <p:cNvGrpSpPr/>
          <p:nvPr/>
        </p:nvGrpSpPr>
        <p:grpSpPr>
          <a:xfrm>
            <a:off x="5335573" y="1845735"/>
            <a:ext cx="2067344" cy="1109876"/>
            <a:chOff x="5335573" y="1845735"/>
            <a:chExt cx="2067344" cy="1109876"/>
          </a:xfrm>
        </p:grpSpPr>
        <p:pic>
          <p:nvPicPr>
            <p:cNvPr id="10" name="Picture 9">
              <a:extLst>
                <a:ext uri="{FF2B5EF4-FFF2-40B4-BE49-F238E27FC236}">
                  <a16:creationId xmlns:a16="http://schemas.microsoft.com/office/drawing/2014/main" id="{04F2A0FA-36D2-D08B-29DE-62762F487259}"/>
                </a:ext>
              </a:extLst>
            </p:cNvPr>
            <p:cNvPicPr>
              <a:picLocks noChangeAspect="1"/>
            </p:cNvPicPr>
            <p:nvPr/>
          </p:nvPicPr>
          <p:blipFill>
            <a:blip r:embed="rId5"/>
            <a:srcRect l="58608" r="20902" b="68202"/>
            <a:stretch/>
          </p:blipFill>
          <p:spPr>
            <a:xfrm>
              <a:off x="5335573" y="1845735"/>
              <a:ext cx="2067344" cy="1068778"/>
            </a:xfrm>
            <a:prstGeom prst="rect">
              <a:avLst/>
            </a:prstGeom>
          </p:spPr>
        </p:pic>
        <p:sp>
          <p:nvSpPr>
            <p:cNvPr id="16" name="Rectangle 15">
              <a:extLst>
                <a:ext uri="{FF2B5EF4-FFF2-40B4-BE49-F238E27FC236}">
                  <a16:creationId xmlns:a16="http://schemas.microsoft.com/office/drawing/2014/main" id="{82E34712-E29A-FAD4-1271-C76332BEE556}"/>
                </a:ext>
              </a:extLst>
            </p:cNvPr>
            <p:cNvSpPr/>
            <p:nvPr/>
          </p:nvSpPr>
          <p:spPr>
            <a:xfrm>
              <a:off x="6952883" y="2799510"/>
              <a:ext cx="339365" cy="1561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9" name="Picture 18">
            <a:extLst>
              <a:ext uri="{FF2B5EF4-FFF2-40B4-BE49-F238E27FC236}">
                <a16:creationId xmlns:a16="http://schemas.microsoft.com/office/drawing/2014/main" id="{BA114C33-982A-3C9B-DF1E-CD0D673578CE}"/>
              </a:ext>
            </a:extLst>
          </p:cNvPr>
          <p:cNvPicPr>
            <a:picLocks noChangeAspect="1"/>
          </p:cNvPicPr>
          <p:nvPr/>
        </p:nvPicPr>
        <p:blipFill>
          <a:blip r:embed="rId5">
            <a:clrChange>
              <a:clrFrom>
                <a:srgbClr val="FFFFFF"/>
              </a:clrFrom>
              <a:clrTo>
                <a:srgbClr val="FFFFFF">
                  <a:alpha val="0"/>
                </a:srgbClr>
              </a:clrTo>
            </a:clrChange>
          </a:blip>
          <a:srcRect l="63030" t="61706" r="8994" b="4901"/>
          <a:stretch/>
        </p:blipFill>
        <p:spPr>
          <a:xfrm>
            <a:off x="6331239" y="4642496"/>
            <a:ext cx="3410799" cy="1356280"/>
          </a:xfrm>
          <a:prstGeom prst="rect">
            <a:avLst/>
          </a:prstGeom>
        </p:spPr>
      </p:pic>
    </p:spTree>
    <p:extLst>
      <p:ext uri="{BB962C8B-B14F-4D97-AF65-F5344CB8AC3E}">
        <p14:creationId xmlns:p14="http://schemas.microsoft.com/office/powerpoint/2010/main" val="417037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1F4348-129A-EEB2-E349-F846AB851F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87AB388-631C-4E26-DE23-176837B3030E}"/>
              </a:ext>
            </a:extLst>
          </p:cNvPr>
          <p:cNvSpPr>
            <a:spLocks noGrp="1"/>
          </p:cNvSpPr>
          <p:nvPr>
            <p:ph type="title"/>
          </p:nvPr>
        </p:nvSpPr>
        <p:spPr>
          <a:xfrm>
            <a:off x="1088019" y="615200"/>
            <a:ext cx="8679029" cy="859826"/>
          </a:xfrm>
        </p:spPr>
        <p:txBody>
          <a:bodyPr anchor="ctr">
            <a:normAutofit/>
          </a:bodyPr>
          <a:lstStyle/>
          <a:p>
            <a:r>
              <a:rPr lang="en-GB" dirty="0">
                <a:solidFill>
                  <a:schemeClr val="bg1"/>
                </a:solidFill>
              </a:rPr>
              <a:t>Task 3: Real Problems</a:t>
            </a:r>
          </a:p>
        </p:txBody>
      </p:sp>
      <p:sp>
        <p:nvSpPr>
          <p:cNvPr id="2" name="Slide Number Placeholder 3">
            <a:extLst>
              <a:ext uri="{FF2B5EF4-FFF2-40B4-BE49-F238E27FC236}">
                <a16:creationId xmlns:a16="http://schemas.microsoft.com/office/drawing/2014/main" id="{F505DA07-A322-EAF3-7905-D79A9ED0DCB5}"/>
              </a:ext>
            </a:extLst>
          </p:cNvPr>
          <p:cNvSpPr>
            <a:spLocks noGrp="1"/>
          </p:cNvSpPr>
          <p:nvPr>
            <p:ph type="sldNum" sz="quarter" idx="12"/>
          </p:nvPr>
        </p:nvSpPr>
        <p:spPr>
          <a:xfrm>
            <a:off x="152400" y="643430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D75C19-2995-448E-B6BE-745C9802F51A}" type="slidenum">
              <a:rPr kumimoji="0" lang="en-GB" sz="1200" b="0" i="0" u="none" strike="noStrike" kern="1200" cap="none" spc="0" normalizeH="0" baseline="0" noProof="0" smtClean="0">
                <a:ln>
                  <a:noFill/>
                </a:ln>
                <a:solidFill>
                  <a:prstClr val="white">
                    <a:lumMod val="50000"/>
                  </a:prstClr>
                </a:solidFill>
                <a:effectLst/>
                <a:uLnTx/>
                <a:uFillTx/>
                <a:latin typeface="Segoe UI Light"/>
                <a:ea typeface="+mn-ea"/>
                <a:cs typeface="Segoe UI Light"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white">
                  <a:lumMod val="50000"/>
                </a:prstClr>
              </a:solidFill>
              <a:effectLst/>
              <a:uLnTx/>
              <a:uFillTx/>
              <a:latin typeface="Segoe UI Light"/>
              <a:ea typeface="+mn-ea"/>
              <a:cs typeface="Segoe UI Light" panose="020B0502040204020203" pitchFamily="34" charset="0"/>
            </a:endParaRPr>
          </a:p>
        </p:txBody>
      </p:sp>
      <p:pic>
        <p:nvPicPr>
          <p:cNvPr id="4" name="Picture 3">
            <a:extLst>
              <a:ext uri="{FF2B5EF4-FFF2-40B4-BE49-F238E27FC236}">
                <a16:creationId xmlns:a16="http://schemas.microsoft.com/office/drawing/2014/main" id="{CA4FA139-3846-8AD3-7E46-8DC5801F38B3}"/>
              </a:ext>
            </a:extLst>
          </p:cNvPr>
          <p:cNvPicPr>
            <a:picLocks noChangeAspect="1"/>
          </p:cNvPicPr>
          <p:nvPr/>
        </p:nvPicPr>
        <p:blipFill>
          <a:blip r:embed="rId3"/>
          <a:stretch>
            <a:fillRect/>
          </a:stretch>
        </p:blipFill>
        <p:spPr>
          <a:xfrm>
            <a:off x="8765543" y="183554"/>
            <a:ext cx="3265934" cy="2863647"/>
          </a:xfrm>
          <a:prstGeom prst="rect">
            <a:avLst/>
          </a:prstGeom>
        </p:spPr>
      </p:pic>
      <p:pic>
        <p:nvPicPr>
          <p:cNvPr id="7" name="Picture 6">
            <a:extLst>
              <a:ext uri="{FF2B5EF4-FFF2-40B4-BE49-F238E27FC236}">
                <a16:creationId xmlns:a16="http://schemas.microsoft.com/office/drawing/2014/main" id="{7DD6E7C0-93CD-583C-CF04-6E2F4CBF2C5B}"/>
              </a:ext>
            </a:extLst>
          </p:cNvPr>
          <p:cNvPicPr>
            <a:picLocks noChangeAspect="1"/>
          </p:cNvPicPr>
          <p:nvPr/>
        </p:nvPicPr>
        <p:blipFill>
          <a:blip r:embed="rId4"/>
          <a:stretch>
            <a:fillRect/>
          </a:stretch>
        </p:blipFill>
        <p:spPr>
          <a:xfrm>
            <a:off x="283420" y="1715502"/>
            <a:ext cx="741184" cy="719700"/>
          </a:xfrm>
          <a:prstGeom prst="rect">
            <a:avLst/>
          </a:prstGeom>
        </p:spPr>
      </p:pic>
      <p:pic>
        <p:nvPicPr>
          <p:cNvPr id="20" name="Picture 19">
            <a:extLst>
              <a:ext uri="{FF2B5EF4-FFF2-40B4-BE49-F238E27FC236}">
                <a16:creationId xmlns:a16="http://schemas.microsoft.com/office/drawing/2014/main" id="{BB156216-95E3-930A-06FD-7FFFFC1E76B9}"/>
              </a:ext>
            </a:extLst>
          </p:cNvPr>
          <p:cNvPicPr>
            <a:picLocks noChangeAspect="1"/>
          </p:cNvPicPr>
          <p:nvPr/>
        </p:nvPicPr>
        <p:blipFill>
          <a:blip r:embed="rId5"/>
          <a:srcRect r="68519" b="55318"/>
          <a:stretch/>
        </p:blipFill>
        <p:spPr>
          <a:xfrm>
            <a:off x="1024604" y="1766084"/>
            <a:ext cx="3265934" cy="859826"/>
          </a:xfrm>
          <a:prstGeom prst="rect">
            <a:avLst/>
          </a:prstGeom>
        </p:spPr>
      </p:pic>
      <p:pic>
        <p:nvPicPr>
          <p:cNvPr id="21" name="Picture 20">
            <a:extLst>
              <a:ext uri="{FF2B5EF4-FFF2-40B4-BE49-F238E27FC236}">
                <a16:creationId xmlns:a16="http://schemas.microsoft.com/office/drawing/2014/main" id="{9C78561C-641E-0409-F803-E921DF3B1A17}"/>
              </a:ext>
            </a:extLst>
          </p:cNvPr>
          <p:cNvPicPr>
            <a:picLocks noChangeAspect="1"/>
          </p:cNvPicPr>
          <p:nvPr/>
        </p:nvPicPr>
        <p:blipFill>
          <a:blip r:embed="rId5"/>
          <a:srcRect l="257" t="42081" r="60586" b="38945"/>
          <a:stretch/>
        </p:blipFill>
        <p:spPr>
          <a:xfrm>
            <a:off x="1024604" y="2726260"/>
            <a:ext cx="4062159" cy="365125"/>
          </a:xfrm>
          <a:prstGeom prst="rect">
            <a:avLst/>
          </a:prstGeom>
        </p:spPr>
      </p:pic>
      <p:pic>
        <p:nvPicPr>
          <p:cNvPr id="22" name="Picture 21">
            <a:extLst>
              <a:ext uri="{FF2B5EF4-FFF2-40B4-BE49-F238E27FC236}">
                <a16:creationId xmlns:a16="http://schemas.microsoft.com/office/drawing/2014/main" id="{10B5A3E8-4FC6-FB47-248C-0300ADB0422B}"/>
              </a:ext>
            </a:extLst>
          </p:cNvPr>
          <p:cNvPicPr>
            <a:picLocks noChangeAspect="1"/>
          </p:cNvPicPr>
          <p:nvPr/>
        </p:nvPicPr>
        <p:blipFill>
          <a:blip r:embed="rId5"/>
          <a:srcRect l="69203" t="15341"/>
          <a:stretch/>
        </p:blipFill>
        <p:spPr>
          <a:xfrm>
            <a:off x="3714160" y="3330104"/>
            <a:ext cx="3629320" cy="1850626"/>
          </a:xfrm>
          <a:prstGeom prst="rect">
            <a:avLst/>
          </a:prstGeom>
        </p:spPr>
      </p:pic>
      <p:pic>
        <p:nvPicPr>
          <p:cNvPr id="23" name="Picture 22">
            <a:extLst>
              <a:ext uri="{FF2B5EF4-FFF2-40B4-BE49-F238E27FC236}">
                <a16:creationId xmlns:a16="http://schemas.microsoft.com/office/drawing/2014/main" id="{B2FFCD4D-F904-D7F8-F29D-2986237D1215}"/>
              </a:ext>
            </a:extLst>
          </p:cNvPr>
          <p:cNvPicPr>
            <a:picLocks noChangeAspect="1"/>
          </p:cNvPicPr>
          <p:nvPr/>
        </p:nvPicPr>
        <p:blipFill>
          <a:blip r:embed="rId5"/>
          <a:srcRect l="56179" t="42081" r="30902" b="35753"/>
          <a:stretch/>
        </p:blipFill>
        <p:spPr>
          <a:xfrm>
            <a:off x="5086763" y="2726260"/>
            <a:ext cx="1340177" cy="426563"/>
          </a:xfrm>
          <a:prstGeom prst="rect">
            <a:avLst/>
          </a:prstGeom>
        </p:spPr>
      </p:pic>
    </p:spTree>
    <p:extLst>
      <p:ext uri="{BB962C8B-B14F-4D97-AF65-F5344CB8AC3E}">
        <p14:creationId xmlns:p14="http://schemas.microsoft.com/office/powerpoint/2010/main" val="3838017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DB511F-A282-03FA-27F3-ED6D43E54A5C}"/>
              </a:ext>
            </a:extLst>
          </p:cNvPr>
          <p:cNvSpPr>
            <a:spLocks noGrp="1"/>
          </p:cNvSpPr>
          <p:nvPr>
            <p:ph type="title"/>
          </p:nvPr>
        </p:nvSpPr>
        <p:spPr>
          <a:xfrm>
            <a:off x="1064871" y="615200"/>
            <a:ext cx="8702178" cy="859826"/>
          </a:xfrm>
        </p:spPr>
        <p:txBody>
          <a:bodyPr anchor="ctr">
            <a:normAutofit/>
          </a:bodyPr>
          <a:lstStyle/>
          <a:p>
            <a:r>
              <a:rPr lang="en-GB" dirty="0">
                <a:solidFill>
                  <a:schemeClr val="bg1"/>
                </a:solidFill>
              </a:rPr>
              <a:t>Optional Extras</a:t>
            </a:r>
          </a:p>
        </p:txBody>
      </p:sp>
      <p:sp>
        <p:nvSpPr>
          <p:cNvPr id="2" name="Slide Number Placeholder 3">
            <a:extLst>
              <a:ext uri="{FF2B5EF4-FFF2-40B4-BE49-F238E27FC236}">
                <a16:creationId xmlns:a16="http://schemas.microsoft.com/office/drawing/2014/main" id="{B2C47BDD-437A-43D9-03D7-5EF03E1EFF10}"/>
              </a:ext>
            </a:extLst>
          </p:cNvPr>
          <p:cNvSpPr>
            <a:spLocks noGrp="1"/>
          </p:cNvSpPr>
          <p:nvPr>
            <p:ph type="sldNum" sz="quarter" idx="12"/>
          </p:nvPr>
        </p:nvSpPr>
        <p:spPr>
          <a:xfrm>
            <a:off x="152400" y="643430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D75C19-2995-448E-B6BE-745C9802F51A}" type="slidenum">
              <a:rPr kumimoji="0" lang="en-GB" sz="1200" b="0" i="0" u="none" strike="noStrike" kern="1200" cap="none" spc="0" normalizeH="0" baseline="0" noProof="0" smtClean="0">
                <a:ln>
                  <a:noFill/>
                </a:ln>
                <a:solidFill>
                  <a:prstClr val="white">
                    <a:lumMod val="50000"/>
                  </a:prstClr>
                </a:solidFill>
                <a:effectLst/>
                <a:uLnTx/>
                <a:uFillTx/>
                <a:latin typeface="Segoe UI Light"/>
                <a:ea typeface="+mn-ea"/>
                <a:cs typeface="Segoe UI Light"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white">
                  <a:lumMod val="50000"/>
                </a:prstClr>
              </a:solidFill>
              <a:effectLst/>
              <a:uLnTx/>
              <a:uFillTx/>
              <a:latin typeface="Segoe UI Light"/>
              <a:ea typeface="+mn-ea"/>
              <a:cs typeface="Segoe UI Light" panose="020B0502040204020203" pitchFamily="34" charset="0"/>
            </a:endParaRPr>
          </a:p>
        </p:txBody>
      </p:sp>
      <p:pic>
        <p:nvPicPr>
          <p:cNvPr id="5" name="Picture 4">
            <a:extLst>
              <a:ext uri="{FF2B5EF4-FFF2-40B4-BE49-F238E27FC236}">
                <a16:creationId xmlns:a16="http://schemas.microsoft.com/office/drawing/2014/main" id="{7684C694-3AD8-3519-2FCD-85DD6AECB9F9}"/>
              </a:ext>
            </a:extLst>
          </p:cNvPr>
          <p:cNvPicPr>
            <a:picLocks noChangeAspect="1"/>
          </p:cNvPicPr>
          <p:nvPr/>
        </p:nvPicPr>
        <p:blipFill>
          <a:blip r:embed="rId2"/>
          <a:srcRect r="63428" b="71748"/>
          <a:stretch/>
        </p:blipFill>
        <p:spPr>
          <a:xfrm>
            <a:off x="207390" y="1566935"/>
            <a:ext cx="4308049" cy="1452403"/>
          </a:xfrm>
          <a:prstGeom prst="rect">
            <a:avLst/>
          </a:prstGeom>
        </p:spPr>
      </p:pic>
      <p:pic>
        <p:nvPicPr>
          <p:cNvPr id="6" name="Picture 5">
            <a:extLst>
              <a:ext uri="{FF2B5EF4-FFF2-40B4-BE49-F238E27FC236}">
                <a16:creationId xmlns:a16="http://schemas.microsoft.com/office/drawing/2014/main" id="{5CBF3F71-4CA6-9981-0BB0-823A03485576}"/>
              </a:ext>
            </a:extLst>
          </p:cNvPr>
          <p:cNvPicPr>
            <a:picLocks noChangeAspect="1"/>
          </p:cNvPicPr>
          <p:nvPr/>
        </p:nvPicPr>
        <p:blipFill>
          <a:blip r:embed="rId2"/>
          <a:srcRect l="37023" r="6997" b="77624"/>
          <a:stretch/>
        </p:blipFill>
        <p:spPr>
          <a:xfrm>
            <a:off x="4647414" y="1566935"/>
            <a:ext cx="6825006" cy="1190598"/>
          </a:xfrm>
          <a:prstGeom prst="rect">
            <a:avLst/>
          </a:prstGeom>
        </p:spPr>
      </p:pic>
      <p:pic>
        <p:nvPicPr>
          <p:cNvPr id="7" name="Picture 6">
            <a:extLst>
              <a:ext uri="{FF2B5EF4-FFF2-40B4-BE49-F238E27FC236}">
                <a16:creationId xmlns:a16="http://schemas.microsoft.com/office/drawing/2014/main" id="{767B8FA8-9F69-CA03-A755-0F68BF8F0969}"/>
              </a:ext>
            </a:extLst>
          </p:cNvPr>
          <p:cNvPicPr>
            <a:picLocks noChangeAspect="1"/>
          </p:cNvPicPr>
          <p:nvPr/>
        </p:nvPicPr>
        <p:blipFill>
          <a:blip r:embed="rId2"/>
          <a:srcRect t="28253" r="3583" b="51727"/>
          <a:stretch/>
        </p:blipFill>
        <p:spPr>
          <a:xfrm>
            <a:off x="150829" y="3054083"/>
            <a:ext cx="10691343" cy="968824"/>
          </a:xfrm>
          <a:prstGeom prst="rect">
            <a:avLst/>
          </a:prstGeom>
        </p:spPr>
      </p:pic>
      <p:pic>
        <p:nvPicPr>
          <p:cNvPr id="8" name="Picture 7">
            <a:extLst>
              <a:ext uri="{FF2B5EF4-FFF2-40B4-BE49-F238E27FC236}">
                <a16:creationId xmlns:a16="http://schemas.microsoft.com/office/drawing/2014/main" id="{57576199-DA3C-E6D6-3874-3712CD699E0A}"/>
              </a:ext>
            </a:extLst>
          </p:cNvPr>
          <p:cNvPicPr>
            <a:picLocks noChangeAspect="1"/>
          </p:cNvPicPr>
          <p:nvPr/>
        </p:nvPicPr>
        <p:blipFill>
          <a:blip r:embed="rId2"/>
          <a:srcRect l="618" t="50000" r="30180" b="29980"/>
          <a:stretch/>
        </p:blipFill>
        <p:spPr>
          <a:xfrm>
            <a:off x="207390" y="4022907"/>
            <a:ext cx="7673418" cy="968825"/>
          </a:xfrm>
          <a:prstGeom prst="rect">
            <a:avLst/>
          </a:prstGeom>
        </p:spPr>
      </p:pic>
      <p:pic>
        <p:nvPicPr>
          <p:cNvPr id="9" name="Picture 8">
            <a:extLst>
              <a:ext uri="{FF2B5EF4-FFF2-40B4-BE49-F238E27FC236}">
                <a16:creationId xmlns:a16="http://schemas.microsoft.com/office/drawing/2014/main" id="{20C2927F-85BD-455F-EC3F-A6A9DF2CCC4D}"/>
              </a:ext>
            </a:extLst>
          </p:cNvPr>
          <p:cNvPicPr>
            <a:picLocks noChangeAspect="1"/>
          </p:cNvPicPr>
          <p:nvPr/>
        </p:nvPicPr>
        <p:blipFill>
          <a:blip r:embed="rId2"/>
          <a:srcRect l="12526" t="78391" r="27551"/>
          <a:stretch/>
        </p:blipFill>
        <p:spPr>
          <a:xfrm>
            <a:off x="1763073" y="5027090"/>
            <a:ext cx="7305773" cy="1149748"/>
          </a:xfrm>
          <a:prstGeom prst="rect">
            <a:avLst/>
          </a:prstGeom>
        </p:spPr>
      </p:pic>
    </p:spTree>
    <p:extLst>
      <p:ext uri="{BB962C8B-B14F-4D97-AF65-F5344CB8AC3E}">
        <p14:creationId xmlns:p14="http://schemas.microsoft.com/office/powerpoint/2010/main" val="135874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D645CE-BCFF-41B8-5A64-C4BD2B4CE04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CB4E21D-5525-BA63-51FA-5A35CD61D2C1}"/>
              </a:ext>
            </a:extLst>
          </p:cNvPr>
          <p:cNvSpPr>
            <a:spLocks noGrp="1"/>
          </p:cNvSpPr>
          <p:nvPr>
            <p:ph type="title"/>
          </p:nvPr>
        </p:nvSpPr>
        <p:spPr>
          <a:xfrm>
            <a:off x="1064871" y="615200"/>
            <a:ext cx="8702178" cy="859826"/>
          </a:xfrm>
        </p:spPr>
        <p:txBody>
          <a:bodyPr anchor="ctr">
            <a:normAutofit/>
          </a:bodyPr>
          <a:lstStyle/>
          <a:p>
            <a:r>
              <a:rPr lang="en-GB" dirty="0">
                <a:solidFill>
                  <a:schemeClr val="bg1"/>
                </a:solidFill>
              </a:rPr>
              <a:t>Exam Practice</a:t>
            </a:r>
          </a:p>
        </p:txBody>
      </p:sp>
      <p:sp>
        <p:nvSpPr>
          <p:cNvPr id="2" name="Slide Number Placeholder 3">
            <a:extLst>
              <a:ext uri="{FF2B5EF4-FFF2-40B4-BE49-F238E27FC236}">
                <a16:creationId xmlns:a16="http://schemas.microsoft.com/office/drawing/2014/main" id="{60559AC9-DF25-D513-2A78-6823F1C131CE}"/>
              </a:ext>
            </a:extLst>
          </p:cNvPr>
          <p:cNvSpPr>
            <a:spLocks noGrp="1"/>
          </p:cNvSpPr>
          <p:nvPr>
            <p:ph type="sldNum" sz="quarter" idx="12"/>
          </p:nvPr>
        </p:nvSpPr>
        <p:spPr>
          <a:xfrm>
            <a:off x="152400" y="643430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D75C19-2995-448E-B6BE-745C9802F51A}" type="slidenum">
              <a:rPr kumimoji="0" lang="en-GB" sz="1200" b="0" i="0" u="none" strike="noStrike" kern="1200" cap="none" spc="0" normalizeH="0" baseline="0" noProof="0" smtClean="0">
                <a:ln>
                  <a:noFill/>
                </a:ln>
                <a:solidFill>
                  <a:prstClr val="white">
                    <a:lumMod val="50000"/>
                  </a:prstClr>
                </a:solidFill>
                <a:effectLst/>
                <a:uLnTx/>
                <a:uFillTx/>
                <a:latin typeface="Segoe UI Light"/>
                <a:ea typeface="+mn-ea"/>
                <a:cs typeface="Segoe UI Light"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white">
                  <a:lumMod val="50000"/>
                </a:prstClr>
              </a:solidFill>
              <a:effectLst/>
              <a:uLnTx/>
              <a:uFillTx/>
              <a:latin typeface="Segoe UI Light"/>
              <a:ea typeface="+mn-ea"/>
              <a:cs typeface="Segoe UI Light" panose="020B0502040204020203" pitchFamily="34" charset="0"/>
            </a:endParaRPr>
          </a:p>
        </p:txBody>
      </p:sp>
      <p:pic>
        <p:nvPicPr>
          <p:cNvPr id="7" name="Picture 6">
            <a:extLst>
              <a:ext uri="{FF2B5EF4-FFF2-40B4-BE49-F238E27FC236}">
                <a16:creationId xmlns:a16="http://schemas.microsoft.com/office/drawing/2014/main" id="{6C24A9C0-2CDA-C1D0-8E8B-4657D9FE9E98}"/>
              </a:ext>
            </a:extLst>
          </p:cNvPr>
          <p:cNvPicPr>
            <a:picLocks noChangeAspect="1"/>
          </p:cNvPicPr>
          <p:nvPr/>
        </p:nvPicPr>
        <p:blipFill>
          <a:blip r:embed="rId2"/>
          <a:stretch>
            <a:fillRect/>
          </a:stretch>
        </p:blipFill>
        <p:spPr>
          <a:xfrm>
            <a:off x="371803" y="1813538"/>
            <a:ext cx="8247942" cy="403570"/>
          </a:xfrm>
          <a:prstGeom prst="rect">
            <a:avLst/>
          </a:prstGeom>
        </p:spPr>
      </p:pic>
      <p:pic>
        <p:nvPicPr>
          <p:cNvPr id="10" name="Picture 9">
            <a:extLst>
              <a:ext uri="{FF2B5EF4-FFF2-40B4-BE49-F238E27FC236}">
                <a16:creationId xmlns:a16="http://schemas.microsoft.com/office/drawing/2014/main" id="{419A6FB4-6833-EAF1-E21A-98AC35BB595B}"/>
              </a:ext>
            </a:extLst>
          </p:cNvPr>
          <p:cNvPicPr>
            <a:picLocks noChangeAspect="1"/>
          </p:cNvPicPr>
          <p:nvPr/>
        </p:nvPicPr>
        <p:blipFill>
          <a:blip r:embed="rId3"/>
          <a:srcRect l="26157" t="2007"/>
          <a:stretch>
            <a:fillRect/>
          </a:stretch>
        </p:blipFill>
        <p:spPr>
          <a:xfrm>
            <a:off x="946084" y="2352275"/>
            <a:ext cx="2567611" cy="280055"/>
          </a:xfrm>
          <a:prstGeom prst="rect">
            <a:avLst/>
          </a:prstGeom>
        </p:spPr>
      </p:pic>
      <p:pic>
        <p:nvPicPr>
          <p:cNvPr id="15" name="Picture 14">
            <a:extLst>
              <a:ext uri="{FF2B5EF4-FFF2-40B4-BE49-F238E27FC236}">
                <a16:creationId xmlns:a16="http://schemas.microsoft.com/office/drawing/2014/main" id="{80249280-4405-15C7-F09F-9D2AE88C44CB}"/>
              </a:ext>
            </a:extLst>
          </p:cNvPr>
          <p:cNvPicPr>
            <a:picLocks noChangeAspect="1"/>
          </p:cNvPicPr>
          <p:nvPr/>
        </p:nvPicPr>
        <p:blipFill>
          <a:blip r:embed="rId4"/>
          <a:stretch>
            <a:fillRect/>
          </a:stretch>
        </p:blipFill>
        <p:spPr>
          <a:xfrm>
            <a:off x="371803" y="2831142"/>
            <a:ext cx="4439270" cy="1419423"/>
          </a:xfrm>
          <a:prstGeom prst="rect">
            <a:avLst/>
          </a:prstGeom>
        </p:spPr>
      </p:pic>
      <p:pic>
        <p:nvPicPr>
          <p:cNvPr id="17" name="Picture 16">
            <a:extLst>
              <a:ext uri="{FF2B5EF4-FFF2-40B4-BE49-F238E27FC236}">
                <a16:creationId xmlns:a16="http://schemas.microsoft.com/office/drawing/2014/main" id="{5C992022-285C-B121-32E2-AAD9819BF115}"/>
              </a:ext>
            </a:extLst>
          </p:cNvPr>
          <p:cNvPicPr>
            <a:picLocks noChangeAspect="1"/>
          </p:cNvPicPr>
          <p:nvPr/>
        </p:nvPicPr>
        <p:blipFill>
          <a:blip r:embed="rId5"/>
          <a:stretch>
            <a:fillRect/>
          </a:stretch>
        </p:blipFill>
        <p:spPr>
          <a:xfrm>
            <a:off x="371803" y="4331124"/>
            <a:ext cx="4363059" cy="1066949"/>
          </a:xfrm>
          <a:prstGeom prst="rect">
            <a:avLst/>
          </a:prstGeom>
        </p:spPr>
      </p:pic>
      <p:pic>
        <p:nvPicPr>
          <p:cNvPr id="19" name="Picture 18">
            <a:extLst>
              <a:ext uri="{FF2B5EF4-FFF2-40B4-BE49-F238E27FC236}">
                <a16:creationId xmlns:a16="http://schemas.microsoft.com/office/drawing/2014/main" id="{6A018B3A-FA15-02C1-41F6-56A66E7A466B}"/>
              </a:ext>
            </a:extLst>
          </p:cNvPr>
          <p:cNvPicPr>
            <a:picLocks noChangeAspect="1"/>
          </p:cNvPicPr>
          <p:nvPr/>
        </p:nvPicPr>
        <p:blipFill>
          <a:blip r:embed="rId6"/>
          <a:stretch>
            <a:fillRect/>
          </a:stretch>
        </p:blipFill>
        <p:spPr>
          <a:xfrm>
            <a:off x="390855" y="5398073"/>
            <a:ext cx="4324954" cy="485843"/>
          </a:xfrm>
          <a:prstGeom prst="rect">
            <a:avLst/>
          </a:prstGeom>
        </p:spPr>
      </p:pic>
      <p:pic>
        <p:nvPicPr>
          <p:cNvPr id="21" name="Picture 20">
            <a:extLst>
              <a:ext uri="{FF2B5EF4-FFF2-40B4-BE49-F238E27FC236}">
                <a16:creationId xmlns:a16="http://schemas.microsoft.com/office/drawing/2014/main" id="{8829AA40-AAD9-C230-30EA-BFFE2A6B3B85}"/>
              </a:ext>
            </a:extLst>
          </p:cNvPr>
          <p:cNvPicPr>
            <a:picLocks noChangeAspect="1"/>
          </p:cNvPicPr>
          <p:nvPr/>
        </p:nvPicPr>
        <p:blipFill>
          <a:blip r:embed="rId7"/>
          <a:stretch>
            <a:fillRect/>
          </a:stretch>
        </p:blipFill>
        <p:spPr>
          <a:xfrm>
            <a:off x="2771571" y="5948461"/>
            <a:ext cx="5649113" cy="304843"/>
          </a:xfrm>
          <a:prstGeom prst="rect">
            <a:avLst/>
          </a:prstGeom>
        </p:spPr>
      </p:pic>
      <p:pic>
        <p:nvPicPr>
          <p:cNvPr id="23" name="Picture 22">
            <a:extLst>
              <a:ext uri="{FF2B5EF4-FFF2-40B4-BE49-F238E27FC236}">
                <a16:creationId xmlns:a16="http://schemas.microsoft.com/office/drawing/2014/main" id="{1E61F961-F785-55BC-A600-A0F524CC0F28}"/>
              </a:ext>
            </a:extLst>
          </p:cNvPr>
          <p:cNvPicPr>
            <a:picLocks noChangeAspect="1"/>
          </p:cNvPicPr>
          <p:nvPr/>
        </p:nvPicPr>
        <p:blipFill>
          <a:blip r:embed="rId8"/>
          <a:stretch>
            <a:fillRect/>
          </a:stretch>
        </p:blipFill>
        <p:spPr>
          <a:xfrm>
            <a:off x="8862047" y="2344644"/>
            <a:ext cx="1810003" cy="295316"/>
          </a:xfrm>
          <a:prstGeom prst="rect">
            <a:avLst/>
          </a:prstGeom>
        </p:spPr>
      </p:pic>
      <p:pic>
        <p:nvPicPr>
          <p:cNvPr id="25" name="Picture 24">
            <a:extLst>
              <a:ext uri="{FF2B5EF4-FFF2-40B4-BE49-F238E27FC236}">
                <a16:creationId xmlns:a16="http://schemas.microsoft.com/office/drawing/2014/main" id="{1670829D-4DC8-DC21-F2E8-36A03ADD437F}"/>
              </a:ext>
            </a:extLst>
          </p:cNvPr>
          <p:cNvPicPr>
            <a:picLocks noChangeAspect="1"/>
          </p:cNvPicPr>
          <p:nvPr/>
        </p:nvPicPr>
        <p:blipFill>
          <a:blip r:embed="rId9"/>
          <a:stretch>
            <a:fillRect/>
          </a:stretch>
        </p:blipFill>
        <p:spPr>
          <a:xfrm>
            <a:off x="5699688" y="2316065"/>
            <a:ext cx="581106" cy="352474"/>
          </a:xfrm>
          <a:prstGeom prst="rect">
            <a:avLst/>
          </a:prstGeom>
        </p:spPr>
      </p:pic>
      <p:pic>
        <p:nvPicPr>
          <p:cNvPr id="27" name="Picture 26">
            <a:extLst>
              <a:ext uri="{FF2B5EF4-FFF2-40B4-BE49-F238E27FC236}">
                <a16:creationId xmlns:a16="http://schemas.microsoft.com/office/drawing/2014/main" id="{6DA68964-CCA1-F3E5-5963-EB1042E58E70}"/>
              </a:ext>
            </a:extLst>
          </p:cNvPr>
          <p:cNvPicPr>
            <a:picLocks noChangeAspect="1"/>
          </p:cNvPicPr>
          <p:nvPr/>
        </p:nvPicPr>
        <p:blipFill>
          <a:blip r:embed="rId10"/>
          <a:stretch>
            <a:fillRect/>
          </a:stretch>
        </p:blipFill>
        <p:spPr>
          <a:xfrm>
            <a:off x="5895719" y="2650625"/>
            <a:ext cx="177960" cy="3265563"/>
          </a:xfrm>
          <a:prstGeom prst="rect">
            <a:avLst/>
          </a:prstGeom>
        </p:spPr>
      </p:pic>
      <p:pic>
        <p:nvPicPr>
          <p:cNvPr id="29" name="Picture 28">
            <a:extLst>
              <a:ext uri="{FF2B5EF4-FFF2-40B4-BE49-F238E27FC236}">
                <a16:creationId xmlns:a16="http://schemas.microsoft.com/office/drawing/2014/main" id="{2D906D92-3AD6-ED0C-2855-9DB16506A792}"/>
              </a:ext>
            </a:extLst>
          </p:cNvPr>
          <p:cNvPicPr>
            <a:picLocks noChangeAspect="1"/>
          </p:cNvPicPr>
          <p:nvPr/>
        </p:nvPicPr>
        <p:blipFill>
          <a:blip r:embed="rId11"/>
          <a:stretch>
            <a:fillRect/>
          </a:stretch>
        </p:blipFill>
        <p:spPr>
          <a:xfrm>
            <a:off x="6280794" y="2828841"/>
            <a:ext cx="3686689" cy="1200318"/>
          </a:xfrm>
          <a:prstGeom prst="rect">
            <a:avLst/>
          </a:prstGeom>
        </p:spPr>
      </p:pic>
      <p:pic>
        <p:nvPicPr>
          <p:cNvPr id="31" name="Picture 30">
            <a:extLst>
              <a:ext uri="{FF2B5EF4-FFF2-40B4-BE49-F238E27FC236}">
                <a16:creationId xmlns:a16="http://schemas.microsoft.com/office/drawing/2014/main" id="{C188AFA5-1A17-7916-77C0-1C1816A03965}"/>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6269710" y="4093704"/>
            <a:ext cx="4115374" cy="1343212"/>
          </a:xfrm>
          <a:prstGeom prst="rect">
            <a:avLst/>
          </a:prstGeom>
        </p:spPr>
      </p:pic>
    </p:spTree>
    <p:extLst>
      <p:ext uri="{BB962C8B-B14F-4D97-AF65-F5344CB8AC3E}">
        <p14:creationId xmlns:p14="http://schemas.microsoft.com/office/powerpoint/2010/main" val="1137363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7A2A14-2A8D-F84D-B834-9EA49880968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B50D84F-837C-7F20-5EAD-0DADE0437A78}"/>
              </a:ext>
            </a:extLst>
          </p:cNvPr>
          <p:cNvSpPr>
            <a:spLocks noGrp="1"/>
          </p:cNvSpPr>
          <p:nvPr>
            <p:ph type="title"/>
          </p:nvPr>
        </p:nvSpPr>
        <p:spPr>
          <a:xfrm>
            <a:off x="1064871" y="615200"/>
            <a:ext cx="8702178" cy="859826"/>
          </a:xfrm>
        </p:spPr>
        <p:txBody>
          <a:bodyPr anchor="ctr">
            <a:normAutofit/>
          </a:bodyPr>
          <a:lstStyle/>
          <a:p>
            <a:r>
              <a:rPr lang="en-GB" dirty="0">
                <a:solidFill>
                  <a:schemeClr val="bg1"/>
                </a:solidFill>
              </a:rPr>
              <a:t>Exam Practice</a:t>
            </a:r>
          </a:p>
        </p:txBody>
      </p:sp>
      <p:sp>
        <p:nvSpPr>
          <p:cNvPr id="2" name="Slide Number Placeholder 3">
            <a:extLst>
              <a:ext uri="{FF2B5EF4-FFF2-40B4-BE49-F238E27FC236}">
                <a16:creationId xmlns:a16="http://schemas.microsoft.com/office/drawing/2014/main" id="{361B1114-8655-98B9-E964-1C2B69D9D75D}"/>
              </a:ext>
            </a:extLst>
          </p:cNvPr>
          <p:cNvSpPr>
            <a:spLocks noGrp="1"/>
          </p:cNvSpPr>
          <p:nvPr>
            <p:ph type="sldNum" sz="quarter" idx="12"/>
          </p:nvPr>
        </p:nvSpPr>
        <p:spPr>
          <a:xfrm>
            <a:off x="152400" y="643430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D75C19-2995-448E-B6BE-745C9802F51A}" type="slidenum">
              <a:rPr kumimoji="0" lang="en-GB" sz="1200" b="0" i="0" u="none" strike="noStrike" kern="1200" cap="none" spc="0" normalizeH="0" baseline="0" noProof="0" smtClean="0">
                <a:ln>
                  <a:noFill/>
                </a:ln>
                <a:solidFill>
                  <a:prstClr val="white">
                    <a:lumMod val="50000"/>
                  </a:prstClr>
                </a:solidFill>
                <a:effectLst/>
                <a:uLnTx/>
                <a:uFillTx/>
                <a:latin typeface="Segoe UI Light"/>
                <a:ea typeface="+mn-ea"/>
                <a:cs typeface="Segoe UI Light"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white">
                  <a:lumMod val="50000"/>
                </a:prstClr>
              </a:solidFill>
              <a:effectLst/>
              <a:uLnTx/>
              <a:uFillTx/>
              <a:latin typeface="Segoe UI Light"/>
              <a:ea typeface="+mn-ea"/>
              <a:cs typeface="Segoe UI Light" panose="020B0502040204020203" pitchFamily="34" charset="0"/>
            </a:endParaRPr>
          </a:p>
        </p:txBody>
      </p:sp>
      <p:pic>
        <p:nvPicPr>
          <p:cNvPr id="5" name="Picture 4">
            <a:extLst>
              <a:ext uri="{FF2B5EF4-FFF2-40B4-BE49-F238E27FC236}">
                <a16:creationId xmlns:a16="http://schemas.microsoft.com/office/drawing/2014/main" id="{384BB6A9-657A-6515-3EB2-DA9CE659936E}"/>
              </a:ext>
            </a:extLst>
          </p:cNvPr>
          <p:cNvPicPr>
            <a:picLocks noChangeAspect="1"/>
          </p:cNvPicPr>
          <p:nvPr/>
        </p:nvPicPr>
        <p:blipFill>
          <a:blip r:embed="rId2"/>
          <a:stretch>
            <a:fillRect/>
          </a:stretch>
        </p:blipFill>
        <p:spPr>
          <a:xfrm>
            <a:off x="445034" y="1769141"/>
            <a:ext cx="2871190" cy="569588"/>
          </a:xfrm>
          <a:prstGeom prst="rect">
            <a:avLst/>
          </a:prstGeom>
        </p:spPr>
      </p:pic>
      <p:sp>
        <p:nvSpPr>
          <p:cNvPr id="6" name="Content Placeholder 5">
            <a:extLst>
              <a:ext uri="{FF2B5EF4-FFF2-40B4-BE49-F238E27FC236}">
                <a16:creationId xmlns:a16="http://schemas.microsoft.com/office/drawing/2014/main" id="{E5E7E3A9-DD53-2C0E-A9F1-4B8603A5D7B4}"/>
              </a:ext>
            </a:extLst>
          </p:cNvPr>
          <p:cNvSpPr txBox="1">
            <a:spLocks/>
          </p:cNvSpPr>
          <p:nvPr/>
        </p:nvSpPr>
        <p:spPr>
          <a:xfrm>
            <a:off x="681676" y="2338730"/>
            <a:ext cx="8815892" cy="3864514"/>
          </a:xfrm>
          <a:prstGeom prst="rect">
            <a:avLst/>
          </a:prstGeom>
        </p:spPr>
        <p:txBody>
          <a:bodyPr>
            <a:normAutofit fontScale="85000" lnSpcReduction="20000"/>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100000"/>
              </a:lnSpc>
              <a:spcBef>
                <a:spcPts val="0"/>
              </a:spcBef>
              <a:spcAft>
                <a:spcPts val="300"/>
              </a:spcAft>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Counts per minute is reduced significantly / almost by half (or equivalent) by the paper, so </a:t>
            </a:r>
            <a:r>
              <a:rPr lang="en-GB" b="1" dirty="0"/>
              <a:t>alpha </a:t>
            </a:r>
            <a:r>
              <a:rPr lang="en-GB" dirty="0"/>
              <a:t>radiation is present</a:t>
            </a:r>
            <a:endParaRPr lang="en-GB" sz="1600" dirty="0"/>
          </a:p>
          <a:p>
            <a:r>
              <a:rPr lang="en-GB" dirty="0"/>
              <a:t>Most of the remaining radiation is stopped / counts per minute reduces again by the aluminium, so </a:t>
            </a:r>
            <a:r>
              <a:rPr lang="en-GB" b="1" dirty="0"/>
              <a:t>beta </a:t>
            </a:r>
            <a:r>
              <a:rPr lang="en-GB" dirty="0"/>
              <a:t>radiation is present</a:t>
            </a:r>
            <a:endParaRPr lang="en-GB" sz="1600" dirty="0"/>
          </a:p>
          <a:p>
            <a:r>
              <a:rPr lang="en-GB" dirty="0"/>
              <a:t>The count for lead is similar to aluminium, so </a:t>
            </a:r>
            <a:r>
              <a:rPr lang="en-GB" b="1" dirty="0"/>
              <a:t>no gamma</a:t>
            </a:r>
            <a:r>
              <a:rPr lang="en-GB" dirty="0"/>
              <a:t> radiation is present</a:t>
            </a:r>
          </a:p>
          <a:p>
            <a:r>
              <a:rPr lang="en-GB" dirty="0"/>
              <a:t>The measured counts with aluminium and lead are basically the same, so the </a:t>
            </a:r>
            <a:r>
              <a:rPr lang="en-GB" b="1" dirty="0"/>
              <a:t>background radiation </a:t>
            </a:r>
            <a:r>
              <a:rPr lang="en-GB" dirty="0"/>
              <a:t>is ~25 counts per minute</a:t>
            </a:r>
            <a:endParaRPr lang="en-GB" sz="1600" dirty="0"/>
          </a:p>
          <a:p>
            <a:r>
              <a:rPr lang="en-GB" dirty="0"/>
              <a:t>The increased value for lead is because of the</a:t>
            </a:r>
            <a:r>
              <a:rPr lang="en-GB" b="1" dirty="0"/>
              <a:t> randomness </a:t>
            </a:r>
            <a:r>
              <a:rPr lang="en-GB" dirty="0"/>
              <a:t>of nuclear decay</a:t>
            </a:r>
            <a:endParaRPr lang="en-GB" sz="1600" dirty="0"/>
          </a:p>
        </p:txBody>
      </p:sp>
    </p:spTree>
    <p:extLst>
      <p:ext uri="{BB962C8B-B14F-4D97-AF65-F5344CB8AC3E}">
        <p14:creationId xmlns:p14="http://schemas.microsoft.com/office/powerpoint/2010/main" val="95678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BAD261-49BE-7FC4-9450-45775AB4264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03995C1-2B00-8F87-B900-8EA3406631E1}"/>
              </a:ext>
            </a:extLst>
          </p:cNvPr>
          <p:cNvSpPr>
            <a:spLocks noGrp="1"/>
          </p:cNvSpPr>
          <p:nvPr>
            <p:ph type="title"/>
          </p:nvPr>
        </p:nvSpPr>
        <p:spPr>
          <a:xfrm>
            <a:off x="1064871" y="615200"/>
            <a:ext cx="8702178" cy="859826"/>
          </a:xfrm>
        </p:spPr>
        <p:txBody>
          <a:bodyPr anchor="ctr">
            <a:normAutofit/>
          </a:bodyPr>
          <a:lstStyle/>
          <a:p>
            <a:r>
              <a:rPr lang="en-GB" dirty="0">
                <a:solidFill>
                  <a:schemeClr val="bg1"/>
                </a:solidFill>
              </a:rPr>
              <a:t>Exam Practice</a:t>
            </a:r>
          </a:p>
        </p:txBody>
      </p:sp>
      <p:sp>
        <p:nvSpPr>
          <p:cNvPr id="2" name="Slide Number Placeholder 3">
            <a:extLst>
              <a:ext uri="{FF2B5EF4-FFF2-40B4-BE49-F238E27FC236}">
                <a16:creationId xmlns:a16="http://schemas.microsoft.com/office/drawing/2014/main" id="{DD2BC9AB-553A-60C6-9127-D6633FEB0AE1}"/>
              </a:ext>
            </a:extLst>
          </p:cNvPr>
          <p:cNvSpPr>
            <a:spLocks noGrp="1"/>
          </p:cNvSpPr>
          <p:nvPr>
            <p:ph type="sldNum" sz="quarter" idx="12"/>
          </p:nvPr>
        </p:nvSpPr>
        <p:spPr>
          <a:xfrm>
            <a:off x="152400" y="643430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D75C19-2995-448E-B6BE-745C9802F51A}" type="slidenum">
              <a:rPr kumimoji="0" lang="en-GB" sz="1200" b="0" i="0" u="none" strike="noStrike" kern="1200" cap="none" spc="0" normalizeH="0" baseline="0" noProof="0" smtClean="0">
                <a:ln>
                  <a:noFill/>
                </a:ln>
                <a:solidFill>
                  <a:prstClr val="white">
                    <a:lumMod val="50000"/>
                  </a:prstClr>
                </a:solidFill>
                <a:effectLst/>
                <a:uLnTx/>
                <a:uFillTx/>
                <a:latin typeface="Segoe UI Light"/>
                <a:ea typeface="+mn-ea"/>
                <a:cs typeface="Segoe UI Light"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white">
                  <a:lumMod val="50000"/>
                </a:prstClr>
              </a:solidFill>
              <a:effectLst/>
              <a:uLnTx/>
              <a:uFillTx/>
              <a:latin typeface="Segoe UI Light"/>
              <a:ea typeface="+mn-ea"/>
              <a:cs typeface="Segoe UI Light" panose="020B0502040204020203" pitchFamily="34" charset="0"/>
            </a:endParaRPr>
          </a:p>
        </p:txBody>
      </p:sp>
      <p:pic>
        <p:nvPicPr>
          <p:cNvPr id="25" name="Picture 24">
            <a:extLst>
              <a:ext uri="{FF2B5EF4-FFF2-40B4-BE49-F238E27FC236}">
                <a16:creationId xmlns:a16="http://schemas.microsoft.com/office/drawing/2014/main" id="{582BFAA7-BFD9-34D9-90E4-C252EE6CFA7C}"/>
              </a:ext>
            </a:extLst>
          </p:cNvPr>
          <p:cNvPicPr>
            <a:picLocks noChangeAspect="1"/>
          </p:cNvPicPr>
          <p:nvPr/>
        </p:nvPicPr>
        <p:blipFill>
          <a:blip r:embed="rId2"/>
          <a:stretch>
            <a:fillRect/>
          </a:stretch>
        </p:blipFill>
        <p:spPr>
          <a:xfrm>
            <a:off x="5699688" y="2316065"/>
            <a:ext cx="581106" cy="352474"/>
          </a:xfrm>
          <a:prstGeom prst="rect">
            <a:avLst/>
          </a:prstGeom>
        </p:spPr>
      </p:pic>
      <p:pic>
        <p:nvPicPr>
          <p:cNvPr id="27" name="Picture 26">
            <a:extLst>
              <a:ext uri="{FF2B5EF4-FFF2-40B4-BE49-F238E27FC236}">
                <a16:creationId xmlns:a16="http://schemas.microsoft.com/office/drawing/2014/main" id="{46479860-C475-7DE0-EE83-FFBECE0465BD}"/>
              </a:ext>
            </a:extLst>
          </p:cNvPr>
          <p:cNvPicPr>
            <a:picLocks noChangeAspect="1"/>
          </p:cNvPicPr>
          <p:nvPr/>
        </p:nvPicPr>
        <p:blipFill>
          <a:blip r:embed="rId3"/>
          <a:stretch>
            <a:fillRect/>
          </a:stretch>
        </p:blipFill>
        <p:spPr>
          <a:xfrm>
            <a:off x="5895719" y="2650625"/>
            <a:ext cx="177960" cy="3265563"/>
          </a:xfrm>
          <a:prstGeom prst="rect">
            <a:avLst/>
          </a:prstGeom>
        </p:spPr>
      </p:pic>
      <p:pic>
        <p:nvPicPr>
          <p:cNvPr id="5" name="Picture 4">
            <a:extLst>
              <a:ext uri="{FF2B5EF4-FFF2-40B4-BE49-F238E27FC236}">
                <a16:creationId xmlns:a16="http://schemas.microsoft.com/office/drawing/2014/main" id="{57F0C03C-727A-DD05-5C41-87213D3B970B}"/>
              </a:ext>
            </a:extLst>
          </p:cNvPr>
          <p:cNvPicPr>
            <a:picLocks noChangeAspect="1"/>
          </p:cNvPicPr>
          <p:nvPr/>
        </p:nvPicPr>
        <p:blipFill>
          <a:blip r:embed="rId4"/>
          <a:stretch>
            <a:fillRect/>
          </a:stretch>
        </p:blipFill>
        <p:spPr>
          <a:xfrm>
            <a:off x="385874" y="1662943"/>
            <a:ext cx="7990030" cy="392573"/>
          </a:xfrm>
          <a:prstGeom prst="rect">
            <a:avLst/>
          </a:prstGeom>
        </p:spPr>
      </p:pic>
      <p:pic>
        <p:nvPicPr>
          <p:cNvPr id="8" name="Picture 7">
            <a:extLst>
              <a:ext uri="{FF2B5EF4-FFF2-40B4-BE49-F238E27FC236}">
                <a16:creationId xmlns:a16="http://schemas.microsoft.com/office/drawing/2014/main" id="{520FCE50-B064-5FF5-15E1-08EE85919D16}"/>
              </a:ext>
            </a:extLst>
          </p:cNvPr>
          <p:cNvPicPr>
            <a:picLocks noChangeAspect="1"/>
          </p:cNvPicPr>
          <p:nvPr/>
        </p:nvPicPr>
        <p:blipFill>
          <a:blip r:embed="rId5"/>
          <a:stretch>
            <a:fillRect/>
          </a:stretch>
        </p:blipFill>
        <p:spPr>
          <a:xfrm>
            <a:off x="2313017" y="2243433"/>
            <a:ext cx="1165165" cy="337898"/>
          </a:xfrm>
          <a:prstGeom prst="rect">
            <a:avLst/>
          </a:prstGeom>
        </p:spPr>
      </p:pic>
      <p:pic>
        <p:nvPicPr>
          <p:cNvPr id="11" name="Picture 10">
            <a:extLst>
              <a:ext uri="{FF2B5EF4-FFF2-40B4-BE49-F238E27FC236}">
                <a16:creationId xmlns:a16="http://schemas.microsoft.com/office/drawing/2014/main" id="{4925540C-5EB3-2118-0C08-92F547E5AB01}"/>
              </a:ext>
            </a:extLst>
          </p:cNvPr>
          <p:cNvPicPr>
            <a:picLocks noChangeAspect="1"/>
          </p:cNvPicPr>
          <p:nvPr/>
        </p:nvPicPr>
        <p:blipFill>
          <a:blip r:embed="rId6"/>
          <a:stretch>
            <a:fillRect/>
          </a:stretch>
        </p:blipFill>
        <p:spPr>
          <a:xfrm>
            <a:off x="316161" y="2786634"/>
            <a:ext cx="5473426" cy="1236725"/>
          </a:xfrm>
          <a:prstGeom prst="rect">
            <a:avLst/>
          </a:prstGeom>
        </p:spPr>
      </p:pic>
      <p:grpSp>
        <p:nvGrpSpPr>
          <p:cNvPr id="16" name="Group 15">
            <a:extLst>
              <a:ext uri="{FF2B5EF4-FFF2-40B4-BE49-F238E27FC236}">
                <a16:creationId xmlns:a16="http://schemas.microsoft.com/office/drawing/2014/main" id="{67FCA529-BA7A-572A-9367-892E8A6C038B}"/>
              </a:ext>
            </a:extLst>
          </p:cNvPr>
          <p:cNvGrpSpPr/>
          <p:nvPr/>
        </p:nvGrpSpPr>
        <p:grpSpPr>
          <a:xfrm>
            <a:off x="529729" y="4283406"/>
            <a:ext cx="5259858" cy="888694"/>
            <a:chOff x="529729" y="4283406"/>
            <a:chExt cx="5259858" cy="888694"/>
          </a:xfrm>
        </p:grpSpPr>
        <p:pic>
          <p:nvPicPr>
            <p:cNvPr id="13" name="Picture 12">
              <a:extLst>
                <a:ext uri="{FF2B5EF4-FFF2-40B4-BE49-F238E27FC236}">
                  <a16:creationId xmlns:a16="http://schemas.microsoft.com/office/drawing/2014/main" id="{8A493B07-DCCE-C610-05B3-876CB0167CCD}"/>
                </a:ext>
              </a:extLst>
            </p:cNvPr>
            <p:cNvPicPr>
              <a:picLocks noChangeAspect="1"/>
            </p:cNvPicPr>
            <p:nvPr/>
          </p:nvPicPr>
          <p:blipFill>
            <a:blip r:embed="rId7"/>
            <a:stretch>
              <a:fillRect/>
            </a:stretch>
          </p:blipFill>
          <p:spPr>
            <a:xfrm>
              <a:off x="529729" y="4336854"/>
              <a:ext cx="5158875" cy="835246"/>
            </a:xfrm>
            <a:prstGeom prst="rect">
              <a:avLst/>
            </a:prstGeom>
          </p:spPr>
        </p:pic>
        <p:sp>
          <p:nvSpPr>
            <p:cNvPr id="14" name="Rectangle 13">
              <a:extLst>
                <a:ext uri="{FF2B5EF4-FFF2-40B4-BE49-F238E27FC236}">
                  <a16:creationId xmlns:a16="http://schemas.microsoft.com/office/drawing/2014/main" id="{4E5A0FAA-4CA1-645E-9CE0-6CC8EB04A573}"/>
                </a:ext>
              </a:extLst>
            </p:cNvPr>
            <p:cNvSpPr/>
            <p:nvPr/>
          </p:nvSpPr>
          <p:spPr>
            <a:xfrm>
              <a:off x="4572000" y="4283406"/>
              <a:ext cx="1217587" cy="1666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0" name="Picture 19">
            <a:extLst>
              <a:ext uri="{FF2B5EF4-FFF2-40B4-BE49-F238E27FC236}">
                <a16:creationId xmlns:a16="http://schemas.microsoft.com/office/drawing/2014/main" id="{E4EF9A4A-6862-DAEE-EEF6-B0D57A82A47E}"/>
              </a:ext>
            </a:extLst>
          </p:cNvPr>
          <p:cNvPicPr>
            <a:picLocks noChangeAspect="1"/>
          </p:cNvPicPr>
          <p:nvPr/>
        </p:nvPicPr>
        <p:blipFill>
          <a:blip r:embed="rId8"/>
          <a:stretch>
            <a:fillRect/>
          </a:stretch>
        </p:blipFill>
        <p:spPr>
          <a:xfrm>
            <a:off x="8502300" y="2299910"/>
            <a:ext cx="1896531" cy="281421"/>
          </a:xfrm>
          <a:prstGeom prst="rect">
            <a:avLst/>
          </a:prstGeom>
        </p:spPr>
      </p:pic>
      <p:grpSp>
        <p:nvGrpSpPr>
          <p:cNvPr id="30" name="Group 29">
            <a:extLst>
              <a:ext uri="{FF2B5EF4-FFF2-40B4-BE49-F238E27FC236}">
                <a16:creationId xmlns:a16="http://schemas.microsoft.com/office/drawing/2014/main" id="{2F41D3A5-D91B-EFFC-A6EC-D2C141F946E1}"/>
              </a:ext>
            </a:extLst>
          </p:cNvPr>
          <p:cNvGrpSpPr/>
          <p:nvPr/>
        </p:nvGrpSpPr>
        <p:grpSpPr>
          <a:xfrm>
            <a:off x="6465874" y="2668539"/>
            <a:ext cx="4984245" cy="1354820"/>
            <a:chOff x="6465874" y="2668539"/>
            <a:chExt cx="4984245" cy="1354820"/>
          </a:xfrm>
        </p:grpSpPr>
        <p:pic>
          <p:nvPicPr>
            <p:cNvPr id="24" name="Picture 23">
              <a:extLst>
                <a:ext uri="{FF2B5EF4-FFF2-40B4-BE49-F238E27FC236}">
                  <a16:creationId xmlns:a16="http://schemas.microsoft.com/office/drawing/2014/main" id="{FE0C358A-7468-F800-F52F-62516ECA6237}"/>
                </a:ext>
              </a:extLst>
            </p:cNvPr>
            <p:cNvPicPr>
              <a:picLocks noChangeAspect="1"/>
            </p:cNvPicPr>
            <p:nvPr/>
          </p:nvPicPr>
          <p:blipFill>
            <a:blip r:embed="rId9"/>
            <a:stretch>
              <a:fillRect/>
            </a:stretch>
          </p:blipFill>
          <p:spPr>
            <a:xfrm>
              <a:off x="6465874" y="2668539"/>
              <a:ext cx="4984245" cy="1354820"/>
            </a:xfrm>
            <a:prstGeom prst="rect">
              <a:avLst/>
            </a:prstGeom>
          </p:spPr>
        </p:pic>
        <p:sp>
          <p:nvSpPr>
            <p:cNvPr id="28" name="Rectangle 27">
              <a:extLst>
                <a:ext uri="{FF2B5EF4-FFF2-40B4-BE49-F238E27FC236}">
                  <a16:creationId xmlns:a16="http://schemas.microsoft.com/office/drawing/2014/main" id="{9857B065-2B6F-D8F1-FA01-0F19693880BD}"/>
                </a:ext>
              </a:extLst>
            </p:cNvPr>
            <p:cNvSpPr/>
            <p:nvPr/>
          </p:nvSpPr>
          <p:spPr>
            <a:xfrm>
              <a:off x="6465874" y="3856685"/>
              <a:ext cx="1217587" cy="1666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7" name="Group 36">
            <a:extLst>
              <a:ext uri="{FF2B5EF4-FFF2-40B4-BE49-F238E27FC236}">
                <a16:creationId xmlns:a16="http://schemas.microsoft.com/office/drawing/2014/main" id="{F18EBDC0-DB1E-EF57-5705-18FE587E0AFB}"/>
              </a:ext>
            </a:extLst>
          </p:cNvPr>
          <p:cNvGrpSpPr/>
          <p:nvPr/>
        </p:nvGrpSpPr>
        <p:grpSpPr>
          <a:xfrm>
            <a:off x="6403105" y="4110568"/>
            <a:ext cx="3801599" cy="1106304"/>
            <a:chOff x="6403105" y="4110568"/>
            <a:chExt cx="3801599" cy="1106304"/>
          </a:xfrm>
        </p:grpSpPr>
        <p:pic>
          <p:nvPicPr>
            <p:cNvPr id="33" name="Picture 32">
              <a:extLst>
                <a:ext uri="{FF2B5EF4-FFF2-40B4-BE49-F238E27FC236}">
                  <a16:creationId xmlns:a16="http://schemas.microsoft.com/office/drawing/2014/main" id="{4C8AC86F-F6C9-82D0-6FB5-157F32C7BBD7}"/>
                </a:ext>
              </a:extLst>
            </p:cNvPr>
            <p:cNvPicPr>
              <a:picLocks noChangeAspect="1"/>
            </p:cNvPicPr>
            <p:nvPr/>
          </p:nvPicPr>
          <p:blipFill>
            <a:blip r:embed="rId10">
              <a:clrChange>
                <a:clrFrom>
                  <a:srgbClr val="FFFFFF"/>
                </a:clrFrom>
                <a:clrTo>
                  <a:srgbClr val="FFFFFF">
                    <a:alpha val="0"/>
                  </a:srgbClr>
                </a:clrTo>
              </a:clrChange>
            </a:blip>
            <a:srcRect r="20830"/>
            <a:stretch>
              <a:fillRect/>
            </a:stretch>
          </p:blipFill>
          <p:spPr>
            <a:xfrm>
              <a:off x="6403105" y="4110568"/>
              <a:ext cx="3801599" cy="837662"/>
            </a:xfrm>
            <a:prstGeom prst="rect">
              <a:avLst/>
            </a:prstGeom>
          </p:spPr>
        </p:pic>
        <p:pic>
          <p:nvPicPr>
            <p:cNvPr id="36" name="Picture 35">
              <a:extLst>
                <a:ext uri="{FF2B5EF4-FFF2-40B4-BE49-F238E27FC236}">
                  <a16:creationId xmlns:a16="http://schemas.microsoft.com/office/drawing/2014/main" id="{0A26B69D-E821-0FF6-4522-7C50334AB45A}"/>
                </a:ext>
              </a:extLst>
            </p:cNvPr>
            <p:cNvPicPr>
              <a:picLocks noChangeAspect="1"/>
            </p:cNvPicPr>
            <p:nvPr/>
          </p:nvPicPr>
          <p:blipFill>
            <a:blip r:embed="rId10"/>
            <a:srcRect l="77815" t="59701"/>
            <a:stretch>
              <a:fillRect/>
            </a:stretch>
          </p:blipFill>
          <p:spPr>
            <a:xfrm>
              <a:off x="8647392" y="4862067"/>
              <a:ext cx="1119657" cy="354805"/>
            </a:xfrm>
            <a:prstGeom prst="rect">
              <a:avLst/>
            </a:prstGeom>
          </p:spPr>
        </p:pic>
      </p:grpSp>
      <p:pic>
        <p:nvPicPr>
          <p:cNvPr id="39" name="Picture 38">
            <a:extLst>
              <a:ext uri="{FF2B5EF4-FFF2-40B4-BE49-F238E27FC236}">
                <a16:creationId xmlns:a16="http://schemas.microsoft.com/office/drawing/2014/main" id="{8F893F79-DD66-63BF-BB11-51348715FC3D}"/>
              </a:ext>
            </a:extLst>
          </p:cNvPr>
          <p:cNvPicPr>
            <a:picLocks noChangeAspect="1"/>
          </p:cNvPicPr>
          <p:nvPr/>
        </p:nvPicPr>
        <p:blipFill>
          <a:blip r:embed="rId11"/>
          <a:stretch>
            <a:fillRect/>
          </a:stretch>
        </p:blipFill>
        <p:spPr>
          <a:xfrm>
            <a:off x="3984657" y="5964199"/>
            <a:ext cx="4178044" cy="324382"/>
          </a:xfrm>
          <a:prstGeom prst="rect">
            <a:avLst/>
          </a:prstGeom>
        </p:spPr>
      </p:pic>
    </p:spTree>
    <p:extLst>
      <p:ext uri="{BB962C8B-B14F-4D97-AF65-F5344CB8AC3E}">
        <p14:creationId xmlns:p14="http://schemas.microsoft.com/office/powerpoint/2010/main" val="1842019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547FAA-EBDC-9DED-3D35-32A9643B82F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3A0C3E-4119-A1ED-5A21-58BFD8EFA1C7}"/>
              </a:ext>
            </a:extLst>
          </p:cNvPr>
          <p:cNvSpPr>
            <a:spLocks noGrp="1"/>
          </p:cNvSpPr>
          <p:nvPr>
            <p:ph type="title"/>
          </p:nvPr>
        </p:nvSpPr>
        <p:spPr>
          <a:xfrm>
            <a:off x="1064871" y="615200"/>
            <a:ext cx="8702178" cy="859826"/>
          </a:xfrm>
        </p:spPr>
        <p:txBody>
          <a:bodyPr anchor="ctr">
            <a:normAutofit/>
          </a:bodyPr>
          <a:lstStyle/>
          <a:p>
            <a:r>
              <a:rPr lang="en-GB" dirty="0">
                <a:solidFill>
                  <a:schemeClr val="bg1"/>
                </a:solidFill>
              </a:rPr>
              <a:t>Exam Practice</a:t>
            </a:r>
          </a:p>
        </p:txBody>
      </p:sp>
      <p:sp>
        <p:nvSpPr>
          <p:cNvPr id="2" name="Slide Number Placeholder 3">
            <a:extLst>
              <a:ext uri="{FF2B5EF4-FFF2-40B4-BE49-F238E27FC236}">
                <a16:creationId xmlns:a16="http://schemas.microsoft.com/office/drawing/2014/main" id="{776AE60B-5621-7232-8AF5-8285C937EDF2}"/>
              </a:ext>
            </a:extLst>
          </p:cNvPr>
          <p:cNvSpPr>
            <a:spLocks noGrp="1"/>
          </p:cNvSpPr>
          <p:nvPr>
            <p:ph type="sldNum" sz="quarter" idx="12"/>
          </p:nvPr>
        </p:nvSpPr>
        <p:spPr>
          <a:xfrm>
            <a:off x="152400" y="643430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D75C19-2995-448E-B6BE-745C9802F51A}" type="slidenum">
              <a:rPr kumimoji="0" lang="en-GB" sz="1200" b="0" i="0" u="none" strike="noStrike" kern="1200" cap="none" spc="0" normalizeH="0" baseline="0" noProof="0" smtClean="0">
                <a:ln>
                  <a:noFill/>
                </a:ln>
                <a:solidFill>
                  <a:prstClr val="white">
                    <a:lumMod val="50000"/>
                  </a:prstClr>
                </a:solidFill>
                <a:effectLst/>
                <a:uLnTx/>
                <a:uFillTx/>
                <a:latin typeface="Segoe UI Light"/>
                <a:ea typeface="+mn-ea"/>
                <a:cs typeface="Segoe UI Light"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white">
                  <a:lumMod val="50000"/>
                </a:prstClr>
              </a:solidFill>
              <a:effectLst/>
              <a:uLnTx/>
              <a:uFillTx/>
              <a:latin typeface="Segoe UI Light"/>
              <a:ea typeface="+mn-ea"/>
              <a:cs typeface="Segoe UI Light" panose="020B0502040204020203" pitchFamily="34" charset="0"/>
            </a:endParaRPr>
          </a:p>
        </p:txBody>
      </p:sp>
      <p:pic>
        <p:nvPicPr>
          <p:cNvPr id="25" name="Picture 24">
            <a:extLst>
              <a:ext uri="{FF2B5EF4-FFF2-40B4-BE49-F238E27FC236}">
                <a16:creationId xmlns:a16="http://schemas.microsoft.com/office/drawing/2014/main" id="{6BD96799-861F-86EB-AFCA-D752B2D63A6D}"/>
              </a:ext>
            </a:extLst>
          </p:cNvPr>
          <p:cNvPicPr>
            <a:picLocks noChangeAspect="1"/>
          </p:cNvPicPr>
          <p:nvPr/>
        </p:nvPicPr>
        <p:blipFill>
          <a:blip r:embed="rId2"/>
          <a:stretch>
            <a:fillRect/>
          </a:stretch>
        </p:blipFill>
        <p:spPr>
          <a:xfrm>
            <a:off x="4224456" y="2316065"/>
            <a:ext cx="581106" cy="352474"/>
          </a:xfrm>
          <a:prstGeom prst="rect">
            <a:avLst/>
          </a:prstGeom>
        </p:spPr>
      </p:pic>
      <p:pic>
        <p:nvPicPr>
          <p:cNvPr id="27" name="Picture 26">
            <a:extLst>
              <a:ext uri="{FF2B5EF4-FFF2-40B4-BE49-F238E27FC236}">
                <a16:creationId xmlns:a16="http://schemas.microsoft.com/office/drawing/2014/main" id="{76DF213A-67D2-836C-8F00-DFEA8F69A8E1}"/>
              </a:ext>
            </a:extLst>
          </p:cNvPr>
          <p:cNvPicPr>
            <a:picLocks noChangeAspect="1"/>
          </p:cNvPicPr>
          <p:nvPr/>
        </p:nvPicPr>
        <p:blipFill>
          <a:blip r:embed="rId3"/>
          <a:stretch>
            <a:fillRect/>
          </a:stretch>
        </p:blipFill>
        <p:spPr>
          <a:xfrm>
            <a:off x="4420487" y="2650625"/>
            <a:ext cx="157030" cy="2881495"/>
          </a:xfrm>
          <a:prstGeom prst="rect">
            <a:avLst/>
          </a:prstGeom>
        </p:spPr>
      </p:pic>
      <p:pic>
        <p:nvPicPr>
          <p:cNvPr id="6" name="Picture 5">
            <a:extLst>
              <a:ext uri="{FF2B5EF4-FFF2-40B4-BE49-F238E27FC236}">
                <a16:creationId xmlns:a16="http://schemas.microsoft.com/office/drawing/2014/main" id="{32BB1A3A-A358-079C-5FD5-780BCC342365}"/>
              </a:ext>
            </a:extLst>
          </p:cNvPr>
          <p:cNvPicPr>
            <a:picLocks noChangeAspect="1"/>
          </p:cNvPicPr>
          <p:nvPr/>
        </p:nvPicPr>
        <p:blipFill>
          <a:blip r:embed="rId4"/>
          <a:stretch>
            <a:fillRect/>
          </a:stretch>
        </p:blipFill>
        <p:spPr>
          <a:xfrm>
            <a:off x="460743" y="1671414"/>
            <a:ext cx="9061209" cy="462045"/>
          </a:xfrm>
          <a:prstGeom prst="rect">
            <a:avLst/>
          </a:prstGeom>
        </p:spPr>
      </p:pic>
      <p:pic>
        <p:nvPicPr>
          <p:cNvPr id="9" name="Picture 8">
            <a:extLst>
              <a:ext uri="{FF2B5EF4-FFF2-40B4-BE49-F238E27FC236}">
                <a16:creationId xmlns:a16="http://schemas.microsoft.com/office/drawing/2014/main" id="{429FC481-DDE8-9EA7-4F55-C3C8F2DD0AA9}"/>
              </a:ext>
            </a:extLst>
          </p:cNvPr>
          <p:cNvPicPr>
            <a:picLocks noChangeAspect="1"/>
          </p:cNvPicPr>
          <p:nvPr/>
        </p:nvPicPr>
        <p:blipFill>
          <a:blip r:embed="rId5"/>
          <a:stretch>
            <a:fillRect/>
          </a:stretch>
        </p:blipFill>
        <p:spPr>
          <a:xfrm>
            <a:off x="1064871" y="2316065"/>
            <a:ext cx="2537079" cy="334560"/>
          </a:xfrm>
          <a:prstGeom prst="rect">
            <a:avLst/>
          </a:prstGeom>
        </p:spPr>
      </p:pic>
      <p:pic>
        <p:nvPicPr>
          <p:cNvPr id="12" name="Picture 11">
            <a:extLst>
              <a:ext uri="{FF2B5EF4-FFF2-40B4-BE49-F238E27FC236}">
                <a16:creationId xmlns:a16="http://schemas.microsoft.com/office/drawing/2014/main" id="{72D1A380-2A66-33E4-A462-EEB53339853F}"/>
              </a:ext>
            </a:extLst>
          </p:cNvPr>
          <p:cNvPicPr>
            <a:picLocks noChangeAspect="1"/>
          </p:cNvPicPr>
          <p:nvPr/>
        </p:nvPicPr>
        <p:blipFill>
          <a:blip r:embed="rId6"/>
          <a:stretch>
            <a:fillRect/>
          </a:stretch>
        </p:blipFill>
        <p:spPr>
          <a:xfrm>
            <a:off x="243682" y="2833231"/>
            <a:ext cx="3474878" cy="1581515"/>
          </a:xfrm>
          <a:prstGeom prst="rect">
            <a:avLst/>
          </a:prstGeom>
        </p:spPr>
      </p:pic>
      <p:pic>
        <p:nvPicPr>
          <p:cNvPr id="21" name="Picture 20">
            <a:extLst>
              <a:ext uri="{FF2B5EF4-FFF2-40B4-BE49-F238E27FC236}">
                <a16:creationId xmlns:a16="http://schemas.microsoft.com/office/drawing/2014/main" id="{D9DC4636-CE65-A1AE-C9E8-B41F358836BB}"/>
              </a:ext>
            </a:extLst>
          </p:cNvPr>
          <p:cNvPicPr>
            <a:picLocks noChangeAspect="1"/>
          </p:cNvPicPr>
          <p:nvPr/>
        </p:nvPicPr>
        <p:blipFill>
          <a:blip r:embed="rId7"/>
          <a:stretch>
            <a:fillRect/>
          </a:stretch>
        </p:blipFill>
        <p:spPr>
          <a:xfrm>
            <a:off x="357999" y="4490945"/>
            <a:ext cx="2896004" cy="933580"/>
          </a:xfrm>
          <a:prstGeom prst="rect">
            <a:avLst/>
          </a:prstGeom>
        </p:spPr>
      </p:pic>
      <p:pic>
        <p:nvPicPr>
          <p:cNvPr id="23" name="Picture 22">
            <a:extLst>
              <a:ext uri="{FF2B5EF4-FFF2-40B4-BE49-F238E27FC236}">
                <a16:creationId xmlns:a16="http://schemas.microsoft.com/office/drawing/2014/main" id="{3E6CF714-7B73-3236-18FA-561F8D27A2A0}"/>
              </a:ext>
            </a:extLst>
          </p:cNvPr>
          <p:cNvPicPr>
            <a:picLocks noChangeAspect="1"/>
          </p:cNvPicPr>
          <p:nvPr/>
        </p:nvPicPr>
        <p:blipFill>
          <a:blip r:embed="rId8"/>
          <a:stretch>
            <a:fillRect/>
          </a:stretch>
        </p:blipFill>
        <p:spPr>
          <a:xfrm>
            <a:off x="6300724" y="2316065"/>
            <a:ext cx="3466325" cy="298598"/>
          </a:xfrm>
          <a:prstGeom prst="rect">
            <a:avLst/>
          </a:prstGeom>
        </p:spPr>
      </p:pic>
      <p:grpSp>
        <p:nvGrpSpPr>
          <p:cNvPr id="35" name="Group 34">
            <a:extLst>
              <a:ext uri="{FF2B5EF4-FFF2-40B4-BE49-F238E27FC236}">
                <a16:creationId xmlns:a16="http://schemas.microsoft.com/office/drawing/2014/main" id="{9B4DE902-26A7-AC7A-1EBF-66E4142627BF}"/>
              </a:ext>
            </a:extLst>
          </p:cNvPr>
          <p:cNvGrpSpPr/>
          <p:nvPr/>
        </p:nvGrpSpPr>
        <p:grpSpPr>
          <a:xfrm>
            <a:off x="4885043" y="2795197"/>
            <a:ext cx="2848652" cy="829494"/>
            <a:chOff x="4885043" y="2795197"/>
            <a:chExt cx="2848652" cy="829494"/>
          </a:xfrm>
        </p:grpSpPr>
        <p:pic>
          <p:nvPicPr>
            <p:cNvPr id="29" name="Picture 28">
              <a:extLst>
                <a:ext uri="{FF2B5EF4-FFF2-40B4-BE49-F238E27FC236}">
                  <a16:creationId xmlns:a16="http://schemas.microsoft.com/office/drawing/2014/main" id="{136F6D0B-9E50-DA50-C216-E40F0E608EE4}"/>
                </a:ext>
              </a:extLst>
            </p:cNvPr>
            <p:cNvPicPr>
              <a:picLocks noChangeAspect="1"/>
            </p:cNvPicPr>
            <p:nvPr/>
          </p:nvPicPr>
          <p:blipFill>
            <a:blip r:embed="rId9"/>
            <a:srcRect r="62603" b="61764"/>
            <a:stretch>
              <a:fillRect/>
            </a:stretch>
          </p:blipFill>
          <p:spPr>
            <a:xfrm>
              <a:off x="4885043" y="2795197"/>
              <a:ext cx="2729441" cy="809305"/>
            </a:xfrm>
            <a:prstGeom prst="rect">
              <a:avLst/>
            </a:prstGeom>
          </p:spPr>
        </p:pic>
        <p:sp>
          <p:nvSpPr>
            <p:cNvPr id="31" name="Rectangle 30">
              <a:extLst>
                <a:ext uri="{FF2B5EF4-FFF2-40B4-BE49-F238E27FC236}">
                  <a16:creationId xmlns:a16="http://schemas.microsoft.com/office/drawing/2014/main" id="{144C2A0B-E2AF-E254-9827-B988D1CB0EE1}"/>
                </a:ext>
              </a:extLst>
            </p:cNvPr>
            <p:cNvSpPr/>
            <p:nvPr/>
          </p:nvSpPr>
          <p:spPr>
            <a:xfrm>
              <a:off x="7075947" y="3228424"/>
              <a:ext cx="657748" cy="3962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4" name="Picture 33">
            <a:extLst>
              <a:ext uri="{FF2B5EF4-FFF2-40B4-BE49-F238E27FC236}">
                <a16:creationId xmlns:a16="http://schemas.microsoft.com/office/drawing/2014/main" id="{48362D22-7582-AC70-8A35-F00ACC942CA2}"/>
              </a:ext>
            </a:extLst>
          </p:cNvPr>
          <p:cNvPicPr>
            <a:picLocks noChangeAspect="1"/>
          </p:cNvPicPr>
          <p:nvPr/>
        </p:nvPicPr>
        <p:blipFill>
          <a:blip r:embed="rId9">
            <a:clrChange>
              <a:clrFrom>
                <a:srgbClr val="FFFFFF"/>
              </a:clrFrom>
              <a:clrTo>
                <a:srgbClr val="FFFFFF">
                  <a:alpha val="0"/>
                </a:srgbClr>
              </a:clrTo>
            </a:clrChange>
          </a:blip>
          <a:srcRect l="33024" t="15059" b="533"/>
          <a:stretch>
            <a:fillRect/>
          </a:stretch>
        </p:blipFill>
        <p:spPr>
          <a:xfrm>
            <a:off x="7852905" y="2756122"/>
            <a:ext cx="3828288" cy="1399159"/>
          </a:xfrm>
          <a:prstGeom prst="rect">
            <a:avLst/>
          </a:prstGeom>
        </p:spPr>
      </p:pic>
      <p:pic>
        <p:nvPicPr>
          <p:cNvPr id="40" name="Picture 39">
            <a:extLst>
              <a:ext uri="{FF2B5EF4-FFF2-40B4-BE49-F238E27FC236}">
                <a16:creationId xmlns:a16="http://schemas.microsoft.com/office/drawing/2014/main" id="{CE962DC5-5345-6A27-2B6A-10C1B2D9D1C0}"/>
              </a:ext>
            </a:extLst>
          </p:cNvPr>
          <p:cNvPicPr>
            <a:picLocks noChangeAspect="1"/>
          </p:cNvPicPr>
          <p:nvPr/>
        </p:nvPicPr>
        <p:blipFill>
          <a:blip r:embed="rId10"/>
          <a:stretch>
            <a:fillRect/>
          </a:stretch>
        </p:blipFill>
        <p:spPr>
          <a:xfrm>
            <a:off x="4829399" y="3656430"/>
            <a:ext cx="323895" cy="257211"/>
          </a:xfrm>
          <a:prstGeom prst="rect">
            <a:avLst/>
          </a:prstGeom>
        </p:spPr>
      </p:pic>
      <p:grpSp>
        <p:nvGrpSpPr>
          <p:cNvPr id="45" name="Group 44">
            <a:extLst>
              <a:ext uri="{FF2B5EF4-FFF2-40B4-BE49-F238E27FC236}">
                <a16:creationId xmlns:a16="http://schemas.microsoft.com/office/drawing/2014/main" id="{4AEF2FA2-C455-7E07-CD90-4D955291E01A}"/>
              </a:ext>
            </a:extLst>
          </p:cNvPr>
          <p:cNvGrpSpPr/>
          <p:nvPr/>
        </p:nvGrpSpPr>
        <p:grpSpPr>
          <a:xfrm>
            <a:off x="4773548" y="4189461"/>
            <a:ext cx="4903852" cy="765895"/>
            <a:chOff x="4773548" y="4189461"/>
            <a:chExt cx="4903852" cy="765895"/>
          </a:xfrm>
        </p:grpSpPr>
        <p:pic>
          <p:nvPicPr>
            <p:cNvPr id="42" name="Picture 41">
              <a:extLst>
                <a:ext uri="{FF2B5EF4-FFF2-40B4-BE49-F238E27FC236}">
                  <a16:creationId xmlns:a16="http://schemas.microsoft.com/office/drawing/2014/main" id="{46D978C3-061F-826B-ACAA-E37D75603749}"/>
                </a:ext>
              </a:extLst>
            </p:cNvPr>
            <p:cNvPicPr>
              <a:picLocks noChangeAspect="1"/>
            </p:cNvPicPr>
            <p:nvPr/>
          </p:nvPicPr>
          <p:blipFill>
            <a:blip r:embed="rId11"/>
            <a:stretch>
              <a:fillRect/>
            </a:stretch>
          </p:blipFill>
          <p:spPr>
            <a:xfrm>
              <a:off x="4773548" y="4189461"/>
              <a:ext cx="4903852" cy="765895"/>
            </a:xfrm>
            <a:prstGeom prst="rect">
              <a:avLst/>
            </a:prstGeom>
          </p:spPr>
        </p:pic>
        <p:sp>
          <p:nvSpPr>
            <p:cNvPr id="43" name="Rectangle 42">
              <a:extLst>
                <a:ext uri="{FF2B5EF4-FFF2-40B4-BE49-F238E27FC236}">
                  <a16:creationId xmlns:a16="http://schemas.microsoft.com/office/drawing/2014/main" id="{FDFAE5A5-0FF0-89EC-8BDC-1B55817466E9}"/>
                </a:ext>
              </a:extLst>
            </p:cNvPr>
            <p:cNvSpPr/>
            <p:nvPr/>
          </p:nvSpPr>
          <p:spPr>
            <a:xfrm>
              <a:off x="6969366" y="4189462"/>
              <a:ext cx="2708033" cy="1072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9" name="Group 48">
            <a:extLst>
              <a:ext uri="{FF2B5EF4-FFF2-40B4-BE49-F238E27FC236}">
                <a16:creationId xmlns:a16="http://schemas.microsoft.com/office/drawing/2014/main" id="{45FDAB36-EF67-E434-CC2C-0D5B6CD0FDD5}"/>
              </a:ext>
            </a:extLst>
          </p:cNvPr>
          <p:cNvGrpSpPr/>
          <p:nvPr/>
        </p:nvGrpSpPr>
        <p:grpSpPr>
          <a:xfrm>
            <a:off x="4606092" y="4810296"/>
            <a:ext cx="5132768" cy="752580"/>
            <a:chOff x="4606092" y="4810296"/>
            <a:chExt cx="5132768" cy="752580"/>
          </a:xfrm>
        </p:grpSpPr>
        <p:pic>
          <p:nvPicPr>
            <p:cNvPr id="47" name="Picture 46">
              <a:extLst>
                <a:ext uri="{FF2B5EF4-FFF2-40B4-BE49-F238E27FC236}">
                  <a16:creationId xmlns:a16="http://schemas.microsoft.com/office/drawing/2014/main" id="{E1B763CF-B944-D0CD-2B5D-34A24A7F66A7}"/>
                </a:ext>
              </a:extLst>
            </p:cNvPr>
            <p:cNvPicPr>
              <a:picLocks noChangeAspect="1"/>
            </p:cNvPicPr>
            <p:nvPr/>
          </p:nvPicPr>
          <p:blipFill>
            <a:blip r:embed="rId12"/>
            <a:srcRect t="28901" r="65814" b="31356"/>
            <a:stretch>
              <a:fillRect/>
            </a:stretch>
          </p:blipFill>
          <p:spPr>
            <a:xfrm>
              <a:off x="4606092" y="5081625"/>
              <a:ext cx="1761879" cy="299101"/>
            </a:xfrm>
            <a:prstGeom prst="rect">
              <a:avLst/>
            </a:prstGeom>
          </p:spPr>
        </p:pic>
        <p:pic>
          <p:nvPicPr>
            <p:cNvPr id="48" name="Picture 47">
              <a:extLst>
                <a:ext uri="{FF2B5EF4-FFF2-40B4-BE49-F238E27FC236}">
                  <a16:creationId xmlns:a16="http://schemas.microsoft.com/office/drawing/2014/main" id="{FE9F723D-6D80-F644-3004-E75AF24F577A}"/>
                </a:ext>
              </a:extLst>
            </p:cNvPr>
            <p:cNvPicPr>
              <a:picLocks noChangeAspect="1"/>
            </p:cNvPicPr>
            <p:nvPr/>
          </p:nvPicPr>
          <p:blipFill>
            <a:blip r:embed="rId12"/>
            <a:srcRect l="35423"/>
            <a:stretch>
              <a:fillRect/>
            </a:stretch>
          </p:blipFill>
          <p:spPr>
            <a:xfrm>
              <a:off x="6410736" y="4810296"/>
              <a:ext cx="3328124" cy="752580"/>
            </a:xfrm>
            <a:prstGeom prst="rect">
              <a:avLst/>
            </a:prstGeom>
          </p:spPr>
        </p:pic>
      </p:grpSp>
      <p:pic>
        <p:nvPicPr>
          <p:cNvPr id="51" name="Picture 50">
            <a:extLst>
              <a:ext uri="{FF2B5EF4-FFF2-40B4-BE49-F238E27FC236}">
                <a16:creationId xmlns:a16="http://schemas.microsoft.com/office/drawing/2014/main" id="{94A8B1C3-19E4-1AA4-3303-3366BC447D41}"/>
              </a:ext>
            </a:extLst>
          </p:cNvPr>
          <p:cNvPicPr>
            <a:picLocks noChangeAspect="1"/>
          </p:cNvPicPr>
          <p:nvPr/>
        </p:nvPicPr>
        <p:blipFill>
          <a:blip r:embed="rId13"/>
          <a:stretch>
            <a:fillRect/>
          </a:stretch>
        </p:blipFill>
        <p:spPr>
          <a:xfrm>
            <a:off x="3413739" y="5380726"/>
            <a:ext cx="2384706" cy="952308"/>
          </a:xfrm>
          <a:prstGeom prst="rect">
            <a:avLst/>
          </a:prstGeom>
        </p:spPr>
      </p:pic>
    </p:spTree>
    <p:extLst>
      <p:ext uri="{BB962C8B-B14F-4D97-AF65-F5344CB8AC3E}">
        <p14:creationId xmlns:p14="http://schemas.microsoft.com/office/powerpoint/2010/main" val="177016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05A11-4CAC-AF2B-1089-907B7351CCE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FEC8F15-A861-C073-FD70-69786619A154}"/>
              </a:ext>
            </a:extLst>
          </p:cNvPr>
          <p:cNvSpPr>
            <a:spLocks noGrp="1"/>
          </p:cNvSpPr>
          <p:nvPr>
            <p:ph type="title"/>
          </p:nvPr>
        </p:nvSpPr>
        <p:spPr>
          <a:xfrm>
            <a:off x="1064871" y="615200"/>
            <a:ext cx="8702178" cy="859826"/>
          </a:xfrm>
        </p:spPr>
        <p:txBody>
          <a:bodyPr anchor="ctr">
            <a:normAutofit/>
          </a:bodyPr>
          <a:lstStyle/>
          <a:p>
            <a:r>
              <a:rPr lang="en-GB" dirty="0">
                <a:solidFill>
                  <a:schemeClr val="bg1"/>
                </a:solidFill>
              </a:rPr>
              <a:t>Exam Practice</a:t>
            </a:r>
          </a:p>
        </p:txBody>
      </p:sp>
      <p:sp>
        <p:nvSpPr>
          <p:cNvPr id="2" name="Slide Number Placeholder 3">
            <a:extLst>
              <a:ext uri="{FF2B5EF4-FFF2-40B4-BE49-F238E27FC236}">
                <a16:creationId xmlns:a16="http://schemas.microsoft.com/office/drawing/2014/main" id="{4EE93CB9-FC9A-31E0-ABEB-2810E42426D4}"/>
              </a:ext>
            </a:extLst>
          </p:cNvPr>
          <p:cNvSpPr>
            <a:spLocks noGrp="1"/>
          </p:cNvSpPr>
          <p:nvPr>
            <p:ph type="sldNum" sz="quarter" idx="12"/>
          </p:nvPr>
        </p:nvSpPr>
        <p:spPr>
          <a:xfrm>
            <a:off x="152400" y="643430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D75C19-2995-448E-B6BE-745C9802F51A}" type="slidenum">
              <a:rPr kumimoji="0" lang="en-GB" sz="1200" b="0" i="0" u="none" strike="noStrike" kern="1200" cap="none" spc="0" normalizeH="0" baseline="0" noProof="0" smtClean="0">
                <a:ln>
                  <a:noFill/>
                </a:ln>
                <a:solidFill>
                  <a:prstClr val="white">
                    <a:lumMod val="50000"/>
                  </a:prstClr>
                </a:solidFill>
                <a:effectLst/>
                <a:uLnTx/>
                <a:uFillTx/>
                <a:latin typeface="Segoe UI Light"/>
                <a:ea typeface="+mn-ea"/>
                <a:cs typeface="Segoe UI Light"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white">
                  <a:lumMod val="50000"/>
                </a:prstClr>
              </a:solidFill>
              <a:effectLst/>
              <a:uLnTx/>
              <a:uFillTx/>
              <a:latin typeface="Segoe UI Light"/>
              <a:ea typeface="+mn-ea"/>
              <a:cs typeface="Segoe UI Light" panose="020B0502040204020203" pitchFamily="34" charset="0"/>
            </a:endParaRPr>
          </a:p>
        </p:txBody>
      </p:sp>
      <p:pic>
        <p:nvPicPr>
          <p:cNvPr id="5" name="Picture 4">
            <a:extLst>
              <a:ext uri="{FF2B5EF4-FFF2-40B4-BE49-F238E27FC236}">
                <a16:creationId xmlns:a16="http://schemas.microsoft.com/office/drawing/2014/main" id="{D12312FB-99F4-9D1F-27C8-260BCB40B786}"/>
              </a:ext>
            </a:extLst>
          </p:cNvPr>
          <p:cNvPicPr>
            <a:picLocks noChangeAspect="1"/>
          </p:cNvPicPr>
          <p:nvPr/>
        </p:nvPicPr>
        <p:blipFill>
          <a:blip r:embed="rId2"/>
          <a:stretch>
            <a:fillRect/>
          </a:stretch>
        </p:blipFill>
        <p:spPr>
          <a:xfrm>
            <a:off x="599877" y="1750141"/>
            <a:ext cx="1801438" cy="496948"/>
          </a:xfrm>
          <a:prstGeom prst="rect">
            <a:avLst/>
          </a:prstGeom>
        </p:spPr>
      </p:pic>
      <p:pic>
        <p:nvPicPr>
          <p:cNvPr id="8" name="Picture 7">
            <a:extLst>
              <a:ext uri="{FF2B5EF4-FFF2-40B4-BE49-F238E27FC236}">
                <a16:creationId xmlns:a16="http://schemas.microsoft.com/office/drawing/2014/main" id="{75237F06-5997-BD53-C986-FDDE2504FEF2}"/>
              </a:ext>
            </a:extLst>
          </p:cNvPr>
          <p:cNvPicPr>
            <a:picLocks noChangeAspect="1"/>
          </p:cNvPicPr>
          <p:nvPr/>
        </p:nvPicPr>
        <p:blipFill>
          <a:blip r:embed="rId3"/>
          <a:stretch>
            <a:fillRect/>
          </a:stretch>
        </p:blipFill>
        <p:spPr>
          <a:xfrm>
            <a:off x="599877" y="2388835"/>
            <a:ext cx="6767858" cy="365125"/>
          </a:xfrm>
          <a:prstGeom prst="rect">
            <a:avLst/>
          </a:prstGeom>
        </p:spPr>
      </p:pic>
      <p:pic>
        <p:nvPicPr>
          <p:cNvPr id="11" name="Picture 10">
            <a:extLst>
              <a:ext uri="{FF2B5EF4-FFF2-40B4-BE49-F238E27FC236}">
                <a16:creationId xmlns:a16="http://schemas.microsoft.com/office/drawing/2014/main" id="{D4C5C206-699B-024D-8597-FA19591C8666}"/>
              </a:ext>
            </a:extLst>
          </p:cNvPr>
          <p:cNvPicPr>
            <a:picLocks noChangeAspect="1"/>
          </p:cNvPicPr>
          <p:nvPr/>
        </p:nvPicPr>
        <p:blipFill>
          <a:blip r:embed="rId4"/>
          <a:stretch>
            <a:fillRect/>
          </a:stretch>
        </p:blipFill>
        <p:spPr>
          <a:xfrm>
            <a:off x="7465756" y="2152658"/>
            <a:ext cx="2826108" cy="871130"/>
          </a:xfrm>
          <a:prstGeom prst="rect">
            <a:avLst/>
          </a:prstGeom>
        </p:spPr>
      </p:pic>
      <p:pic>
        <p:nvPicPr>
          <p:cNvPr id="14" name="Picture 13">
            <a:extLst>
              <a:ext uri="{FF2B5EF4-FFF2-40B4-BE49-F238E27FC236}">
                <a16:creationId xmlns:a16="http://schemas.microsoft.com/office/drawing/2014/main" id="{262F4A5B-AFBF-AA7B-1A3D-770C9A9886E5}"/>
              </a:ext>
            </a:extLst>
          </p:cNvPr>
          <p:cNvPicPr>
            <a:picLocks noChangeAspect="1"/>
          </p:cNvPicPr>
          <p:nvPr/>
        </p:nvPicPr>
        <p:blipFill>
          <a:blip r:embed="rId5"/>
          <a:stretch>
            <a:fillRect/>
          </a:stretch>
        </p:blipFill>
        <p:spPr>
          <a:xfrm>
            <a:off x="542689" y="3019368"/>
            <a:ext cx="6825046" cy="342570"/>
          </a:xfrm>
          <a:prstGeom prst="rect">
            <a:avLst/>
          </a:prstGeom>
        </p:spPr>
      </p:pic>
      <p:pic>
        <p:nvPicPr>
          <p:cNvPr id="18" name="Picture 17">
            <a:extLst>
              <a:ext uri="{FF2B5EF4-FFF2-40B4-BE49-F238E27FC236}">
                <a16:creationId xmlns:a16="http://schemas.microsoft.com/office/drawing/2014/main" id="{1560870B-F4DA-DD12-4169-869042609035}"/>
              </a:ext>
            </a:extLst>
          </p:cNvPr>
          <p:cNvPicPr>
            <a:picLocks noChangeAspect="1"/>
          </p:cNvPicPr>
          <p:nvPr/>
        </p:nvPicPr>
        <p:blipFill>
          <a:blip r:embed="rId6"/>
          <a:stretch>
            <a:fillRect/>
          </a:stretch>
        </p:blipFill>
        <p:spPr>
          <a:xfrm>
            <a:off x="6053101" y="3496062"/>
            <a:ext cx="2964439" cy="902221"/>
          </a:xfrm>
          <a:prstGeom prst="rect">
            <a:avLst/>
          </a:prstGeom>
        </p:spPr>
      </p:pic>
      <p:pic>
        <p:nvPicPr>
          <p:cNvPr id="20" name="Picture 19">
            <a:extLst>
              <a:ext uri="{FF2B5EF4-FFF2-40B4-BE49-F238E27FC236}">
                <a16:creationId xmlns:a16="http://schemas.microsoft.com/office/drawing/2014/main" id="{E1C9F1B0-7964-5454-D498-E7F43E21011A}"/>
              </a:ext>
            </a:extLst>
          </p:cNvPr>
          <p:cNvPicPr>
            <a:picLocks noChangeAspect="1"/>
          </p:cNvPicPr>
          <p:nvPr/>
        </p:nvPicPr>
        <p:blipFill>
          <a:blip r:embed="rId7"/>
          <a:stretch>
            <a:fillRect/>
          </a:stretch>
        </p:blipFill>
        <p:spPr>
          <a:xfrm>
            <a:off x="599877" y="4205576"/>
            <a:ext cx="4818429" cy="355458"/>
          </a:xfrm>
          <a:prstGeom prst="rect">
            <a:avLst/>
          </a:prstGeom>
        </p:spPr>
      </p:pic>
      <p:pic>
        <p:nvPicPr>
          <p:cNvPr id="24" name="Picture 23">
            <a:extLst>
              <a:ext uri="{FF2B5EF4-FFF2-40B4-BE49-F238E27FC236}">
                <a16:creationId xmlns:a16="http://schemas.microsoft.com/office/drawing/2014/main" id="{3900B891-EF13-06ED-E0C3-F1EAD39F0D1E}"/>
              </a:ext>
            </a:extLst>
          </p:cNvPr>
          <p:cNvPicPr>
            <a:picLocks noChangeAspect="1"/>
          </p:cNvPicPr>
          <p:nvPr/>
        </p:nvPicPr>
        <p:blipFill>
          <a:blip r:embed="rId8"/>
          <a:stretch>
            <a:fillRect/>
          </a:stretch>
        </p:blipFill>
        <p:spPr>
          <a:xfrm>
            <a:off x="661675" y="4830338"/>
            <a:ext cx="5058189" cy="916729"/>
          </a:xfrm>
          <a:prstGeom prst="rect">
            <a:avLst/>
          </a:prstGeom>
        </p:spPr>
      </p:pic>
      <p:pic>
        <p:nvPicPr>
          <p:cNvPr id="28" name="Picture 27">
            <a:extLst>
              <a:ext uri="{FF2B5EF4-FFF2-40B4-BE49-F238E27FC236}">
                <a16:creationId xmlns:a16="http://schemas.microsoft.com/office/drawing/2014/main" id="{96BBE8AB-F4BD-2BE2-4BA6-648C55A56096}"/>
              </a:ext>
            </a:extLst>
          </p:cNvPr>
          <p:cNvPicPr>
            <a:picLocks noChangeAspect="1"/>
          </p:cNvPicPr>
          <p:nvPr/>
        </p:nvPicPr>
        <p:blipFill>
          <a:blip r:embed="rId9"/>
          <a:stretch>
            <a:fillRect/>
          </a:stretch>
        </p:blipFill>
        <p:spPr>
          <a:xfrm>
            <a:off x="3713522" y="5481973"/>
            <a:ext cx="1977159" cy="265094"/>
          </a:xfrm>
          <a:prstGeom prst="rect">
            <a:avLst/>
          </a:prstGeom>
        </p:spPr>
      </p:pic>
    </p:spTree>
    <p:extLst>
      <p:ext uri="{BB962C8B-B14F-4D97-AF65-F5344CB8AC3E}">
        <p14:creationId xmlns:p14="http://schemas.microsoft.com/office/powerpoint/2010/main" val="336356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2BCF70B-87CC-45CC-BE1F-1FA5F4F7A486}"/>
              </a:ext>
            </a:extLst>
          </p:cNvPr>
          <p:cNvSpPr txBox="1">
            <a:spLocks/>
          </p:cNvSpPr>
          <p:nvPr/>
        </p:nvSpPr>
        <p:spPr>
          <a:xfrm>
            <a:off x="1533526" y="1212758"/>
            <a:ext cx="4199712" cy="13650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Segoe UI Light" panose="020B0502040204020203" pitchFamily="34" charset="0"/>
                <a:ea typeface="+mj-ea"/>
                <a:cs typeface="Segoe UI Light" panose="020B0502040204020203" pitchFamily="34" charset="0"/>
              </a:rPr>
              <a:t>Exponential Graphs</a:t>
            </a:r>
          </a:p>
        </p:txBody>
      </p:sp>
      <p:sp>
        <p:nvSpPr>
          <p:cNvPr id="8" name="Oval 7">
            <a:extLst>
              <a:ext uri="{FF2B5EF4-FFF2-40B4-BE49-F238E27FC236}">
                <a16:creationId xmlns:a16="http://schemas.microsoft.com/office/drawing/2014/main" id="{495FF158-5C5D-424A-9B6A-790C9027CAC0}"/>
              </a:ext>
            </a:extLst>
          </p:cNvPr>
          <p:cNvSpPr/>
          <p:nvPr/>
        </p:nvSpPr>
        <p:spPr>
          <a:xfrm>
            <a:off x="5733237" y="1240644"/>
            <a:ext cx="2681327" cy="2595353"/>
          </a:xfrm>
          <a:prstGeom prst="ellipse">
            <a:avLst/>
          </a:prstGeom>
          <a:solidFill>
            <a:srgbClr val="F79F1F"/>
          </a:solidFill>
          <a:ln>
            <a:solidFill>
              <a:srgbClr val="F79F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B54027B3-DB9F-4CEA-8259-B9DF8D4110C3}"/>
              </a:ext>
            </a:extLst>
          </p:cNvPr>
          <p:cNvSpPr/>
          <p:nvPr/>
        </p:nvSpPr>
        <p:spPr>
          <a:xfrm>
            <a:off x="3875493" y="2538320"/>
            <a:ext cx="1833234" cy="1833234"/>
          </a:xfrm>
          <a:prstGeom prst="ellipse">
            <a:avLst/>
          </a:prstGeom>
          <a:solidFill>
            <a:srgbClr val="B53471"/>
          </a:solidFill>
          <a:ln>
            <a:solidFill>
              <a:srgbClr val="B53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424BCB1F-DC77-47B6-82B5-3F717B02BF7B}"/>
              </a:ext>
            </a:extLst>
          </p:cNvPr>
          <p:cNvSpPr/>
          <p:nvPr/>
        </p:nvSpPr>
        <p:spPr>
          <a:xfrm>
            <a:off x="5345345" y="3863883"/>
            <a:ext cx="1728555" cy="1728555"/>
          </a:xfrm>
          <a:prstGeom prst="ellipse">
            <a:avLst/>
          </a:prstGeom>
          <a:solidFill>
            <a:srgbClr val="1289A7"/>
          </a:solidFill>
          <a:ln>
            <a:solidFill>
              <a:srgbClr val="1289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3">
            <a:extLst>
              <a:ext uri="{FF2B5EF4-FFF2-40B4-BE49-F238E27FC236}">
                <a16:creationId xmlns:a16="http://schemas.microsoft.com/office/drawing/2014/main" id="{F7BFD679-E1BD-D4C4-690F-33D2C96F62DD}"/>
              </a:ext>
            </a:extLst>
          </p:cNvPr>
          <p:cNvSpPr>
            <a:spLocks noGrp="1"/>
          </p:cNvSpPr>
          <p:nvPr>
            <p:ph type="sldNum" sz="quarter" idx="12"/>
          </p:nvPr>
        </p:nvSpPr>
        <p:spPr>
          <a:xfrm>
            <a:off x="152400" y="6434304"/>
            <a:ext cx="2743200" cy="365125"/>
          </a:xfrm>
        </p:spPr>
        <p:txBody>
          <a:bodyPr/>
          <a:lstStyle/>
          <a:p>
            <a:fld id="{2BD75C19-2995-448E-B6BE-745C9802F51A}" type="slidenum">
              <a:rPr lang="en-GB" smtClean="0">
                <a:latin typeface="Segoe UI Light" panose="020B0502040204020203" pitchFamily="34" charset="0"/>
                <a:cs typeface="Segoe UI Light" panose="020B0502040204020203" pitchFamily="34" charset="0"/>
              </a:rPr>
              <a:pPr/>
              <a:t>19</a:t>
            </a:fld>
            <a:endParaRPr lang="en-GB"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543846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108C15C-0AE4-4025-974F-7BCCF254E5EA}"/>
              </a:ext>
            </a:extLst>
          </p:cNvPr>
          <p:cNvSpPr txBox="1"/>
          <p:nvPr/>
        </p:nvSpPr>
        <p:spPr>
          <a:xfrm>
            <a:off x="3094778" y="669816"/>
            <a:ext cx="7287713" cy="4594335"/>
          </a:xfrm>
          <a:prstGeom prst="rect">
            <a:avLst/>
          </a:prstGeom>
          <a:noFill/>
        </p:spPr>
        <p:txBody>
          <a:bodyPr wrap="square" rtlCol="0">
            <a:spAutoFit/>
          </a:bodyPr>
          <a:lstStyle/>
          <a:p>
            <a:pPr>
              <a:lnSpc>
                <a:spcPct val="150000"/>
              </a:lnSpc>
            </a:pPr>
            <a:r>
              <a:rPr lang="en-US" sz="4000" dirty="0">
                <a:latin typeface="Segoe UI Light" panose="020B0502040204020203" pitchFamily="34" charset="0"/>
                <a:cs typeface="Segoe UI Light" panose="020B0502040204020203" pitchFamily="34" charset="0"/>
              </a:rPr>
              <a:t>Introduction</a:t>
            </a:r>
          </a:p>
          <a:p>
            <a:pPr>
              <a:lnSpc>
                <a:spcPct val="150000"/>
              </a:lnSpc>
            </a:pPr>
            <a:r>
              <a:rPr lang="en-US" sz="4000" dirty="0">
                <a:latin typeface="Segoe UI Light" panose="020B0502040204020203" pitchFamily="34" charset="0"/>
                <a:cs typeface="Segoe UI Light" panose="020B0502040204020203" pitchFamily="34" charset="0"/>
              </a:rPr>
              <a:t>Self-Study Recap</a:t>
            </a:r>
          </a:p>
          <a:p>
            <a:pPr>
              <a:lnSpc>
                <a:spcPct val="150000"/>
              </a:lnSpc>
            </a:pPr>
            <a:r>
              <a:rPr lang="en-US" sz="4000" dirty="0">
                <a:latin typeface="Segoe UI Light" panose="020B0502040204020203" pitchFamily="34" charset="0"/>
                <a:cs typeface="Segoe UI Light" panose="020B0502040204020203" pitchFamily="34" charset="0"/>
              </a:rPr>
              <a:t>Exponential Graphs</a:t>
            </a:r>
          </a:p>
          <a:p>
            <a:pPr>
              <a:lnSpc>
                <a:spcPct val="150000"/>
              </a:lnSpc>
            </a:pPr>
            <a:r>
              <a:rPr lang="en-US" sz="4000" dirty="0">
                <a:latin typeface="Segoe UI Light" panose="020B0502040204020203" pitchFamily="34" charset="0"/>
                <a:cs typeface="Segoe UI Light" panose="020B0502040204020203" pitchFamily="34" charset="0"/>
              </a:rPr>
              <a:t>Radioactive Decay</a:t>
            </a:r>
          </a:p>
          <a:p>
            <a:pPr>
              <a:lnSpc>
                <a:spcPct val="150000"/>
              </a:lnSpc>
            </a:pPr>
            <a:r>
              <a:rPr lang="en-US" sz="4000" dirty="0">
                <a:latin typeface="Segoe UI Light" panose="020B0502040204020203" pitchFamily="34" charset="0"/>
                <a:cs typeface="Segoe UI Light" panose="020B0502040204020203" pitchFamily="34" charset="0"/>
              </a:rPr>
              <a:t>Questions</a:t>
            </a:r>
          </a:p>
        </p:txBody>
      </p:sp>
      <p:pic>
        <p:nvPicPr>
          <p:cNvPr id="16" name="Picture 15">
            <a:extLst>
              <a:ext uri="{FF2B5EF4-FFF2-40B4-BE49-F238E27FC236}">
                <a16:creationId xmlns:a16="http://schemas.microsoft.com/office/drawing/2014/main" id="{5BC5A85D-0415-14AD-FCC9-2E8C00BC1F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1005" y="3871856"/>
            <a:ext cx="697486" cy="262494"/>
          </a:xfrm>
          <a:prstGeom prst="rect">
            <a:avLst/>
          </a:prstGeom>
        </p:spPr>
      </p:pic>
      <p:pic>
        <p:nvPicPr>
          <p:cNvPr id="15" name="Picture 14">
            <a:extLst>
              <a:ext uri="{FF2B5EF4-FFF2-40B4-BE49-F238E27FC236}">
                <a16:creationId xmlns:a16="http://schemas.microsoft.com/office/drawing/2014/main" id="{91D85073-69AA-3A7C-7876-E09D031B10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7802" y="2067300"/>
            <a:ext cx="697486" cy="262494"/>
          </a:xfrm>
          <a:prstGeom prst="rect">
            <a:avLst/>
          </a:prstGeom>
        </p:spPr>
      </p:pic>
      <p:pic>
        <p:nvPicPr>
          <p:cNvPr id="12" name="Picture 11">
            <a:extLst>
              <a:ext uri="{FF2B5EF4-FFF2-40B4-BE49-F238E27FC236}">
                <a16:creationId xmlns:a16="http://schemas.microsoft.com/office/drawing/2014/main" id="{5DE57CCD-FCBE-7834-97D5-F4329BA1EB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7568" y="2934456"/>
            <a:ext cx="697486" cy="262494"/>
          </a:xfrm>
          <a:prstGeom prst="rect">
            <a:avLst/>
          </a:prstGeom>
        </p:spPr>
      </p:pic>
      <p:pic>
        <p:nvPicPr>
          <p:cNvPr id="8" name="Picture 7">
            <a:extLst>
              <a:ext uri="{FF2B5EF4-FFF2-40B4-BE49-F238E27FC236}">
                <a16:creationId xmlns:a16="http://schemas.microsoft.com/office/drawing/2014/main" id="{AEB383E8-9074-CE38-A8DE-BB1A3BFC8A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7570" y="1096525"/>
            <a:ext cx="697486" cy="262494"/>
          </a:xfrm>
          <a:prstGeom prst="rect">
            <a:avLst/>
          </a:prstGeom>
        </p:spPr>
      </p:pic>
      <p:sp>
        <p:nvSpPr>
          <p:cNvPr id="6" name="Slide Number Placeholder 3">
            <a:extLst>
              <a:ext uri="{FF2B5EF4-FFF2-40B4-BE49-F238E27FC236}">
                <a16:creationId xmlns:a16="http://schemas.microsoft.com/office/drawing/2014/main" id="{10461D70-8ADF-5710-6CDC-76A80DF7E7CF}"/>
              </a:ext>
            </a:extLst>
          </p:cNvPr>
          <p:cNvSpPr>
            <a:spLocks noGrp="1"/>
          </p:cNvSpPr>
          <p:nvPr>
            <p:ph type="sldNum" sz="quarter" idx="12"/>
          </p:nvPr>
        </p:nvSpPr>
        <p:spPr>
          <a:xfrm>
            <a:off x="152400" y="6434304"/>
            <a:ext cx="2743200" cy="365125"/>
          </a:xfrm>
        </p:spPr>
        <p:txBody>
          <a:bodyPr/>
          <a:lstStyle/>
          <a:p>
            <a:fld id="{2BD75C19-2995-448E-B6BE-745C9802F51A}" type="slidenum">
              <a:rPr lang="en-GB" smtClean="0">
                <a:latin typeface="Segoe UI Light" panose="020B0502040204020203" pitchFamily="34" charset="0"/>
                <a:cs typeface="Segoe UI Light" panose="020B0502040204020203" pitchFamily="34" charset="0"/>
              </a:rPr>
              <a:pPr/>
              <a:t>2</a:t>
            </a:fld>
            <a:endParaRPr lang="en-GB" dirty="0">
              <a:latin typeface="Segoe UI Light" panose="020B0502040204020203" pitchFamily="34" charset="0"/>
              <a:cs typeface="Segoe UI Light" panose="020B0502040204020203" pitchFamily="34" charset="0"/>
            </a:endParaRPr>
          </a:p>
        </p:txBody>
      </p:sp>
      <p:pic>
        <p:nvPicPr>
          <p:cNvPr id="2" name="Picture 1">
            <a:extLst>
              <a:ext uri="{FF2B5EF4-FFF2-40B4-BE49-F238E27FC236}">
                <a16:creationId xmlns:a16="http://schemas.microsoft.com/office/drawing/2014/main" id="{CD95FACC-F168-3059-2FB8-D8ABF951D3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7568" y="4779320"/>
            <a:ext cx="697486" cy="262494"/>
          </a:xfrm>
          <a:prstGeom prst="rect">
            <a:avLst/>
          </a:prstGeom>
        </p:spPr>
      </p:pic>
      <p:pic>
        <p:nvPicPr>
          <p:cNvPr id="9" name="Picture 8" descr="A close up of a logo&#10;&#10;Description automatically generated">
            <a:extLst>
              <a:ext uri="{FF2B5EF4-FFF2-40B4-BE49-F238E27FC236}">
                <a16:creationId xmlns:a16="http://schemas.microsoft.com/office/drawing/2014/main" id="{7589363C-760B-6D9B-B499-C1DDE930B6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6361" y="114311"/>
            <a:ext cx="5454822" cy="797018"/>
          </a:xfrm>
          <a:prstGeom prst="rect">
            <a:avLst/>
          </a:prstGeom>
        </p:spPr>
      </p:pic>
    </p:spTree>
    <p:extLst>
      <p:ext uri="{BB962C8B-B14F-4D97-AF65-F5344CB8AC3E}">
        <p14:creationId xmlns:p14="http://schemas.microsoft.com/office/powerpoint/2010/main" val="62243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DB511F-A282-03FA-27F3-ED6D43E54A5C}"/>
              </a:ext>
            </a:extLst>
          </p:cNvPr>
          <p:cNvSpPr>
            <a:spLocks noGrp="1"/>
          </p:cNvSpPr>
          <p:nvPr>
            <p:ph type="title"/>
          </p:nvPr>
        </p:nvSpPr>
        <p:spPr>
          <a:xfrm>
            <a:off x="989456" y="564773"/>
            <a:ext cx="8702178" cy="859826"/>
          </a:xfrm>
        </p:spPr>
        <p:txBody>
          <a:bodyPr anchor="ctr">
            <a:normAutofit/>
          </a:bodyPr>
          <a:lstStyle/>
          <a:p>
            <a:r>
              <a:rPr lang="en-GB" sz="4000" dirty="0">
                <a:solidFill>
                  <a:schemeClr val="bg1"/>
                </a:solidFill>
              </a:rPr>
              <a:t>Which graphs show exponential decay?</a:t>
            </a:r>
          </a:p>
        </p:txBody>
      </p:sp>
      <p:sp>
        <p:nvSpPr>
          <p:cNvPr id="2" name="Slide Number Placeholder 3">
            <a:extLst>
              <a:ext uri="{FF2B5EF4-FFF2-40B4-BE49-F238E27FC236}">
                <a16:creationId xmlns:a16="http://schemas.microsoft.com/office/drawing/2014/main" id="{B2C47BDD-437A-43D9-03D7-5EF03E1EFF10}"/>
              </a:ext>
            </a:extLst>
          </p:cNvPr>
          <p:cNvSpPr>
            <a:spLocks noGrp="1"/>
          </p:cNvSpPr>
          <p:nvPr>
            <p:ph type="sldNum" sz="quarter" idx="12"/>
          </p:nvPr>
        </p:nvSpPr>
        <p:spPr>
          <a:xfrm>
            <a:off x="152400" y="643430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D75C19-2995-448E-B6BE-745C9802F51A}" type="slidenum">
              <a:rPr kumimoji="0" lang="en-GB" sz="1200" b="0" i="0" u="none" strike="noStrike" kern="1200" cap="none" spc="0" normalizeH="0" baseline="0" noProof="0" smtClean="0">
                <a:ln>
                  <a:noFill/>
                </a:ln>
                <a:solidFill>
                  <a:prstClr val="white">
                    <a:lumMod val="50000"/>
                  </a:prstClr>
                </a:solidFill>
                <a:effectLst/>
                <a:uLnTx/>
                <a:uFillTx/>
                <a:latin typeface="Segoe UI Light"/>
                <a:ea typeface="+mn-ea"/>
                <a:cs typeface="Segoe UI Light"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white">
                  <a:lumMod val="50000"/>
                </a:prstClr>
              </a:solidFill>
              <a:effectLst/>
              <a:uLnTx/>
              <a:uFillTx/>
              <a:latin typeface="Segoe UI Light"/>
              <a:ea typeface="+mn-ea"/>
              <a:cs typeface="Segoe UI Light" panose="020B0502040204020203" pitchFamily="34" charset="0"/>
            </a:endParaRPr>
          </a:p>
        </p:txBody>
      </p:sp>
      <p:pic>
        <p:nvPicPr>
          <p:cNvPr id="4" name="Picture 3">
            <a:extLst>
              <a:ext uri="{FF2B5EF4-FFF2-40B4-BE49-F238E27FC236}">
                <a16:creationId xmlns:a16="http://schemas.microsoft.com/office/drawing/2014/main" id="{069FCBEE-8EE4-8E69-4ACD-D7EE8B7CF4C0}"/>
              </a:ext>
            </a:extLst>
          </p:cNvPr>
          <p:cNvPicPr>
            <a:picLocks noChangeAspect="1"/>
          </p:cNvPicPr>
          <p:nvPr/>
        </p:nvPicPr>
        <p:blipFill>
          <a:blip r:embed="rId2">
            <a:clrChange>
              <a:clrFrom>
                <a:srgbClr val="FFFFFF"/>
              </a:clrFrom>
              <a:clrTo>
                <a:srgbClr val="FFFFFF">
                  <a:alpha val="0"/>
                </a:srgbClr>
              </a:clrTo>
            </a:clrChange>
          </a:blip>
          <a:srcRect l="862" t="1837" r="66397" b="49866"/>
          <a:stretch/>
        </p:blipFill>
        <p:spPr>
          <a:xfrm>
            <a:off x="658493" y="1521918"/>
            <a:ext cx="3322857" cy="2483345"/>
          </a:xfrm>
          <a:prstGeom prst="rect">
            <a:avLst/>
          </a:prstGeom>
        </p:spPr>
      </p:pic>
      <p:sp>
        <p:nvSpPr>
          <p:cNvPr id="5" name="TextBox 4">
            <a:extLst>
              <a:ext uri="{FF2B5EF4-FFF2-40B4-BE49-F238E27FC236}">
                <a16:creationId xmlns:a16="http://schemas.microsoft.com/office/drawing/2014/main" id="{A0FE0550-E60D-579F-D50B-08DB7DFB7229}"/>
              </a:ext>
            </a:extLst>
          </p:cNvPr>
          <p:cNvSpPr txBox="1"/>
          <p:nvPr/>
        </p:nvSpPr>
        <p:spPr>
          <a:xfrm>
            <a:off x="8060914" y="3910229"/>
            <a:ext cx="502061" cy="923330"/>
          </a:xfrm>
          <a:prstGeom prst="rect">
            <a:avLst/>
          </a:prstGeom>
          <a:noFill/>
        </p:spPr>
        <p:txBody>
          <a:bodyPr wrap="none" rtlCol="0">
            <a:spAutoFit/>
          </a:bodyPr>
          <a:lstStyle/>
          <a:p>
            <a:r>
              <a:rPr lang="en-US" sz="5400" dirty="0">
                <a:solidFill>
                  <a:srgbClr val="B53471"/>
                </a:solidFill>
              </a:rPr>
              <a:t>F</a:t>
            </a:r>
          </a:p>
        </p:txBody>
      </p:sp>
      <p:sp>
        <p:nvSpPr>
          <p:cNvPr id="6" name="TextBox 5">
            <a:extLst>
              <a:ext uri="{FF2B5EF4-FFF2-40B4-BE49-F238E27FC236}">
                <a16:creationId xmlns:a16="http://schemas.microsoft.com/office/drawing/2014/main" id="{F6EFCC3C-B82D-B2CB-86A4-CC3E9A9E070B}"/>
              </a:ext>
            </a:extLst>
          </p:cNvPr>
          <p:cNvSpPr txBox="1"/>
          <p:nvPr/>
        </p:nvSpPr>
        <p:spPr>
          <a:xfrm>
            <a:off x="10797818" y="786193"/>
            <a:ext cx="611065" cy="923330"/>
          </a:xfrm>
          <a:prstGeom prst="rect">
            <a:avLst/>
          </a:prstGeom>
          <a:noFill/>
        </p:spPr>
        <p:txBody>
          <a:bodyPr wrap="none" rtlCol="0">
            <a:spAutoFit/>
          </a:bodyPr>
          <a:lstStyle/>
          <a:p>
            <a:r>
              <a:rPr lang="en-US" sz="5400" dirty="0">
                <a:solidFill>
                  <a:srgbClr val="B53471"/>
                </a:solidFill>
              </a:rPr>
              <a:t>D</a:t>
            </a:r>
          </a:p>
        </p:txBody>
      </p:sp>
      <p:sp>
        <p:nvSpPr>
          <p:cNvPr id="7" name="TextBox 6">
            <a:extLst>
              <a:ext uri="{FF2B5EF4-FFF2-40B4-BE49-F238E27FC236}">
                <a16:creationId xmlns:a16="http://schemas.microsoft.com/office/drawing/2014/main" id="{8EABA3E2-2787-BD34-0B21-40638F174848}"/>
              </a:ext>
            </a:extLst>
          </p:cNvPr>
          <p:cNvSpPr txBox="1"/>
          <p:nvPr/>
        </p:nvSpPr>
        <p:spPr>
          <a:xfrm>
            <a:off x="6716446" y="1517716"/>
            <a:ext cx="553357" cy="923330"/>
          </a:xfrm>
          <a:prstGeom prst="rect">
            <a:avLst/>
          </a:prstGeom>
          <a:noFill/>
        </p:spPr>
        <p:txBody>
          <a:bodyPr wrap="none" rtlCol="0">
            <a:spAutoFit/>
          </a:bodyPr>
          <a:lstStyle/>
          <a:p>
            <a:r>
              <a:rPr lang="en-US" sz="5400" dirty="0">
                <a:solidFill>
                  <a:srgbClr val="B53471"/>
                </a:solidFill>
              </a:rPr>
              <a:t>C</a:t>
            </a:r>
          </a:p>
        </p:txBody>
      </p:sp>
      <p:sp>
        <p:nvSpPr>
          <p:cNvPr id="8" name="TextBox 7">
            <a:extLst>
              <a:ext uri="{FF2B5EF4-FFF2-40B4-BE49-F238E27FC236}">
                <a16:creationId xmlns:a16="http://schemas.microsoft.com/office/drawing/2014/main" id="{B042BFB8-FF1D-C80B-F8FE-231D19210876}"/>
              </a:ext>
            </a:extLst>
          </p:cNvPr>
          <p:cNvSpPr txBox="1"/>
          <p:nvPr/>
        </p:nvSpPr>
        <p:spPr>
          <a:xfrm>
            <a:off x="3488738" y="4005263"/>
            <a:ext cx="522900" cy="923330"/>
          </a:xfrm>
          <a:prstGeom prst="rect">
            <a:avLst/>
          </a:prstGeom>
          <a:noFill/>
        </p:spPr>
        <p:txBody>
          <a:bodyPr wrap="none" rtlCol="0">
            <a:spAutoFit/>
          </a:bodyPr>
          <a:lstStyle/>
          <a:p>
            <a:r>
              <a:rPr lang="en-US" sz="5400" dirty="0">
                <a:solidFill>
                  <a:srgbClr val="B53471"/>
                </a:solidFill>
              </a:rPr>
              <a:t>E</a:t>
            </a:r>
          </a:p>
        </p:txBody>
      </p:sp>
      <p:sp>
        <p:nvSpPr>
          <p:cNvPr id="9" name="TextBox 8">
            <a:extLst>
              <a:ext uri="{FF2B5EF4-FFF2-40B4-BE49-F238E27FC236}">
                <a16:creationId xmlns:a16="http://schemas.microsoft.com/office/drawing/2014/main" id="{3B52B5C6-BDCA-4D18-30AA-55A9CDE502C5}"/>
              </a:ext>
            </a:extLst>
          </p:cNvPr>
          <p:cNvSpPr txBox="1"/>
          <p:nvPr/>
        </p:nvSpPr>
        <p:spPr>
          <a:xfrm>
            <a:off x="4645359" y="1521918"/>
            <a:ext cx="561372" cy="923330"/>
          </a:xfrm>
          <a:prstGeom prst="rect">
            <a:avLst/>
          </a:prstGeom>
          <a:noFill/>
        </p:spPr>
        <p:txBody>
          <a:bodyPr wrap="none" rtlCol="0">
            <a:spAutoFit/>
          </a:bodyPr>
          <a:lstStyle/>
          <a:p>
            <a:r>
              <a:rPr lang="en-US" sz="5400" dirty="0">
                <a:solidFill>
                  <a:srgbClr val="B53471"/>
                </a:solidFill>
              </a:rPr>
              <a:t>B</a:t>
            </a:r>
          </a:p>
        </p:txBody>
      </p:sp>
      <p:sp>
        <p:nvSpPr>
          <p:cNvPr id="10" name="TextBox 9">
            <a:extLst>
              <a:ext uri="{FF2B5EF4-FFF2-40B4-BE49-F238E27FC236}">
                <a16:creationId xmlns:a16="http://schemas.microsoft.com/office/drawing/2014/main" id="{66D1AFD6-7894-9A9C-171C-BFA6A307D48E}"/>
              </a:ext>
            </a:extLst>
          </p:cNvPr>
          <p:cNvSpPr txBox="1"/>
          <p:nvPr/>
        </p:nvSpPr>
        <p:spPr>
          <a:xfrm>
            <a:off x="60252" y="1423095"/>
            <a:ext cx="585417" cy="923330"/>
          </a:xfrm>
          <a:prstGeom prst="rect">
            <a:avLst/>
          </a:prstGeom>
          <a:noFill/>
        </p:spPr>
        <p:txBody>
          <a:bodyPr wrap="none" rtlCol="0">
            <a:spAutoFit/>
          </a:bodyPr>
          <a:lstStyle/>
          <a:p>
            <a:r>
              <a:rPr lang="en-US" sz="5400" dirty="0">
                <a:solidFill>
                  <a:srgbClr val="B53471"/>
                </a:solidFill>
              </a:rPr>
              <a:t>A</a:t>
            </a:r>
          </a:p>
        </p:txBody>
      </p:sp>
      <p:pic>
        <p:nvPicPr>
          <p:cNvPr id="11" name="Picture 10">
            <a:extLst>
              <a:ext uri="{FF2B5EF4-FFF2-40B4-BE49-F238E27FC236}">
                <a16:creationId xmlns:a16="http://schemas.microsoft.com/office/drawing/2014/main" id="{246A177A-12F1-6FE0-9C35-3A138FDED8F0}"/>
              </a:ext>
            </a:extLst>
          </p:cNvPr>
          <p:cNvPicPr>
            <a:picLocks noChangeAspect="1"/>
          </p:cNvPicPr>
          <p:nvPr/>
        </p:nvPicPr>
        <p:blipFill>
          <a:blip r:embed="rId2">
            <a:clrChange>
              <a:clrFrom>
                <a:srgbClr val="FFFFFF"/>
              </a:clrFrom>
              <a:clrTo>
                <a:srgbClr val="FFFFFF">
                  <a:alpha val="0"/>
                </a:srgbClr>
              </a:clrTo>
            </a:clrChange>
          </a:blip>
          <a:srcRect l="48125" t="12777" r="48218" b="57043"/>
          <a:stretch/>
        </p:blipFill>
        <p:spPr>
          <a:xfrm>
            <a:off x="5206731" y="1620295"/>
            <a:ext cx="523684" cy="2189272"/>
          </a:xfrm>
          <a:prstGeom prst="rect">
            <a:avLst/>
          </a:prstGeom>
        </p:spPr>
      </p:pic>
      <p:pic>
        <p:nvPicPr>
          <p:cNvPr id="12" name="Picture 11">
            <a:extLst>
              <a:ext uri="{FF2B5EF4-FFF2-40B4-BE49-F238E27FC236}">
                <a16:creationId xmlns:a16="http://schemas.microsoft.com/office/drawing/2014/main" id="{AE028FB2-778C-E4FB-4CEB-3BE70AF8B8A0}"/>
              </a:ext>
            </a:extLst>
          </p:cNvPr>
          <p:cNvPicPr>
            <a:picLocks noChangeAspect="1"/>
          </p:cNvPicPr>
          <p:nvPr/>
        </p:nvPicPr>
        <p:blipFill>
          <a:blip r:embed="rId2">
            <a:clrChange>
              <a:clrFrom>
                <a:srgbClr val="FFFFFF"/>
              </a:clrFrom>
              <a:clrTo>
                <a:srgbClr val="FFFFFF">
                  <a:alpha val="0"/>
                </a:srgbClr>
              </a:clrTo>
            </a:clrChange>
          </a:blip>
          <a:srcRect l="65685" t="1837" r="1575" b="49865"/>
          <a:stretch/>
        </p:blipFill>
        <p:spPr>
          <a:xfrm>
            <a:off x="7344164" y="1586292"/>
            <a:ext cx="3236722" cy="2418972"/>
          </a:xfrm>
          <a:prstGeom prst="rect">
            <a:avLst/>
          </a:prstGeom>
        </p:spPr>
      </p:pic>
      <p:pic>
        <p:nvPicPr>
          <p:cNvPr id="13" name="Picture 12">
            <a:extLst>
              <a:ext uri="{FF2B5EF4-FFF2-40B4-BE49-F238E27FC236}">
                <a16:creationId xmlns:a16="http://schemas.microsoft.com/office/drawing/2014/main" id="{9D24A1EC-3973-FCEF-BE48-C8F8990080AF}"/>
              </a:ext>
            </a:extLst>
          </p:cNvPr>
          <p:cNvPicPr>
            <a:picLocks noChangeAspect="1"/>
          </p:cNvPicPr>
          <p:nvPr/>
        </p:nvPicPr>
        <p:blipFill>
          <a:blip r:embed="rId2">
            <a:clrChange>
              <a:clrFrom>
                <a:srgbClr val="FFFFFF"/>
              </a:clrFrom>
              <a:clrTo>
                <a:srgbClr val="FFFFFF">
                  <a:alpha val="0"/>
                </a:srgbClr>
              </a:clrTo>
            </a:clrChange>
          </a:blip>
          <a:srcRect l="12683" t="54815" r="83671" b="8040"/>
          <a:stretch/>
        </p:blipFill>
        <p:spPr>
          <a:xfrm>
            <a:off x="11408883" y="994779"/>
            <a:ext cx="523684" cy="2703293"/>
          </a:xfrm>
          <a:prstGeom prst="rect">
            <a:avLst/>
          </a:prstGeom>
        </p:spPr>
      </p:pic>
      <p:pic>
        <p:nvPicPr>
          <p:cNvPr id="14" name="Picture 13">
            <a:extLst>
              <a:ext uri="{FF2B5EF4-FFF2-40B4-BE49-F238E27FC236}">
                <a16:creationId xmlns:a16="http://schemas.microsoft.com/office/drawing/2014/main" id="{DF3F073C-2396-63D6-1E29-893F14774403}"/>
              </a:ext>
            </a:extLst>
          </p:cNvPr>
          <p:cNvPicPr>
            <a:picLocks noChangeAspect="1"/>
          </p:cNvPicPr>
          <p:nvPr/>
        </p:nvPicPr>
        <p:blipFill>
          <a:blip r:embed="rId2">
            <a:clrChange>
              <a:clrFrom>
                <a:srgbClr val="FFFFFF"/>
              </a:clrFrom>
              <a:clrTo>
                <a:srgbClr val="FFFFFF">
                  <a:alpha val="0"/>
                </a:srgbClr>
              </a:clrTo>
            </a:clrChange>
          </a:blip>
          <a:srcRect l="33605" t="49715" r="34094" b="2705"/>
          <a:stretch/>
        </p:blipFill>
        <p:spPr>
          <a:xfrm>
            <a:off x="4089748" y="3808509"/>
            <a:ext cx="3105695" cy="2317717"/>
          </a:xfrm>
          <a:prstGeom prst="rect">
            <a:avLst/>
          </a:prstGeom>
        </p:spPr>
      </p:pic>
      <p:pic>
        <p:nvPicPr>
          <p:cNvPr id="15" name="Picture 14">
            <a:extLst>
              <a:ext uri="{FF2B5EF4-FFF2-40B4-BE49-F238E27FC236}">
                <a16:creationId xmlns:a16="http://schemas.microsoft.com/office/drawing/2014/main" id="{2990ECDE-C61F-5098-F89F-1BA53A0C51C3}"/>
              </a:ext>
            </a:extLst>
          </p:cNvPr>
          <p:cNvPicPr>
            <a:picLocks noChangeAspect="1"/>
          </p:cNvPicPr>
          <p:nvPr/>
        </p:nvPicPr>
        <p:blipFill>
          <a:blip r:embed="rId2">
            <a:clrChange>
              <a:clrFrom>
                <a:srgbClr val="FFFFFF"/>
              </a:clrFrom>
              <a:clrTo>
                <a:srgbClr val="FFFFFF">
                  <a:alpha val="0"/>
                </a:srgbClr>
              </a:clrTo>
            </a:clrChange>
          </a:blip>
          <a:srcRect l="82412" t="59430" r="12213" b="8647"/>
          <a:stretch/>
        </p:blipFill>
        <p:spPr>
          <a:xfrm>
            <a:off x="8562975" y="4073450"/>
            <a:ext cx="737687" cy="2219777"/>
          </a:xfrm>
          <a:prstGeom prst="rect">
            <a:avLst/>
          </a:prstGeom>
        </p:spPr>
      </p:pic>
    </p:spTree>
    <p:extLst>
      <p:ext uri="{BB962C8B-B14F-4D97-AF65-F5344CB8AC3E}">
        <p14:creationId xmlns:p14="http://schemas.microsoft.com/office/powerpoint/2010/main" val="29529076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8D1998-ABAF-6176-A3C3-0EC62BEE04A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B8B29AF-D98D-F947-0041-B7DC83DA691E}"/>
              </a:ext>
            </a:extLst>
          </p:cNvPr>
          <p:cNvSpPr>
            <a:spLocks noGrp="1"/>
          </p:cNvSpPr>
          <p:nvPr>
            <p:ph type="title"/>
          </p:nvPr>
        </p:nvSpPr>
        <p:spPr>
          <a:xfrm>
            <a:off x="989456" y="564773"/>
            <a:ext cx="8702178" cy="859826"/>
          </a:xfrm>
        </p:spPr>
        <p:txBody>
          <a:bodyPr anchor="ctr">
            <a:normAutofit/>
          </a:bodyPr>
          <a:lstStyle/>
          <a:p>
            <a:r>
              <a:rPr lang="en-GB" sz="4000" dirty="0">
                <a:solidFill>
                  <a:schemeClr val="bg1"/>
                </a:solidFill>
              </a:rPr>
              <a:t>Which graphs show exponential decay?</a:t>
            </a:r>
          </a:p>
        </p:txBody>
      </p:sp>
      <p:sp>
        <p:nvSpPr>
          <p:cNvPr id="2" name="Slide Number Placeholder 3">
            <a:extLst>
              <a:ext uri="{FF2B5EF4-FFF2-40B4-BE49-F238E27FC236}">
                <a16:creationId xmlns:a16="http://schemas.microsoft.com/office/drawing/2014/main" id="{9A99CFB5-280F-D3E4-2948-192773F02895}"/>
              </a:ext>
            </a:extLst>
          </p:cNvPr>
          <p:cNvSpPr>
            <a:spLocks noGrp="1"/>
          </p:cNvSpPr>
          <p:nvPr>
            <p:ph type="sldNum" sz="quarter" idx="12"/>
          </p:nvPr>
        </p:nvSpPr>
        <p:spPr>
          <a:xfrm>
            <a:off x="152400" y="643430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D75C19-2995-448E-B6BE-745C9802F51A}" type="slidenum">
              <a:rPr kumimoji="0" lang="en-GB" sz="1200" b="0" i="0" u="none" strike="noStrike" kern="1200" cap="none" spc="0" normalizeH="0" baseline="0" noProof="0" smtClean="0">
                <a:ln>
                  <a:noFill/>
                </a:ln>
                <a:solidFill>
                  <a:prstClr val="white">
                    <a:lumMod val="50000"/>
                  </a:prstClr>
                </a:solidFill>
                <a:effectLst/>
                <a:uLnTx/>
                <a:uFillTx/>
                <a:latin typeface="Segoe UI Light"/>
                <a:ea typeface="+mn-ea"/>
                <a:cs typeface="Segoe UI Light"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white">
                  <a:lumMod val="50000"/>
                </a:prstClr>
              </a:solidFill>
              <a:effectLst/>
              <a:uLnTx/>
              <a:uFillTx/>
              <a:latin typeface="Segoe UI Light"/>
              <a:ea typeface="+mn-ea"/>
              <a:cs typeface="Segoe UI Light" panose="020B0502040204020203" pitchFamily="34" charset="0"/>
            </a:endParaRPr>
          </a:p>
        </p:txBody>
      </p:sp>
      <p:pic>
        <p:nvPicPr>
          <p:cNvPr id="4" name="Picture 3">
            <a:extLst>
              <a:ext uri="{FF2B5EF4-FFF2-40B4-BE49-F238E27FC236}">
                <a16:creationId xmlns:a16="http://schemas.microsoft.com/office/drawing/2014/main" id="{E5BE80FB-2DFC-60CF-EDB2-07591B62F9F5}"/>
              </a:ext>
            </a:extLst>
          </p:cNvPr>
          <p:cNvPicPr>
            <a:picLocks noChangeAspect="1"/>
          </p:cNvPicPr>
          <p:nvPr/>
        </p:nvPicPr>
        <p:blipFill>
          <a:blip r:embed="rId3">
            <a:clrChange>
              <a:clrFrom>
                <a:srgbClr val="FFFFFF"/>
              </a:clrFrom>
              <a:clrTo>
                <a:srgbClr val="FFFFFF">
                  <a:alpha val="0"/>
                </a:srgbClr>
              </a:clrTo>
            </a:clrChange>
          </a:blip>
          <a:srcRect l="862" t="1837" r="66397" b="49866"/>
          <a:stretch/>
        </p:blipFill>
        <p:spPr>
          <a:xfrm>
            <a:off x="658493" y="1521918"/>
            <a:ext cx="3322857" cy="2483345"/>
          </a:xfrm>
          <a:prstGeom prst="rect">
            <a:avLst/>
          </a:prstGeom>
        </p:spPr>
      </p:pic>
      <p:sp>
        <p:nvSpPr>
          <p:cNvPr id="5" name="TextBox 4">
            <a:extLst>
              <a:ext uri="{FF2B5EF4-FFF2-40B4-BE49-F238E27FC236}">
                <a16:creationId xmlns:a16="http://schemas.microsoft.com/office/drawing/2014/main" id="{0CA98117-712F-4733-DF26-C4A094B7B91B}"/>
              </a:ext>
            </a:extLst>
          </p:cNvPr>
          <p:cNvSpPr txBox="1"/>
          <p:nvPr/>
        </p:nvSpPr>
        <p:spPr>
          <a:xfrm>
            <a:off x="8060914" y="3910229"/>
            <a:ext cx="502061" cy="923330"/>
          </a:xfrm>
          <a:prstGeom prst="rect">
            <a:avLst/>
          </a:prstGeom>
          <a:noFill/>
        </p:spPr>
        <p:txBody>
          <a:bodyPr wrap="none" rtlCol="0">
            <a:spAutoFit/>
          </a:bodyPr>
          <a:lstStyle/>
          <a:p>
            <a:r>
              <a:rPr lang="en-US" sz="5400" dirty="0">
                <a:solidFill>
                  <a:srgbClr val="B53471"/>
                </a:solidFill>
              </a:rPr>
              <a:t>F</a:t>
            </a:r>
          </a:p>
        </p:txBody>
      </p:sp>
      <p:sp>
        <p:nvSpPr>
          <p:cNvPr id="6" name="TextBox 5">
            <a:extLst>
              <a:ext uri="{FF2B5EF4-FFF2-40B4-BE49-F238E27FC236}">
                <a16:creationId xmlns:a16="http://schemas.microsoft.com/office/drawing/2014/main" id="{D8D3DABB-12C9-F750-8701-5BB21E57CD82}"/>
              </a:ext>
            </a:extLst>
          </p:cNvPr>
          <p:cNvSpPr txBox="1"/>
          <p:nvPr/>
        </p:nvSpPr>
        <p:spPr>
          <a:xfrm>
            <a:off x="10797818" y="786193"/>
            <a:ext cx="611065" cy="923330"/>
          </a:xfrm>
          <a:prstGeom prst="rect">
            <a:avLst/>
          </a:prstGeom>
          <a:noFill/>
        </p:spPr>
        <p:txBody>
          <a:bodyPr wrap="none" rtlCol="0">
            <a:spAutoFit/>
          </a:bodyPr>
          <a:lstStyle/>
          <a:p>
            <a:r>
              <a:rPr lang="en-US" sz="5400" dirty="0">
                <a:solidFill>
                  <a:srgbClr val="B53471"/>
                </a:solidFill>
              </a:rPr>
              <a:t>D</a:t>
            </a:r>
          </a:p>
        </p:txBody>
      </p:sp>
      <p:sp>
        <p:nvSpPr>
          <p:cNvPr id="7" name="TextBox 6">
            <a:extLst>
              <a:ext uri="{FF2B5EF4-FFF2-40B4-BE49-F238E27FC236}">
                <a16:creationId xmlns:a16="http://schemas.microsoft.com/office/drawing/2014/main" id="{7595E4AB-E20D-7753-F36E-01F2CA7DF2A5}"/>
              </a:ext>
            </a:extLst>
          </p:cNvPr>
          <p:cNvSpPr txBox="1"/>
          <p:nvPr/>
        </p:nvSpPr>
        <p:spPr>
          <a:xfrm>
            <a:off x="6716446" y="1517716"/>
            <a:ext cx="553357" cy="923330"/>
          </a:xfrm>
          <a:prstGeom prst="rect">
            <a:avLst/>
          </a:prstGeom>
          <a:noFill/>
        </p:spPr>
        <p:txBody>
          <a:bodyPr wrap="none" rtlCol="0">
            <a:spAutoFit/>
          </a:bodyPr>
          <a:lstStyle/>
          <a:p>
            <a:r>
              <a:rPr lang="en-US" sz="5400" dirty="0">
                <a:solidFill>
                  <a:srgbClr val="B53471"/>
                </a:solidFill>
              </a:rPr>
              <a:t>C</a:t>
            </a:r>
          </a:p>
        </p:txBody>
      </p:sp>
      <p:sp>
        <p:nvSpPr>
          <p:cNvPr id="8" name="TextBox 7">
            <a:extLst>
              <a:ext uri="{FF2B5EF4-FFF2-40B4-BE49-F238E27FC236}">
                <a16:creationId xmlns:a16="http://schemas.microsoft.com/office/drawing/2014/main" id="{844D6A99-F34E-47FD-5C34-C14086C5BBCD}"/>
              </a:ext>
            </a:extLst>
          </p:cNvPr>
          <p:cNvSpPr txBox="1"/>
          <p:nvPr/>
        </p:nvSpPr>
        <p:spPr>
          <a:xfrm>
            <a:off x="3488738" y="4005263"/>
            <a:ext cx="522900" cy="923330"/>
          </a:xfrm>
          <a:prstGeom prst="rect">
            <a:avLst/>
          </a:prstGeom>
          <a:noFill/>
        </p:spPr>
        <p:txBody>
          <a:bodyPr wrap="none" rtlCol="0">
            <a:spAutoFit/>
          </a:bodyPr>
          <a:lstStyle/>
          <a:p>
            <a:r>
              <a:rPr lang="en-US" sz="5400" dirty="0">
                <a:solidFill>
                  <a:srgbClr val="B53471"/>
                </a:solidFill>
              </a:rPr>
              <a:t>E</a:t>
            </a:r>
          </a:p>
        </p:txBody>
      </p:sp>
      <p:sp>
        <p:nvSpPr>
          <p:cNvPr id="9" name="TextBox 8">
            <a:extLst>
              <a:ext uri="{FF2B5EF4-FFF2-40B4-BE49-F238E27FC236}">
                <a16:creationId xmlns:a16="http://schemas.microsoft.com/office/drawing/2014/main" id="{AEC2064E-53DA-8FDE-4FAE-37C5D4CF14D4}"/>
              </a:ext>
            </a:extLst>
          </p:cNvPr>
          <p:cNvSpPr txBox="1"/>
          <p:nvPr/>
        </p:nvSpPr>
        <p:spPr>
          <a:xfrm>
            <a:off x="4645359" y="1521918"/>
            <a:ext cx="561372" cy="923330"/>
          </a:xfrm>
          <a:prstGeom prst="rect">
            <a:avLst/>
          </a:prstGeom>
          <a:noFill/>
        </p:spPr>
        <p:txBody>
          <a:bodyPr wrap="none" rtlCol="0">
            <a:spAutoFit/>
          </a:bodyPr>
          <a:lstStyle/>
          <a:p>
            <a:r>
              <a:rPr lang="en-US" sz="5400" dirty="0">
                <a:solidFill>
                  <a:srgbClr val="B53471"/>
                </a:solidFill>
              </a:rPr>
              <a:t>B</a:t>
            </a:r>
          </a:p>
        </p:txBody>
      </p:sp>
      <p:sp>
        <p:nvSpPr>
          <p:cNvPr id="10" name="TextBox 9">
            <a:extLst>
              <a:ext uri="{FF2B5EF4-FFF2-40B4-BE49-F238E27FC236}">
                <a16:creationId xmlns:a16="http://schemas.microsoft.com/office/drawing/2014/main" id="{26282B2E-E638-3E0C-DC59-64F635069867}"/>
              </a:ext>
            </a:extLst>
          </p:cNvPr>
          <p:cNvSpPr txBox="1"/>
          <p:nvPr/>
        </p:nvSpPr>
        <p:spPr>
          <a:xfrm>
            <a:off x="60252" y="1423095"/>
            <a:ext cx="585417" cy="923330"/>
          </a:xfrm>
          <a:prstGeom prst="rect">
            <a:avLst/>
          </a:prstGeom>
          <a:noFill/>
        </p:spPr>
        <p:txBody>
          <a:bodyPr wrap="none" rtlCol="0">
            <a:spAutoFit/>
          </a:bodyPr>
          <a:lstStyle/>
          <a:p>
            <a:r>
              <a:rPr lang="en-US" sz="5400" dirty="0">
                <a:solidFill>
                  <a:srgbClr val="B53471"/>
                </a:solidFill>
              </a:rPr>
              <a:t>A</a:t>
            </a:r>
          </a:p>
        </p:txBody>
      </p:sp>
      <p:pic>
        <p:nvPicPr>
          <p:cNvPr id="11" name="Picture 10">
            <a:extLst>
              <a:ext uri="{FF2B5EF4-FFF2-40B4-BE49-F238E27FC236}">
                <a16:creationId xmlns:a16="http://schemas.microsoft.com/office/drawing/2014/main" id="{9D457C1F-E647-CE6A-C873-85918DCAB5F1}"/>
              </a:ext>
            </a:extLst>
          </p:cNvPr>
          <p:cNvPicPr>
            <a:picLocks noChangeAspect="1"/>
          </p:cNvPicPr>
          <p:nvPr/>
        </p:nvPicPr>
        <p:blipFill>
          <a:blip r:embed="rId3">
            <a:clrChange>
              <a:clrFrom>
                <a:srgbClr val="FFFFFF"/>
              </a:clrFrom>
              <a:clrTo>
                <a:srgbClr val="FFFFFF">
                  <a:alpha val="0"/>
                </a:srgbClr>
              </a:clrTo>
            </a:clrChange>
          </a:blip>
          <a:srcRect l="48125" t="12777" r="48218" b="57043"/>
          <a:stretch/>
        </p:blipFill>
        <p:spPr>
          <a:xfrm>
            <a:off x="5206731" y="1620295"/>
            <a:ext cx="523684" cy="2189272"/>
          </a:xfrm>
          <a:prstGeom prst="rect">
            <a:avLst/>
          </a:prstGeom>
        </p:spPr>
      </p:pic>
      <p:pic>
        <p:nvPicPr>
          <p:cNvPr id="12" name="Picture 11">
            <a:extLst>
              <a:ext uri="{FF2B5EF4-FFF2-40B4-BE49-F238E27FC236}">
                <a16:creationId xmlns:a16="http://schemas.microsoft.com/office/drawing/2014/main" id="{9FD88DF5-C8B7-C548-E20E-9F21A4F7188F}"/>
              </a:ext>
            </a:extLst>
          </p:cNvPr>
          <p:cNvPicPr>
            <a:picLocks noChangeAspect="1"/>
          </p:cNvPicPr>
          <p:nvPr/>
        </p:nvPicPr>
        <p:blipFill>
          <a:blip r:embed="rId3">
            <a:clrChange>
              <a:clrFrom>
                <a:srgbClr val="FFFFFF"/>
              </a:clrFrom>
              <a:clrTo>
                <a:srgbClr val="FFFFFF">
                  <a:alpha val="0"/>
                </a:srgbClr>
              </a:clrTo>
            </a:clrChange>
          </a:blip>
          <a:srcRect l="65685" t="1837" r="1575" b="49865"/>
          <a:stretch/>
        </p:blipFill>
        <p:spPr>
          <a:xfrm>
            <a:off x="7344164" y="1586292"/>
            <a:ext cx="3236722" cy="2418972"/>
          </a:xfrm>
          <a:prstGeom prst="rect">
            <a:avLst/>
          </a:prstGeom>
        </p:spPr>
      </p:pic>
      <p:pic>
        <p:nvPicPr>
          <p:cNvPr id="13" name="Picture 12">
            <a:extLst>
              <a:ext uri="{FF2B5EF4-FFF2-40B4-BE49-F238E27FC236}">
                <a16:creationId xmlns:a16="http://schemas.microsoft.com/office/drawing/2014/main" id="{32FFCAE0-B578-2E6E-3692-E084777C470E}"/>
              </a:ext>
            </a:extLst>
          </p:cNvPr>
          <p:cNvPicPr>
            <a:picLocks noChangeAspect="1"/>
          </p:cNvPicPr>
          <p:nvPr/>
        </p:nvPicPr>
        <p:blipFill>
          <a:blip r:embed="rId3">
            <a:clrChange>
              <a:clrFrom>
                <a:srgbClr val="FFFFFF"/>
              </a:clrFrom>
              <a:clrTo>
                <a:srgbClr val="FFFFFF">
                  <a:alpha val="0"/>
                </a:srgbClr>
              </a:clrTo>
            </a:clrChange>
          </a:blip>
          <a:srcRect l="12683" t="54815" r="83671" b="8040"/>
          <a:stretch/>
        </p:blipFill>
        <p:spPr>
          <a:xfrm>
            <a:off x="11408883" y="994779"/>
            <a:ext cx="523684" cy="2703293"/>
          </a:xfrm>
          <a:prstGeom prst="rect">
            <a:avLst/>
          </a:prstGeom>
        </p:spPr>
      </p:pic>
      <p:pic>
        <p:nvPicPr>
          <p:cNvPr id="14" name="Picture 13">
            <a:extLst>
              <a:ext uri="{FF2B5EF4-FFF2-40B4-BE49-F238E27FC236}">
                <a16:creationId xmlns:a16="http://schemas.microsoft.com/office/drawing/2014/main" id="{E9A8B611-51C3-6F5D-D3D1-392DD2A09968}"/>
              </a:ext>
            </a:extLst>
          </p:cNvPr>
          <p:cNvPicPr>
            <a:picLocks noChangeAspect="1"/>
          </p:cNvPicPr>
          <p:nvPr/>
        </p:nvPicPr>
        <p:blipFill>
          <a:blip r:embed="rId3">
            <a:clrChange>
              <a:clrFrom>
                <a:srgbClr val="FFFFFF"/>
              </a:clrFrom>
              <a:clrTo>
                <a:srgbClr val="FFFFFF">
                  <a:alpha val="0"/>
                </a:srgbClr>
              </a:clrTo>
            </a:clrChange>
          </a:blip>
          <a:srcRect l="33605" t="49715" r="34094" b="2705"/>
          <a:stretch/>
        </p:blipFill>
        <p:spPr>
          <a:xfrm>
            <a:off x="4089748" y="3808509"/>
            <a:ext cx="3105695" cy="2317717"/>
          </a:xfrm>
          <a:prstGeom prst="rect">
            <a:avLst/>
          </a:prstGeom>
        </p:spPr>
      </p:pic>
      <p:pic>
        <p:nvPicPr>
          <p:cNvPr id="15" name="Picture 14">
            <a:extLst>
              <a:ext uri="{FF2B5EF4-FFF2-40B4-BE49-F238E27FC236}">
                <a16:creationId xmlns:a16="http://schemas.microsoft.com/office/drawing/2014/main" id="{241467FF-BCC6-8202-F305-3B5C09DE9421}"/>
              </a:ext>
            </a:extLst>
          </p:cNvPr>
          <p:cNvPicPr>
            <a:picLocks noChangeAspect="1"/>
          </p:cNvPicPr>
          <p:nvPr/>
        </p:nvPicPr>
        <p:blipFill>
          <a:blip r:embed="rId3">
            <a:clrChange>
              <a:clrFrom>
                <a:srgbClr val="FFFFFF"/>
              </a:clrFrom>
              <a:clrTo>
                <a:srgbClr val="FFFFFF">
                  <a:alpha val="0"/>
                </a:srgbClr>
              </a:clrTo>
            </a:clrChange>
          </a:blip>
          <a:srcRect l="82412" t="59430" r="12213" b="8647"/>
          <a:stretch/>
        </p:blipFill>
        <p:spPr>
          <a:xfrm>
            <a:off x="8562975" y="4073450"/>
            <a:ext cx="737687" cy="2219777"/>
          </a:xfrm>
          <a:prstGeom prst="rect">
            <a:avLst/>
          </a:prstGeom>
        </p:spPr>
      </p:pic>
      <p:pic>
        <p:nvPicPr>
          <p:cNvPr id="17" name="Graphic 16" descr="Close with solid fill">
            <a:extLst>
              <a:ext uri="{FF2B5EF4-FFF2-40B4-BE49-F238E27FC236}">
                <a16:creationId xmlns:a16="http://schemas.microsoft.com/office/drawing/2014/main" id="{F05C4D20-1BD7-D5E9-B231-89893CBC7EF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827303" y="1724719"/>
            <a:ext cx="914400" cy="914400"/>
          </a:xfrm>
          <a:prstGeom prst="rect">
            <a:avLst/>
          </a:prstGeom>
        </p:spPr>
      </p:pic>
      <p:pic>
        <p:nvPicPr>
          <p:cNvPr id="18" name="Graphic 17" descr="Close with solid fill">
            <a:extLst>
              <a:ext uri="{FF2B5EF4-FFF2-40B4-BE49-F238E27FC236}">
                <a16:creationId xmlns:a16="http://schemas.microsoft.com/office/drawing/2014/main" id="{FCBFF80D-4796-8195-0A72-1BD04ADD0F8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707622" y="1709523"/>
            <a:ext cx="914400" cy="914400"/>
          </a:xfrm>
          <a:prstGeom prst="rect">
            <a:avLst/>
          </a:prstGeom>
        </p:spPr>
      </p:pic>
      <p:pic>
        <p:nvPicPr>
          <p:cNvPr id="19" name="Graphic 18" descr="Close with solid fill">
            <a:extLst>
              <a:ext uri="{FF2B5EF4-FFF2-40B4-BE49-F238E27FC236}">
                <a16:creationId xmlns:a16="http://schemas.microsoft.com/office/drawing/2014/main" id="{98985F06-5577-B7A4-92E3-F4710120E22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43003" y="3987184"/>
            <a:ext cx="914400" cy="914400"/>
          </a:xfrm>
          <a:prstGeom prst="rect">
            <a:avLst/>
          </a:prstGeom>
        </p:spPr>
      </p:pic>
      <p:pic>
        <p:nvPicPr>
          <p:cNvPr id="21" name="Graphic 20" descr="Checkmark with solid fill">
            <a:extLst>
              <a:ext uri="{FF2B5EF4-FFF2-40B4-BE49-F238E27FC236}">
                <a16:creationId xmlns:a16="http://schemas.microsoft.com/office/drawing/2014/main" id="{9C39354E-A6A0-09FD-2DFB-86A7F493C89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385894" y="1702154"/>
            <a:ext cx="914400" cy="914400"/>
          </a:xfrm>
          <a:prstGeom prst="rect">
            <a:avLst/>
          </a:prstGeom>
        </p:spPr>
      </p:pic>
      <p:pic>
        <p:nvPicPr>
          <p:cNvPr id="22" name="Graphic 21" descr="Checkmark with solid fill">
            <a:extLst>
              <a:ext uri="{FF2B5EF4-FFF2-40B4-BE49-F238E27FC236}">
                <a16:creationId xmlns:a16="http://schemas.microsoft.com/office/drawing/2014/main" id="{C5ED481B-2AB3-4CFE-32A9-F6519C8904B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646150" y="1388270"/>
            <a:ext cx="914400" cy="914400"/>
          </a:xfrm>
          <a:prstGeom prst="rect">
            <a:avLst/>
          </a:prstGeom>
        </p:spPr>
      </p:pic>
      <p:pic>
        <p:nvPicPr>
          <p:cNvPr id="23" name="Graphic 22" descr="Checkmark with solid fill">
            <a:extLst>
              <a:ext uri="{FF2B5EF4-FFF2-40B4-BE49-F238E27FC236}">
                <a16:creationId xmlns:a16="http://schemas.microsoft.com/office/drawing/2014/main" id="{345DCE5E-5E10-2B8C-6C08-0F1282C1078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279725" y="4073450"/>
            <a:ext cx="914400" cy="914400"/>
          </a:xfrm>
          <a:prstGeom prst="rect">
            <a:avLst/>
          </a:prstGeom>
        </p:spPr>
      </p:pic>
    </p:spTree>
    <p:extLst>
      <p:ext uri="{BB962C8B-B14F-4D97-AF65-F5344CB8AC3E}">
        <p14:creationId xmlns:p14="http://schemas.microsoft.com/office/powerpoint/2010/main" val="1596566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3D7383D-153D-9747-A7DE-5BBF2E673EB1}"/>
              </a:ext>
            </a:extLst>
          </p:cNvPr>
          <p:cNvPicPr>
            <a:picLocks noChangeAspect="1"/>
          </p:cNvPicPr>
          <p:nvPr/>
        </p:nvPicPr>
        <p:blipFill>
          <a:blip r:embed="rId3"/>
          <a:stretch>
            <a:fillRect/>
          </a:stretch>
        </p:blipFill>
        <p:spPr>
          <a:xfrm>
            <a:off x="1689100" y="177800"/>
            <a:ext cx="8813800" cy="6502400"/>
          </a:xfrm>
          <a:prstGeom prst="rect">
            <a:avLst/>
          </a:prstGeom>
        </p:spPr>
      </p:pic>
      <p:cxnSp>
        <p:nvCxnSpPr>
          <p:cNvPr id="19" name="Straight Connector 18">
            <a:extLst>
              <a:ext uri="{FF2B5EF4-FFF2-40B4-BE49-F238E27FC236}">
                <a16:creationId xmlns:a16="http://schemas.microsoft.com/office/drawing/2014/main" id="{19AA876A-B574-654A-B115-DF593F62765F}"/>
              </a:ext>
            </a:extLst>
          </p:cNvPr>
          <p:cNvCxnSpPr>
            <a:cxnSpLocks/>
          </p:cNvCxnSpPr>
          <p:nvPr/>
        </p:nvCxnSpPr>
        <p:spPr>
          <a:xfrm>
            <a:off x="3474720" y="1612669"/>
            <a:ext cx="0" cy="4305993"/>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721D3D6-AA39-224B-BA80-9E910AF8B1CA}"/>
              </a:ext>
            </a:extLst>
          </p:cNvPr>
          <p:cNvCxnSpPr/>
          <p:nvPr/>
        </p:nvCxnSpPr>
        <p:spPr>
          <a:xfrm>
            <a:off x="5962671" y="3724102"/>
            <a:ext cx="0" cy="219456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549A3E6-46D5-ED4E-8295-F5EBBE1F6801}"/>
              </a:ext>
            </a:extLst>
          </p:cNvPr>
          <p:cNvCxnSpPr>
            <a:cxnSpLocks/>
          </p:cNvCxnSpPr>
          <p:nvPr/>
        </p:nvCxnSpPr>
        <p:spPr>
          <a:xfrm>
            <a:off x="8495607" y="4838007"/>
            <a:ext cx="0" cy="1080654"/>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D08818E-6461-DC4C-8497-C23C7322D4E3}"/>
              </a:ext>
            </a:extLst>
          </p:cNvPr>
          <p:cNvCxnSpPr>
            <a:cxnSpLocks/>
          </p:cNvCxnSpPr>
          <p:nvPr/>
        </p:nvCxnSpPr>
        <p:spPr>
          <a:xfrm>
            <a:off x="4469151" y="2668385"/>
            <a:ext cx="0" cy="3250277"/>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E72A7F1-78FF-B148-B683-A6330A59C757}"/>
              </a:ext>
            </a:extLst>
          </p:cNvPr>
          <p:cNvCxnSpPr>
            <a:cxnSpLocks/>
          </p:cNvCxnSpPr>
          <p:nvPr/>
        </p:nvCxnSpPr>
        <p:spPr>
          <a:xfrm>
            <a:off x="6998991" y="4293523"/>
            <a:ext cx="0" cy="1625138"/>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CABD428-0048-FE45-BC5B-CD27F225ED10}"/>
              </a:ext>
            </a:extLst>
          </p:cNvPr>
          <p:cNvCxnSpPr>
            <a:cxnSpLocks/>
          </p:cNvCxnSpPr>
          <p:nvPr/>
        </p:nvCxnSpPr>
        <p:spPr>
          <a:xfrm>
            <a:off x="5967398" y="3765665"/>
            <a:ext cx="0" cy="2152996"/>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id="{9897567C-A64C-9440-A720-D908CCA449EF}"/>
              </a:ext>
            </a:extLst>
          </p:cNvPr>
          <p:cNvCxnSpPr/>
          <p:nvPr/>
        </p:nvCxnSpPr>
        <p:spPr>
          <a:xfrm>
            <a:off x="3474720" y="5374105"/>
            <a:ext cx="2487951" cy="0"/>
          </a:xfrm>
          <a:prstGeom prst="straightConnector1">
            <a:avLst/>
          </a:prstGeom>
          <a:ln w="38100">
            <a:headEnd type="triangle"/>
            <a:tailEnd type="triangle"/>
          </a:ln>
        </p:spPr>
        <p:style>
          <a:lnRef idx="2">
            <a:schemeClr val="accent2"/>
          </a:lnRef>
          <a:fillRef idx="0">
            <a:schemeClr val="accent2"/>
          </a:fillRef>
          <a:effectRef idx="1">
            <a:schemeClr val="accent2"/>
          </a:effectRef>
          <a:fontRef idx="minor">
            <a:schemeClr val="tx1"/>
          </a:fontRef>
        </p:style>
      </p:cxnSp>
      <p:cxnSp>
        <p:nvCxnSpPr>
          <p:cNvPr id="11" name="Straight Arrow Connector 10">
            <a:extLst>
              <a:ext uri="{FF2B5EF4-FFF2-40B4-BE49-F238E27FC236}">
                <a16:creationId xmlns:a16="http://schemas.microsoft.com/office/drawing/2014/main" id="{2E54DDAF-F41C-0644-9D6C-B07C6B6B84D3}"/>
              </a:ext>
            </a:extLst>
          </p:cNvPr>
          <p:cNvCxnSpPr/>
          <p:nvPr/>
        </p:nvCxnSpPr>
        <p:spPr>
          <a:xfrm>
            <a:off x="5977288" y="5069305"/>
            <a:ext cx="2487951" cy="0"/>
          </a:xfrm>
          <a:prstGeom prst="straightConnector1">
            <a:avLst/>
          </a:prstGeom>
          <a:ln w="38100">
            <a:solidFill>
              <a:srgbClr val="7030A0"/>
            </a:solidFill>
            <a:headEnd type="triangle"/>
            <a:tailEnd type="triangle"/>
          </a:ln>
        </p:spPr>
        <p:style>
          <a:lnRef idx="2">
            <a:schemeClr val="accent2"/>
          </a:lnRef>
          <a:fillRef idx="0">
            <a:schemeClr val="accent2"/>
          </a:fillRef>
          <a:effectRef idx="1">
            <a:schemeClr val="accent2"/>
          </a:effectRef>
          <a:fontRef idx="minor">
            <a:schemeClr val="tx1"/>
          </a:fontRef>
        </p:style>
      </p:cxnSp>
      <p:cxnSp>
        <p:nvCxnSpPr>
          <p:cNvPr id="12" name="Straight Arrow Connector 11">
            <a:extLst>
              <a:ext uri="{FF2B5EF4-FFF2-40B4-BE49-F238E27FC236}">
                <a16:creationId xmlns:a16="http://schemas.microsoft.com/office/drawing/2014/main" id="{9DB5EC6E-B445-6845-B04C-3C63C9EFBC1F}"/>
              </a:ext>
            </a:extLst>
          </p:cNvPr>
          <p:cNvCxnSpPr/>
          <p:nvPr/>
        </p:nvCxnSpPr>
        <p:spPr>
          <a:xfrm>
            <a:off x="4485372" y="4684295"/>
            <a:ext cx="2487951" cy="0"/>
          </a:xfrm>
          <a:prstGeom prst="straightConnector1">
            <a:avLst/>
          </a:prstGeom>
          <a:ln w="38100">
            <a:solidFill>
              <a:schemeClr val="accent6"/>
            </a:solidFill>
            <a:headEnd type="triangle"/>
            <a:tailEnd type="triangle"/>
          </a:ln>
        </p:spPr>
        <p:style>
          <a:lnRef idx="2">
            <a:schemeClr val="accent2"/>
          </a:lnRef>
          <a:fillRef idx="0">
            <a:schemeClr val="accent2"/>
          </a:fillRef>
          <a:effectRef idx="1">
            <a:schemeClr val="accent2"/>
          </a:effectRef>
          <a:fontRef idx="minor">
            <a:schemeClr val="tx1"/>
          </a:fontRef>
        </p:style>
      </p:cxnSp>
      <p:sp>
        <p:nvSpPr>
          <p:cNvPr id="2" name="Slide Number Placeholder 3">
            <a:extLst>
              <a:ext uri="{FF2B5EF4-FFF2-40B4-BE49-F238E27FC236}">
                <a16:creationId xmlns:a16="http://schemas.microsoft.com/office/drawing/2014/main" id="{9E733BD3-5EBE-5C63-F3F9-C9C3BE897289}"/>
              </a:ext>
            </a:extLst>
          </p:cNvPr>
          <p:cNvSpPr>
            <a:spLocks noGrp="1"/>
          </p:cNvSpPr>
          <p:nvPr>
            <p:ph type="sldNum" sz="quarter" idx="12"/>
          </p:nvPr>
        </p:nvSpPr>
        <p:spPr>
          <a:xfrm>
            <a:off x="152400" y="643430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D75C19-2995-448E-B6BE-745C9802F51A}" type="slidenum">
              <a:rPr kumimoji="0" lang="en-GB" sz="1200" b="0" i="0" u="none" strike="noStrike" kern="1200" cap="none" spc="0" normalizeH="0" baseline="0" noProof="0" smtClean="0">
                <a:ln>
                  <a:noFill/>
                </a:ln>
                <a:solidFill>
                  <a:prstClr val="white">
                    <a:lumMod val="50000"/>
                  </a:prstClr>
                </a:solidFill>
                <a:effectLst/>
                <a:uLnTx/>
                <a:uFillTx/>
                <a:latin typeface="Segoe UI Light"/>
                <a:ea typeface="+mn-ea"/>
                <a:cs typeface="Segoe UI Light"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white">
                  <a:lumMod val="50000"/>
                </a:prstClr>
              </a:solidFill>
              <a:effectLst/>
              <a:uLnTx/>
              <a:uFillTx/>
              <a:latin typeface="Segoe UI Light"/>
              <a:ea typeface="+mn-ea"/>
              <a:cs typeface="Segoe UI Light" panose="020B0502040204020203" pitchFamily="34" charset="0"/>
            </a:endParaRPr>
          </a:p>
        </p:txBody>
      </p:sp>
    </p:spTree>
    <p:extLst>
      <p:ext uri="{BB962C8B-B14F-4D97-AF65-F5344CB8AC3E}">
        <p14:creationId xmlns:p14="http://schemas.microsoft.com/office/powerpoint/2010/main" val="2396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cTn>
                              </p:par>
                              <p:par>
                                <p:cTn id="8" presetID="9"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dissolve">
                                      <p:cBhvr>
                                        <p:cTn id="10" dur="500"/>
                                        <p:tgtEl>
                                          <p:spTgt spid="19"/>
                                        </p:tgtEl>
                                      </p:cBhvr>
                                    </p:animEffect>
                                  </p:childTnLst>
                                </p:cTn>
                              </p:par>
                              <p:par>
                                <p:cTn id="11" presetID="9"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checkerboard(across)">
                                      <p:cBhvr>
                                        <p:cTn id="18" dur="500"/>
                                        <p:tgtEl>
                                          <p:spTgt spid="29"/>
                                        </p:tgtEl>
                                      </p:cBhvr>
                                    </p:animEffect>
                                  </p:childTnLst>
                                </p:cTn>
                              </p:par>
                              <p:par>
                                <p:cTn id="19" presetID="5" presetClass="entr" presetSubtype="1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checkerboard(across)">
                                      <p:cBhvr>
                                        <p:cTn id="21" dur="500"/>
                                        <p:tgtEl>
                                          <p:spTgt spid="23"/>
                                        </p:tgtEl>
                                      </p:cBhvr>
                                    </p:animEffect>
                                  </p:childTnLst>
                                </p:cTn>
                              </p:par>
                              <p:par>
                                <p:cTn id="22" presetID="9"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dissolv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dissolve">
                                      <p:cBhvr>
                                        <p:cTn id="29" dur="500"/>
                                        <p:tgtEl>
                                          <p:spTgt spid="25"/>
                                        </p:tgtEl>
                                      </p:cBhvr>
                                    </p:animEffect>
                                  </p:childTnLst>
                                </p:cTn>
                              </p:par>
                              <p:par>
                                <p:cTn id="30" presetID="9" presetClass="entr" presetSubtype="0" fill="hold"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dissolve">
                                      <p:cBhvr>
                                        <p:cTn id="32" dur="500"/>
                                        <p:tgtEl>
                                          <p:spTgt spid="27"/>
                                        </p:tgtEl>
                                      </p:cBhvr>
                                    </p:animEffect>
                                  </p:childTnLst>
                                </p:cTn>
                              </p:par>
                              <p:par>
                                <p:cTn id="33" presetID="9"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dissolv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0" presetClass="path" presetSubtype="0" accel="50000" decel="50000" fill="hold" nodeType="clickEffect">
                                  <p:stCondLst>
                                    <p:cond delay="0"/>
                                  </p:stCondLst>
                                  <p:childTnLst>
                                    <p:animMotion origin="layout" path="M 2.91667E-6 4.44444E-6 L 0.12487 0.10046 " pathEditMode="relative" rAng="0" ptsTypes="AA">
                                      <p:cBhvr>
                                        <p:cTn id="39" dur="2000" fill="hold"/>
                                        <p:tgtEl>
                                          <p:spTgt spid="12"/>
                                        </p:tgtEl>
                                        <p:attrNameLst>
                                          <p:attrName>ppt_x</p:attrName>
                                          <p:attrName>ppt_y</p:attrName>
                                        </p:attrNameLst>
                                      </p:cBhvr>
                                      <p:rCtr x="7331" y="3889"/>
                                    </p:animMotion>
                                  </p:childTnLst>
                                </p:cTn>
                              </p:par>
                            </p:childTnLst>
                          </p:cTn>
                        </p:par>
                      </p:childTnLst>
                    </p:cTn>
                  </p:par>
                  <p:par>
                    <p:cTn id="40" fill="hold">
                      <p:stCondLst>
                        <p:cond delay="indefinite"/>
                      </p:stCondLst>
                      <p:childTnLst>
                        <p:par>
                          <p:cTn id="41" fill="hold">
                            <p:stCondLst>
                              <p:cond delay="0"/>
                            </p:stCondLst>
                            <p:childTnLst>
                              <p:par>
                                <p:cTn id="42" presetID="0" presetClass="path" presetSubtype="0" accel="50000" decel="50000" fill="hold" nodeType="clickEffect">
                                  <p:stCondLst>
                                    <p:cond delay="0"/>
                                  </p:stCondLst>
                                  <p:childTnLst>
                                    <p:animMotion origin="layout" path="M 0.00117 0.00232 L 0.20521 0.03959 " pathEditMode="relative" rAng="0" ptsTypes="AA">
                                      <p:cBhvr>
                                        <p:cTn id="43" dur="2000" fill="hold"/>
                                        <p:tgtEl>
                                          <p:spTgt spid="3"/>
                                        </p:tgtEl>
                                        <p:attrNameLst>
                                          <p:attrName>ppt_x</p:attrName>
                                          <p:attrName>ppt_y</p:attrName>
                                        </p:attrNameLst>
                                      </p:cBhvr>
                                      <p:rCtr x="10195" y="185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ADE36-8202-4AE4-8B49-08A2A8F2C07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002F446-F83D-719D-0AA4-11FACE193CDB}"/>
              </a:ext>
            </a:extLst>
          </p:cNvPr>
          <p:cNvSpPr>
            <a:spLocks noGrp="1"/>
          </p:cNvSpPr>
          <p:nvPr>
            <p:ph type="title"/>
          </p:nvPr>
        </p:nvSpPr>
        <p:spPr>
          <a:xfrm>
            <a:off x="989456" y="564773"/>
            <a:ext cx="8702178" cy="859826"/>
          </a:xfrm>
        </p:spPr>
        <p:txBody>
          <a:bodyPr anchor="ctr">
            <a:normAutofit/>
          </a:bodyPr>
          <a:lstStyle/>
          <a:p>
            <a:r>
              <a:rPr lang="en-GB" sz="3800" dirty="0">
                <a:solidFill>
                  <a:schemeClr val="bg1"/>
                </a:solidFill>
              </a:rPr>
              <a:t>Which graphs show exponential growth?</a:t>
            </a:r>
          </a:p>
        </p:txBody>
      </p:sp>
      <p:sp>
        <p:nvSpPr>
          <p:cNvPr id="2" name="Slide Number Placeholder 3">
            <a:extLst>
              <a:ext uri="{FF2B5EF4-FFF2-40B4-BE49-F238E27FC236}">
                <a16:creationId xmlns:a16="http://schemas.microsoft.com/office/drawing/2014/main" id="{FE608010-AAA2-BD93-E1C5-3A9587318E2E}"/>
              </a:ext>
            </a:extLst>
          </p:cNvPr>
          <p:cNvSpPr>
            <a:spLocks noGrp="1"/>
          </p:cNvSpPr>
          <p:nvPr>
            <p:ph type="sldNum" sz="quarter" idx="12"/>
          </p:nvPr>
        </p:nvSpPr>
        <p:spPr>
          <a:xfrm>
            <a:off x="152400" y="643430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D75C19-2995-448E-B6BE-745C9802F51A}" type="slidenum">
              <a:rPr kumimoji="0" lang="en-GB" sz="1200" b="0" i="0" u="none" strike="noStrike" kern="1200" cap="none" spc="0" normalizeH="0" baseline="0" noProof="0" smtClean="0">
                <a:ln>
                  <a:noFill/>
                </a:ln>
                <a:solidFill>
                  <a:prstClr val="white">
                    <a:lumMod val="50000"/>
                  </a:prstClr>
                </a:solidFill>
                <a:effectLst/>
                <a:uLnTx/>
                <a:uFillTx/>
                <a:latin typeface="Segoe UI Light"/>
                <a:ea typeface="+mn-ea"/>
                <a:cs typeface="Segoe UI Light"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white">
                  <a:lumMod val="50000"/>
                </a:prstClr>
              </a:solidFill>
              <a:effectLst/>
              <a:uLnTx/>
              <a:uFillTx/>
              <a:latin typeface="Segoe UI Light"/>
              <a:ea typeface="+mn-ea"/>
              <a:cs typeface="Segoe UI Light" panose="020B0502040204020203" pitchFamily="34" charset="0"/>
            </a:endParaRPr>
          </a:p>
        </p:txBody>
      </p:sp>
      <p:sp>
        <p:nvSpPr>
          <p:cNvPr id="5" name="TextBox 4">
            <a:extLst>
              <a:ext uri="{FF2B5EF4-FFF2-40B4-BE49-F238E27FC236}">
                <a16:creationId xmlns:a16="http://schemas.microsoft.com/office/drawing/2014/main" id="{76C7120B-07F9-4FBF-8675-A34EAB793095}"/>
              </a:ext>
            </a:extLst>
          </p:cNvPr>
          <p:cNvSpPr txBox="1"/>
          <p:nvPr/>
        </p:nvSpPr>
        <p:spPr>
          <a:xfrm>
            <a:off x="8134959" y="4005263"/>
            <a:ext cx="502061" cy="923330"/>
          </a:xfrm>
          <a:prstGeom prst="rect">
            <a:avLst/>
          </a:prstGeom>
          <a:noFill/>
        </p:spPr>
        <p:txBody>
          <a:bodyPr wrap="none" rtlCol="0">
            <a:spAutoFit/>
          </a:bodyPr>
          <a:lstStyle/>
          <a:p>
            <a:r>
              <a:rPr lang="en-US" sz="5400" dirty="0">
                <a:solidFill>
                  <a:srgbClr val="B53471"/>
                </a:solidFill>
              </a:rPr>
              <a:t>F</a:t>
            </a:r>
          </a:p>
        </p:txBody>
      </p:sp>
      <p:sp>
        <p:nvSpPr>
          <p:cNvPr id="6" name="TextBox 5">
            <a:extLst>
              <a:ext uri="{FF2B5EF4-FFF2-40B4-BE49-F238E27FC236}">
                <a16:creationId xmlns:a16="http://schemas.microsoft.com/office/drawing/2014/main" id="{BFDE4E3A-4293-C0B1-B6EA-9688FFA43629}"/>
              </a:ext>
            </a:extLst>
          </p:cNvPr>
          <p:cNvSpPr txBox="1"/>
          <p:nvPr/>
        </p:nvSpPr>
        <p:spPr>
          <a:xfrm>
            <a:off x="10895816" y="730153"/>
            <a:ext cx="611065" cy="923330"/>
          </a:xfrm>
          <a:prstGeom prst="rect">
            <a:avLst/>
          </a:prstGeom>
          <a:noFill/>
        </p:spPr>
        <p:txBody>
          <a:bodyPr wrap="none" rtlCol="0">
            <a:spAutoFit/>
          </a:bodyPr>
          <a:lstStyle/>
          <a:p>
            <a:r>
              <a:rPr lang="en-US" sz="5400" dirty="0">
                <a:solidFill>
                  <a:srgbClr val="B53471"/>
                </a:solidFill>
              </a:rPr>
              <a:t>D</a:t>
            </a:r>
          </a:p>
        </p:txBody>
      </p:sp>
      <p:sp>
        <p:nvSpPr>
          <p:cNvPr id="7" name="TextBox 6">
            <a:extLst>
              <a:ext uri="{FF2B5EF4-FFF2-40B4-BE49-F238E27FC236}">
                <a16:creationId xmlns:a16="http://schemas.microsoft.com/office/drawing/2014/main" id="{1F3BE137-74C6-DFA7-D153-842089631456}"/>
              </a:ext>
            </a:extLst>
          </p:cNvPr>
          <p:cNvSpPr txBox="1"/>
          <p:nvPr/>
        </p:nvSpPr>
        <p:spPr>
          <a:xfrm>
            <a:off x="6716446" y="1517716"/>
            <a:ext cx="553357" cy="923330"/>
          </a:xfrm>
          <a:prstGeom prst="rect">
            <a:avLst/>
          </a:prstGeom>
          <a:noFill/>
        </p:spPr>
        <p:txBody>
          <a:bodyPr wrap="none" rtlCol="0">
            <a:spAutoFit/>
          </a:bodyPr>
          <a:lstStyle/>
          <a:p>
            <a:r>
              <a:rPr lang="en-US" sz="5400" dirty="0">
                <a:solidFill>
                  <a:srgbClr val="B53471"/>
                </a:solidFill>
              </a:rPr>
              <a:t>C</a:t>
            </a:r>
          </a:p>
        </p:txBody>
      </p:sp>
      <p:sp>
        <p:nvSpPr>
          <p:cNvPr id="8" name="TextBox 7">
            <a:extLst>
              <a:ext uri="{FF2B5EF4-FFF2-40B4-BE49-F238E27FC236}">
                <a16:creationId xmlns:a16="http://schemas.microsoft.com/office/drawing/2014/main" id="{DE3F2168-F3C4-7A7B-7920-ACBCD7C70D04}"/>
              </a:ext>
            </a:extLst>
          </p:cNvPr>
          <p:cNvSpPr txBox="1"/>
          <p:nvPr/>
        </p:nvSpPr>
        <p:spPr>
          <a:xfrm>
            <a:off x="3488738" y="4005263"/>
            <a:ext cx="522900" cy="923330"/>
          </a:xfrm>
          <a:prstGeom prst="rect">
            <a:avLst/>
          </a:prstGeom>
          <a:noFill/>
        </p:spPr>
        <p:txBody>
          <a:bodyPr wrap="none" rtlCol="0">
            <a:spAutoFit/>
          </a:bodyPr>
          <a:lstStyle/>
          <a:p>
            <a:r>
              <a:rPr lang="en-US" sz="5400" dirty="0">
                <a:solidFill>
                  <a:srgbClr val="B53471"/>
                </a:solidFill>
              </a:rPr>
              <a:t>E</a:t>
            </a:r>
          </a:p>
        </p:txBody>
      </p:sp>
      <p:sp>
        <p:nvSpPr>
          <p:cNvPr id="9" name="TextBox 8">
            <a:extLst>
              <a:ext uri="{FF2B5EF4-FFF2-40B4-BE49-F238E27FC236}">
                <a16:creationId xmlns:a16="http://schemas.microsoft.com/office/drawing/2014/main" id="{D25311FE-54D9-4B9D-1345-D8FCCBE7C2DA}"/>
              </a:ext>
            </a:extLst>
          </p:cNvPr>
          <p:cNvSpPr txBox="1"/>
          <p:nvPr/>
        </p:nvSpPr>
        <p:spPr>
          <a:xfrm>
            <a:off x="4645359" y="1521918"/>
            <a:ext cx="561372" cy="923330"/>
          </a:xfrm>
          <a:prstGeom prst="rect">
            <a:avLst/>
          </a:prstGeom>
          <a:noFill/>
        </p:spPr>
        <p:txBody>
          <a:bodyPr wrap="none" rtlCol="0">
            <a:spAutoFit/>
          </a:bodyPr>
          <a:lstStyle/>
          <a:p>
            <a:r>
              <a:rPr lang="en-US" sz="5400" dirty="0">
                <a:solidFill>
                  <a:srgbClr val="B53471"/>
                </a:solidFill>
              </a:rPr>
              <a:t>B</a:t>
            </a:r>
          </a:p>
        </p:txBody>
      </p:sp>
      <p:sp>
        <p:nvSpPr>
          <p:cNvPr id="10" name="TextBox 9">
            <a:extLst>
              <a:ext uri="{FF2B5EF4-FFF2-40B4-BE49-F238E27FC236}">
                <a16:creationId xmlns:a16="http://schemas.microsoft.com/office/drawing/2014/main" id="{5489F410-2921-7E00-18B9-D0E90104D7D4}"/>
              </a:ext>
            </a:extLst>
          </p:cNvPr>
          <p:cNvSpPr txBox="1"/>
          <p:nvPr/>
        </p:nvSpPr>
        <p:spPr>
          <a:xfrm>
            <a:off x="60252" y="1423095"/>
            <a:ext cx="585417" cy="923330"/>
          </a:xfrm>
          <a:prstGeom prst="rect">
            <a:avLst/>
          </a:prstGeom>
          <a:noFill/>
        </p:spPr>
        <p:txBody>
          <a:bodyPr wrap="none" rtlCol="0">
            <a:spAutoFit/>
          </a:bodyPr>
          <a:lstStyle/>
          <a:p>
            <a:r>
              <a:rPr lang="en-US" sz="5400" dirty="0">
                <a:solidFill>
                  <a:srgbClr val="B53471"/>
                </a:solidFill>
              </a:rPr>
              <a:t>A</a:t>
            </a:r>
          </a:p>
        </p:txBody>
      </p:sp>
      <p:pic>
        <p:nvPicPr>
          <p:cNvPr id="16" name="Picture 15">
            <a:extLst>
              <a:ext uri="{FF2B5EF4-FFF2-40B4-BE49-F238E27FC236}">
                <a16:creationId xmlns:a16="http://schemas.microsoft.com/office/drawing/2014/main" id="{9C45E42A-F0F0-0506-933D-C0B8F03806F4}"/>
              </a:ext>
            </a:extLst>
          </p:cNvPr>
          <p:cNvPicPr>
            <a:picLocks noChangeAspect="1"/>
          </p:cNvPicPr>
          <p:nvPr/>
        </p:nvPicPr>
        <p:blipFill>
          <a:blip r:embed="rId2">
            <a:clrChange>
              <a:clrFrom>
                <a:srgbClr val="FFFFFF"/>
              </a:clrFrom>
              <a:clrTo>
                <a:srgbClr val="FFFFFF">
                  <a:alpha val="0"/>
                </a:srgbClr>
              </a:clrTo>
            </a:clrChange>
          </a:blip>
          <a:srcRect l="1619" t="503" r="65438" b="49842"/>
          <a:stretch/>
        </p:blipFill>
        <p:spPr>
          <a:xfrm>
            <a:off x="645669" y="1581149"/>
            <a:ext cx="3464259" cy="2543175"/>
          </a:xfrm>
          <a:prstGeom prst="rect">
            <a:avLst/>
          </a:prstGeom>
        </p:spPr>
      </p:pic>
      <p:pic>
        <p:nvPicPr>
          <p:cNvPr id="18" name="Picture 17">
            <a:extLst>
              <a:ext uri="{FF2B5EF4-FFF2-40B4-BE49-F238E27FC236}">
                <a16:creationId xmlns:a16="http://schemas.microsoft.com/office/drawing/2014/main" id="{9C37D647-24BA-D28B-24AE-FA6421AB1C02}"/>
              </a:ext>
            </a:extLst>
          </p:cNvPr>
          <p:cNvPicPr>
            <a:picLocks noChangeAspect="1"/>
          </p:cNvPicPr>
          <p:nvPr/>
        </p:nvPicPr>
        <p:blipFill>
          <a:blip r:embed="rId2">
            <a:clrChange>
              <a:clrFrom>
                <a:srgbClr val="FFFFFF"/>
              </a:clrFrom>
              <a:clrTo>
                <a:srgbClr val="FFFFFF">
                  <a:alpha val="0"/>
                </a:srgbClr>
              </a:clrTo>
            </a:clrChange>
          </a:blip>
          <a:srcRect l="48357" t="11911" r="46380" b="55700"/>
          <a:stretch/>
        </p:blipFill>
        <p:spPr>
          <a:xfrm>
            <a:off x="4929510" y="1653483"/>
            <a:ext cx="690133" cy="2068861"/>
          </a:xfrm>
          <a:prstGeom prst="rect">
            <a:avLst/>
          </a:prstGeom>
        </p:spPr>
      </p:pic>
      <p:pic>
        <p:nvPicPr>
          <p:cNvPr id="19" name="Picture 18">
            <a:extLst>
              <a:ext uri="{FF2B5EF4-FFF2-40B4-BE49-F238E27FC236}">
                <a16:creationId xmlns:a16="http://schemas.microsoft.com/office/drawing/2014/main" id="{F9E9B841-55F3-7F70-910A-B841D9146A5D}"/>
              </a:ext>
            </a:extLst>
          </p:cNvPr>
          <p:cNvPicPr>
            <a:picLocks noChangeAspect="1"/>
          </p:cNvPicPr>
          <p:nvPr/>
        </p:nvPicPr>
        <p:blipFill>
          <a:blip r:embed="rId2">
            <a:clrChange>
              <a:clrFrom>
                <a:srgbClr val="FFFFFF"/>
              </a:clrFrom>
              <a:clrTo>
                <a:srgbClr val="FFFFFF">
                  <a:alpha val="0"/>
                </a:srgbClr>
              </a:clrTo>
            </a:clrChange>
          </a:blip>
          <a:srcRect l="66572" t="-1" r="484" b="49781"/>
          <a:stretch/>
        </p:blipFill>
        <p:spPr>
          <a:xfrm>
            <a:off x="7541626" y="1515490"/>
            <a:ext cx="3464259" cy="2572063"/>
          </a:xfrm>
          <a:prstGeom prst="rect">
            <a:avLst/>
          </a:prstGeom>
        </p:spPr>
      </p:pic>
      <p:pic>
        <p:nvPicPr>
          <p:cNvPr id="20" name="Picture 19">
            <a:extLst>
              <a:ext uri="{FF2B5EF4-FFF2-40B4-BE49-F238E27FC236}">
                <a16:creationId xmlns:a16="http://schemas.microsoft.com/office/drawing/2014/main" id="{FF6E433F-E346-2A30-AE58-99DF262DBA0F}"/>
              </a:ext>
            </a:extLst>
          </p:cNvPr>
          <p:cNvPicPr>
            <a:picLocks noChangeAspect="1"/>
          </p:cNvPicPr>
          <p:nvPr/>
        </p:nvPicPr>
        <p:blipFill>
          <a:blip r:embed="rId2">
            <a:clrChange>
              <a:clrFrom>
                <a:srgbClr val="FFFFFF"/>
              </a:clrFrom>
              <a:clrTo>
                <a:srgbClr val="FFFFFF">
                  <a:alpha val="0"/>
                </a:srgbClr>
              </a:clrTo>
            </a:clrChange>
          </a:blip>
          <a:srcRect l="7227" t="53693" r="82266" b="5950"/>
          <a:stretch/>
        </p:blipFill>
        <p:spPr>
          <a:xfrm>
            <a:off x="11005885" y="673247"/>
            <a:ext cx="1198119" cy="2241310"/>
          </a:xfrm>
          <a:prstGeom prst="rect">
            <a:avLst/>
          </a:prstGeom>
        </p:spPr>
      </p:pic>
      <p:pic>
        <p:nvPicPr>
          <p:cNvPr id="21" name="Picture 20">
            <a:extLst>
              <a:ext uri="{FF2B5EF4-FFF2-40B4-BE49-F238E27FC236}">
                <a16:creationId xmlns:a16="http://schemas.microsoft.com/office/drawing/2014/main" id="{3124A03A-1A51-E637-D465-CD8A01BA796A}"/>
              </a:ext>
            </a:extLst>
          </p:cNvPr>
          <p:cNvPicPr>
            <a:picLocks noChangeAspect="1"/>
          </p:cNvPicPr>
          <p:nvPr/>
        </p:nvPicPr>
        <p:blipFill>
          <a:blip r:embed="rId2">
            <a:clrChange>
              <a:clrFrom>
                <a:srgbClr val="FFFFFF"/>
              </a:clrFrom>
              <a:clrTo>
                <a:srgbClr val="FFFFFF">
                  <a:alpha val="0"/>
                </a:srgbClr>
              </a:clrTo>
            </a:clrChange>
          </a:blip>
          <a:srcRect l="34099" t="49780" r="32958" b="1143"/>
          <a:stretch/>
        </p:blipFill>
        <p:spPr>
          <a:xfrm>
            <a:off x="4107809" y="3722344"/>
            <a:ext cx="3464259" cy="2513493"/>
          </a:xfrm>
          <a:prstGeom prst="rect">
            <a:avLst/>
          </a:prstGeom>
        </p:spPr>
      </p:pic>
      <p:pic>
        <p:nvPicPr>
          <p:cNvPr id="22" name="Picture 21">
            <a:extLst>
              <a:ext uri="{FF2B5EF4-FFF2-40B4-BE49-F238E27FC236}">
                <a16:creationId xmlns:a16="http://schemas.microsoft.com/office/drawing/2014/main" id="{9F224A7D-3C71-F668-2265-190D42C5C09E}"/>
              </a:ext>
            </a:extLst>
          </p:cNvPr>
          <p:cNvPicPr>
            <a:picLocks noChangeAspect="1"/>
          </p:cNvPicPr>
          <p:nvPr/>
        </p:nvPicPr>
        <p:blipFill>
          <a:blip r:embed="rId2">
            <a:clrChange>
              <a:clrFrom>
                <a:srgbClr val="FFFFFF"/>
              </a:clrFrom>
              <a:clrTo>
                <a:srgbClr val="FFFFFF">
                  <a:alpha val="0"/>
                </a:srgbClr>
              </a:clrTo>
            </a:clrChange>
          </a:blip>
          <a:srcRect l="84710" t="58093" r="10515" b="5703"/>
          <a:stretch/>
        </p:blipFill>
        <p:spPr>
          <a:xfrm>
            <a:off x="8562975" y="4089779"/>
            <a:ext cx="590550" cy="2181006"/>
          </a:xfrm>
          <a:prstGeom prst="rect">
            <a:avLst/>
          </a:prstGeom>
        </p:spPr>
      </p:pic>
    </p:spTree>
    <p:extLst>
      <p:ext uri="{BB962C8B-B14F-4D97-AF65-F5344CB8AC3E}">
        <p14:creationId xmlns:p14="http://schemas.microsoft.com/office/powerpoint/2010/main" val="37429260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86BFFB-4A2B-B1FA-A266-3E3FFB019836}"/>
            </a:ext>
          </a:extLst>
        </p:cNvPr>
        <p:cNvGrpSpPr/>
        <p:nvPr/>
      </p:nvGrpSpPr>
      <p:grpSpPr>
        <a:xfrm>
          <a:off x="0" y="0"/>
          <a:ext cx="0" cy="0"/>
          <a:chOff x="0" y="0"/>
          <a:chExt cx="0" cy="0"/>
        </a:xfrm>
      </p:grpSpPr>
      <p:pic>
        <p:nvPicPr>
          <p:cNvPr id="35" name="Picture 34">
            <a:extLst>
              <a:ext uri="{FF2B5EF4-FFF2-40B4-BE49-F238E27FC236}">
                <a16:creationId xmlns:a16="http://schemas.microsoft.com/office/drawing/2014/main" id="{B84AD6D7-437F-FBFB-7506-03E498F7ECFF}"/>
              </a:ext>
            </a:extLst>
          </p:cNvPr>
          <p:cNvPicPr>
            <a:picLocks noChangeAspect="1"/>
          </p:cNvPicPr>
          <p:nvPr/>
        </p:nvPicPr>
        <p:blipFill>
          <a:blip r:embed="rId3">
            <a:clrChange>
              <a:clrFrom>
                <a:srgbClr val="FFFFFF"/>
              </a:clrFrom>
              <a:clrTo>
                <a:srgbClr val="FFFFFF">
                  <a:alpha val="0"/>
                </a:srgbClr>
              </a:clrTo>
            </a:clrChange>
          </a:blip>
          <a:srcRect l="34099" t="49780" r="32958" b="1143"/>
          <a:stretch/>
        </p:blipFill>
        <p:spPr>
          <a:xfrm>
            <a:off x="4107809" y="3722344"/>
            <a:ext cx="3464259" cy="2513493"/>
          </a:xfrm>
          <a:prstGeom prst="rect">
            <a:avLst/>
          </a:prstGeom>
        </p:spPr>
      </p:pic>
      <p:pic>
        <p:nvPicPr>
          <p:cNvPr id="33" name="Picture 32">
            <a:extLst>
              <a:ext uri="{FF2B5EF4-FFF2-40B4-BE49-F238E27FC236}">
                <a16:creationId xmlns:a16="http://schemas.microsoft.com/office/drawing/2014/main" id="{9D7E6511-1AED-2ADC-2B8B-63CD53E08203}"/>
              </a:ext>
            </a:extLst>
          </p:cNvPr>
          <p:cNvPicPr>
            <a:picLocks noChangeAspect="1"/>
          </p:cNvPicPr>
          <p:nvPr/>
        </p:nvPicPr>
        <p:blipFill>
          <a:blip r:embed="rId3">
            <a:clrChange>
              <a:clrFrom>
                <a:srgbClr val="FFFFFF"/>
              </a:clrFrom>
              <a:clrTo>
                <a:srgbClr val="FFFFFF">
                  <a:alpha val="0"/>
                </a:srgbClr>
              </a:clrTo>
            </a:clrChange>
          </a:blip>
          <a:srcRect l="66572" t="-1" r="484" b="49781"/>
          <a:stretch/>
        </p:blipFill>
        <p:spPr>
          <a:xfrm>
            <a:off x="7541626" y="1515490"/>
            <a:ext cx="3464259" cy="2572063"/>
          </a:xfrm>
          <a:prstGeom prst="rect">
            <a:avLst/>
          </a:prstGeom>
        </p:spPr>
      </p:pic>
      <p:pic>
        <p:nvPicPr>
          <p:cNvPr id="31" name="Picture 30">
            <a:extLst>
              <a:ext uri="{FF2B5EF4-FFF2-40B4-BE49-F238E27FC236}">
                <a16:creationId xmlns:a16="http://schemas.microsoft.com/office/drawing/2014/main" id="{27ED822A-15A3-F25E-0A8E-3C1FDA5A8DC5}"/>
              </a:ext>
            </a:extLst>
          </p:cNvPr>
          <p:cNvPicPr>
            <a:picLocks noChangeAspect="1"/>
          </p:cNvPicPr>
          <p:nvPr/>
        </p:nvPicPr>
        <p:blipFill>
          <a:blip r:embed="rId3">
            <a:clrChange>
              <a:clrFrom>
                <a:srgbClr val="FFFFFF"/>
              </a:clrFrom>
              <a:clrTo>
                <a:srgbClr val="FFFFFF">
                  <a:alpha val="0"/>
                </a:srgbClr>
              </a:clrTo>
            </a:clrChange>
          </a:blip>
          <a:srcRect l="1619" t="503" r="65438" b="49842"/>
          <a:stretch/>
        </p:blipFill>
        <p:spPr>
          <a:xfrm>
            <a:off x="645669" y="1581149"/>
            <a:ext cx="3464259" cy="2543175"/>
          </a:xfrm>
          <a:prstGeom prst="rect">
            <a:avLst/>
          </a:prstGeom>
        </p:spPr>
      </p:pic>
      <p:sp>
        <p:nvSpPr>
          <p:cNvPr id="2" name="Slide Number Placeholder 3">
            <a:extLst>
              <a:ext uri="{FF2B5EF4-FFF2-40B4-BE49-F238E27FC236}">
                <a16:creationId xmlns:a16="http://schemas.microsoft.com/office/drawing/2014/main" id="{A7D051A3-3429-9FDA-52ED-8EFA952D6A7B}"/>
              </a:ext>
            </a:extLst>
          </p:cNvPr>
          <p:cNvSpPr>
            <a:spLocks noGrp="1"/>
          </p:cNvSpPr>
          <p:nvPr>
            <p:ph type="sldNum" sz="quarter" idx="12"/>
          </p:nvPr>
        </p:nvSpPr>
        <p:spPr>
          <a:xfrm>
            <a:off x="152400" y="643430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D75C19-2995-448E-B6BE-745C9802F51A}" type="slidenum">
              <a:rPr kumimoji="0" lang="en-GB" sz="1200" b="0" i="0" u="none" strike="noStrike" kern="1200" cap="none" spc="0" normalizeH="0" baseline="0" noProof="0" smtClean="0">
                <a:ln>
                  <a:noFill/>
                </a:ln>
                <a:solidFill>
                  <a:prstClr val="white">
                    <a:lumMod val="50000"/>
                  </a:prstClr>
                </a:solidFill>
                <a:effectLst/>
                <a:uLnTx/>
                <a:uFillTx/>
                <a:latin typeface="Segoe UI Light"/>
                <a:ea typeface="+mn-ea"/>
                <a:cs typeface="Segoe UI Light"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white">
                  <a:lumMod val="50000"/>
                </a:prstClr>
              </a:solidFill>
              <a:effectLst/>
              <a:uLnTx/>
              <a:uFillTx/>
              <a:latin typeface="Segoe UI Light"/>
              <a:ea typeface="+mn-ea"/>
              <a:cs typeface="Segoe UI Light" panose="020B0502040204020203" pitchFamily="34" charset="0"/>
            </a:endParaRPr>
          </a:p>
        </p:txBody>
      </p:sp>
      <p:pic>
        <p:nvPicPr>
          <p:cNvPr id="23" name="Graphic 22" descr="Checkmark with solid fill">
            <a:extLst>
              <a:ext uri="{FF2B5EF4-FFF2-40B4-BE49-F238E27FC236}">
                <a16:creationId xmlns:a16="http://schemas.microsoft.com/office/drawing/2014/main" id="{03086C42-D11E-51CA-C76F-78FC0509D4F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94593" y="2116271"/>
            <a:ext cx="914400" cy="914400"/>
          </a:xfrm>
          <a:prstGeom prst="rect">
            <a:avLst/>
          </a:prstGeom>
        </p:spPr>
      </p:pic>
      <p:sp>
        <p:nvSpPr>
          <p:cNvPr id="24" name="Title 2">
            <a:extLst>
              <a:ext uri="{FF2B5EF4-FFF2-40B4-BE49-F238E27FC236}">
                <a16:creationId xmlns:a16="http://schemas.microsoft.com/office/drawing/2014/main" id="{53E6F67C-96A0-2A45-AA54-09A4A1A4A3E3}"/>
              </a:ext>
            </a:extLst>
          </p:cNvPr>
          <p:cNvSpPr>
            <a:spLocks noGrp="1"/>
          </p:cNvSpPr>
          <p:nvPr>
            <p:ph type="title"/>
          </p:nvPr>
        </p:nvSpPr>
        <p:spPr>
          <a:xfrm>
            <a:off x="989456" y="564773"/>
            <a:ext cx="8702178" cy="859826"/>
          </a:xfrm>
        </p:spPr>
        <p:txBody>
          <a:bodyPr anchor="ctr">
            <a:normAutofit/>
          </a:bodyPr>
          <a:lstStyle/>
          <a:p>
            <a:r>
              <a:rPr lang="en-GB" sz="3800" dirty="0">
                <a:solidFill>
                  <a:schemeClr val="bg1"/>
                </a:solidFill>
              </a:rPr>
              <a:t>Which graphs show exponential growth?</a:t>
            </a:r>
          </a:p>
        </p:txBody>
      </p:sp>
      <p:sp>
        <p:nvSpPr>
          <p:cNvPr id="25" name="TextBox 24">
            <a:extLst>
              <a:ext uri="{FF2B5EF4-FFF2-40B4-BE49-F238E27FC236}">
                <a16:creationId xmlns:a16="http://schemas.microsoft.com/office/drawing/2014/main" id="{C9CCCB53-21B4-F28A-F515-7DEBD7F9AD65}"/>
              </a:ext>
            </a:extLst>
          </p:cNvPr>
          <p:cNvSpPr txBox="1"/>
          <p:nvPr/>
        </p:nvSpPr>
        <p:spPr>
          <a:xfrm>
            <a:off x="8134959" y="4005263"/>
            <a:ext cx="502061" cy="923330"/>
          </a:xfrm>
          <a:prstGeom prst="rect">
            <a:avLst/>
          </a:prstGeom>
          <a:noFill/>
        </p:spPr>
        <p:txBody>
          <a:bodyPr wrap="none" rtlCol="0">
            <a:spAutoFit/>
          </a:bodyPr>
          <a:lstStyle/>
          <a:p>
            <a:r>
              <a:rPr lang="en-US" sz="5400" dirty="0">
                <a:solidFill>
                  <a:srgbClr val="B53471"/>
                </a:solidFill>
              </a:rPr>
              <a:t>F</a:t>
            </a:r>
          </a:p>
        </p:txBody>
      </p:sp>
      <p:sp>
        <p:nvSpPr>
          <p:cNvPr id="26" name="TextBox 25">
            <a:extLst>
              <a:ext uri="{FF2B5EF4-FFF2-40B4-BE49-F238E27FC236}">
                <a16:creationId xmlns:a16="http://schemas.microsoft.com/office/drawing/2014/main" id="{7BC14D20-A851-FB9F-C1EC-5466D0DE006A}"/>
              </a:ext>
            </a:extLst>
          </p:cNvPr>
          <p:cNvSpPr txBox="1"/>
          <p:nvPr/>
        </p:nvSpPr>
        <p:spPr>
          <a:xfrm>
            <a:off x="10895816" y="730153"/>
            <a:ext cx="611065" cy="923330"/>
          </a:xfrm>
          <a:prstGeom prst="rect">
            <a:avLst/>
          </a:prstGeom>
          <a:noFill/>
        </p:spPr>
        <p:txBody>
          <a:bodyPr wrap="none" rtlCol="0">
            <a:spAutoFit/>
          </a:bodyPr>
          <a:lstStyle/>
          <a:p>
            <a:r>
              <a:rPr lang="en-US" sz="5400" dirty="0">
                <a:solidFill>
                  <a:srgbClr val="B53471"/>
                </a:solidFill>
              </a:rPr>
              <a:t>D</a:t>
            </a:r>
          </a:p>
        </p:txBody>
      </p:sp>
      <p:sp>
        <p:nvSpPr>
          <p:cNvPr id="27" name="TextBox 26">
            <a:extLst>
              <a:ext uri="{FF2B5EF4-FFF2-40B4-BE49-F238E27FC236}">
                <a16:creationId xmlns:a16="http://schemas.microsoft.com/office/drawing/2014/main" id="{907E2E3C-55CF-98B9-55B8-F50F0EB3E051}"/>
              </a:ext>
            </a:extLst>
          </p:cNvPr>
          <p:cNvSpPr txBox="1"/>
          <p:nvPr/>
        </p:nvSpPr>
        <p:spPr>
          <a:xfrm>
            <a:off x="6716446" y="1517716"/>
            <a:ext cx="553357" cy="923330"/>
          </a:xfrm>
          <a:prstGeom prst="rect">
            <a:avLst/>
          </a:prstGeom>
          <a:noFill/>
        </p:spPr>
        <p:txBody>
          <a:bodyPr wrap="none" rtlCol="0">
            <a:spAutoFit/>
          </a:bodyPr>
          <a:lstStyle/>
          <a:p>
            <a:r>
              <a:rPr lang="en-US" sz="5400" dirty="0">
                <a:solidFill>
                  <a:srgbClr val="B53471"/>
                </a:solidFill>
              </a:rPr>
              <a:t>C</a:t>
            </a:r>
          </a:p>
        </p:txBody>
      </p:sp>
      <p:sp>
        <p:nvSpPr>
          <p:cNvPr id="28" name="TextBox 27">
            <a:extLst>
              <a:ext uri="{FF2B5EF4-FFF2-40B4-BE49-F238E27FC236}">
                <a16:creationId xmlns:a16="http://schemas.microsoft.com/office/drawing/2014/main" id="{910C57F2-ADE1-3D1D-9178-83DED8443146}"/>
              </a:ext>
            </a:extLst>
          </p:cNvPr>
          <p:cNvSpPr txBox="1"/>
          <p:nvPr/>
        </p:nvSpPr>
        <p:spPr>
          <a:xfrm>
            <a:off x="3488738" y="4005263"/>
            <a:ext cx="522900" cy="923330"/>
          </a:xfrm>
          <a:prstGeom prst="rect">
            <a:avLst/>
          </a:prstGeom>
          <a:noFill/>
        </p:spPr>
        <p:txBody>
          <a:bodyPr wrap="none" rtlCol="0">
            <a:spAutoFit/>
          </a:bodyPr>
          <a:lstStyle/>
          <a:p>
            <a:r>
              <a:rPr lang="en-US" sz="5400" dirty="0">
                <a:solidFill>
                  <a:srgbClr val="B53471"/>
                </a:solidFill>
              </a:rPr>
              <a:t>E</a:t>
            </a:r>
          </a:p>
        </p:txBody>
      </p:sp>
      <p:sp>
        <p:nvSpPr>
          <p:cNvPr id="29" name="TextBox 28">
            <a:extLst>
              <a:ext uri="{FF2B5EF4-FFF2-40B4-BE49-F238E27FC236}">
                <a16:creationId xmlns:a16="http://schemas.microsoft.com/office/drawing/2014/main" id="{1DF43B8D-0212-023C-5387-7A307A7C12ED}"/>
              </a:ext>
            </a:extLst>
          </p:cNvPr>
          <p:cNvSpPr txBox="1"/>
          <p:nvPr/>
        </p:nvSpPr>
        <p:spPr>
          <a:xfrm>
            <a:off x="4645359" y="1521918"/>
            <a:ext cx="561372" cy="923330"/>
          </a:xfrm>
          <a:prstGeom prst="rect">
            <a:avLst/>
          </a:prstGeom>
          <a:noFill/>
        </p:spPr>
        <p:txBody>
          <a:bodyPr wrap="none" rtlCol="0">
            <a:spAutoFit/>
          </a:bodyPr>
          <a:lstStyle/>
          <a:p>
            <a:r>
              <a:rPr lang="en-US" sz="5400" dirty="0">
                <a:solidFill>
                  <a:srgbClr val="B53471"/>
                </a:solidFill>
              </a:rPr>
              <a:t>B</a:t>
            </a:r>
          </a:p>
        </p:txBody>
      </p:sp>
      <p:sp>
        <p:nvSpPr>
          <p:cNvPr id="30" name="TextBox 29">
            <a:extLst>
              <a:ext uri="{FF2B5EF4-FFF2-40B4-BE49-F238E27FC236}">
                <a16:creationId xmlns:a16="http://schemas.microsoft.com/office/drawing/2014/main" id="{F2750131-9984-6245-DC0F-5CB14B0DCAC4}"/>
              </a:ext>
            </a:extLst>
          </p:cNvPr>
          <p:cNvSpPr txBox="1"/>
          <p:nvPr/>
        </p:nvSpPr>
        <p:spPr>
          <a:xfrm>
            <a:off x="60252" y="1423095"/>
            <a:ext cx="585417" cy="923330"/>
          </a:xfrm>
          <a:prstGeom prst="rect">
            <a:avLst/>
          </a:prstGeom>
          <a:noFill/>
        </p:spPr>
        <p:txBody>
          <a:bodyPr wrap="none" rtlCol="0">
            <a:spAutoFit/>
          </a:bodyPr>
          <a:lstStyle/>
          <a:p>
            <a:r>
              <a:rPr lang="en-US" sz="5400" dirty="0">
                <a:solidFill>
                  <a:srgbClr val="B53471"/>
                </a:solidFill>
              </a:rPr>
              <a:t>A</a:t>
            </a:r>
          </a:p>
        </p:txBody>
      </p:sp>
      <p:pic>
        <p:nvPicPr>
          <p:cNvPr id="32" name="Picture 31">
            <a:extLst>
              <a:ext uri="{FF2B5EF4-FFF2-40B4-BE49-F238E27FC236}">
                <a16:creationId xmlns:a16="http://schemas.microsoft.com/office/drawing/2014/main" id="{5E24AF87-B374-8983-3D96-51C597684B08}"/>
              </a:ext>
            </a:extLst>
          </p:cNvPr>
          <p:cNvPicPr>
            <a:picLocks noChangeAspect="1"/>
          </p:cNvPicPr>
          <p:nvPr/>
        </p:nvPicPr>
        <p:blipFill>
          <a:blip r:embed="rId3">
            <a:clrChange>
              <a:clrFrom>
                <a:srgbClr val="FFFFFF"/>
              </a:clrFrom>
              <a:clrTo>
                <a:srgbClr val="FFFFFF">
                  <a:alpha val="0"/>
                </a:srgbClr>
              </a:clrTo>
            </a:clrChange>
          </a:blip>
          <a:srcRect l="48357" t="11911" r="46380" b="55700"/>
          <a:stretch/>
        </p:blipFill>
        <p:spPr>
          <a:xfrm>
            <a:off x="4929510" y="1653483"/>
            <a:ext cx="690133" cy="2068861"/>
          </a:xfrm>
          <a:prstGeom prst="rect">
            <a:avLst/>
          </a:prstGeom>
        </p:spPr>
      </p:pic>
      <p:pic>
        <p:nvPicPr>
          <p:cNvPr id="34" name="Picture 33">
            <a:extLst>
              <a:ext uri="{FF2B5EF4-FFF2-40B4-BE49-F238E27FC236}">
                <a16:creationId xmlns:a16="http://schemas.microsoft.com/office/drawing/2014/main" id="{0745844D-4A36-4818-24BE-C276B156FF91}"/>
              </a:ext>
            </a:extLst>
          </p:cNvPr>
          <p:cNvPicPr>
            <a:picLocks noChangeAspect="1"/>
          </p:cNvPicPr>
          <p:nvPr/>
        </p:nvPicPr>
        <p:blipFill>
          <a:blip r:embed="rId3">
            <a:clrChange>
              <a:clrFrom>
                <a:srgbClr val="FFFFFF"/>
              </a:clrFrom>
              <a:clrTo>
                <a:srgbClr val="FFFFFF">
                  <a:alpha val="0"/>
                </a:srgbClr>
              </a:clrTo>
            </a:clrChange>
          </a:blip>
          <a:srcRect l="7227" t="53693" r="82266" b="5950"/>
          <a:stretch/>
        </p:blipFill>
        <p:spPr>
          <a:xfrm>
            <a:off x="11005885" y="673247"/>
            <a:ext cx="1198119" cy="2241310"/>
          </a:xfrm>
          <a:prstGeom prst="rect">
            <a:avLst/>
          </a:prstGeom>
        </p:spPr>
      </p:pic>
      <p:pic>
        <p:nvPicPr>
          <p:cNvPr id="36" name="Picture 35">
            <a:extLst>
              <a:ext uri="{FF2B5EF4-FFF2-40B4-BE49-F238E27FC236}">
                <a16:creationId xmlns:a16="http://schemas.microsoft.com/office/drawing/2014/main" id="{E4F75F1A-015D-3A53-8326-B02DE9735077}"/>
              </a:ext>
            </a:extLst>
          </p:cNvPr>
          <p:cNvPicPr>
            <a:picLocks noChangeAspect="1"/>
          </p:cNvPicPr>
          <p:nvPr/>
        </p:nvPicPr>
        <p:blipFill>
          <a:blip r:embed="rId3">
            <a:clrChange>
              <a:clrFrom>
                <a:srgbClr val="FFFFFF"/>
              </a:clrFrom>
              <a:clrTo>
                <a:srgbClr val="FFFFFF">
                  <a:alpha val="0"/>
                </a:srgbClr>
              </a:clrTo>
            </a:clrChange>
          </a:blip>
          <a:srcRect l="84710" t="58093" r="10515" b="5703"/>
          <a:stretch/>
        </p:blipFill>
        <p:spPr>
          <a:xfrm>
            <a:off x="8562975" y="4089779"/>
            <a:ext cx="590550" cy="2181006"/>
          </a:xfrm>
          <a:prstGeom prst="rect">
            <a:avLst/>
          </a:prstGeom>
        </p:spPr>
      </p:pic>
      <p:pic>
        <p:nvPicPr>
          <p:cNvPr id="39" name="Graphic 38" descr="Close with solid fill">
            <a:extLst>
              <a:ext uri="{FF2B5EF4-FFF2-40B4-BE49-F238E27FC236}">
                <a16:creationId xmlns:a16="http://schemas.microsoft.com/office/drawing/2014/main" id="{63C17708-CE38-AC26-6E0E-688B64CED7F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05477" y="4685289"/>
            <a:ext cx="914400" cy="914400"/>
          </a:xfrm>
          <a:prstGeom prst="rect">
            <a:avLst/>
          </a:prstGeom>
        </p:spPr>
      </p:pic>
      <p:pic>
        <p:nvPicPr>
          <p:cNvPr id="40" name="Graphic 39" descr="Checkmark with solid fill">
            <a:extLst>
              <a:ext uri="{FF2B5EF4-FFF2-40B4-BE49-F238E27FC236}">
                <a16:creationId xmlns:a16="http://schemas.microsoft.com/office/drawing/2014/main" id="{B0F85C34-F977-19AB-0AD2-2F811F8B9A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69113" y="1704517"/>
            <a:ext cx="914400" cy="914400"/>
          </a:xfrm>
          <a:prstGeom prst="rect">
            <a:avLst/>
          </a:prstGeom>
        </p:spPr>
      </p:pic>
      <p:pic>
        <p:nvPicPr>
          <p:cNvPr id="41" name="Graphic 40" descr="Checkmark with solid fill">
            <a:extLst>
              <a:ext uri="{FF2B5EF4-FFF2-40B4-BE49-F238E27FC236}">
                <a16:creationId xmlns:a16="http://schemas.microsoft.com/office/drawing/2014/main" id="{54449A33-3C18-A2CB-1975-23503604410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45505" y="1581149"/>
            <a:ext cx="914400" cy="914400"/>
          </a:xfrm>
          <a:prstGeom prst="rect">
            <a:avLst/>
          </a:prstGeom>
        </p:spPr>
      </p:pic>
      <p:pic>
        <p:nvPicPr>
          <p:cNvPr id="42" name="Graphic 41" descr="Checkmark with solid fill">
            <a:extLst>
              <a:ext uri="{FF2B5EF4-FFF2-40B4-BE49-F238E27FC236}">
                <a16:creationId xmlns:a16="http://schemas.microsoft.com/office/drawing/2014/main" id="{01870519-5321-EC1F-A6B0-14174E3E0EF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49681" y="107573"/>
            <a:ext cx="914400" cy="914400"/>
          </a:xfrm>
          <a:prstGeom prst="rect">
            <a:avLst/>
          </a:prstGeom>
        </p:spPr>
      </p:pic>
      <p:pic>
        <p:nvPicPr>
          <p:cNvPr id="43" name="Graphic 42" descr="Checkmark with solid fill">
            <a:extLst>
              <a:ext uri="{FF2B5EF4-FFF2-40B4-BE49-F238E27FC236}">
                <a16:creationId xmlns:a16="http://schemas.microsoft.com/office/drawing/2014/main" id="{74FD4FDF-E5E3-AFAA-A33C-DE4B992AAB0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21549" y="3801020"/>
            <a:ext cx="914400" cy="914400"/>
          </a:xfrm>
          <a:prstGeom prst="rect">
            <a:avLst/>
          </a:prstGeom>
        </p:spPr>
      </p:pic>
    </p:spTree>
    <p:extLst>
      <p:ext uri="{BB962C8B-B14F-4D97-AF65-F5344CB8AC3E}">
        <p14:creationId xmlns:p14="http://schemas.microsoft.com/office/powerpoint/2010/main" val="4016261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ucie on Twitter: &amp;quot;… &amp;quot;">
            <a:extLst>
              <a:ext uri="{FF2B5EF4-FFF2-40B4-BE49-F238E27FC236}">
                <a16:creationId xmlns:a16="http://schemas.microsoft.com/office/drawing/2014/main" id="{A3EF618E-8B37-CD48-91F5-FF50068E45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3805" y="0"/>
            <a:ext cx="10280280" cy="635234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85DC8249-3E20-F54E-96E1-2ED034329152}"/>
              </a:ext>
            </a:extLst>
          </p:cNvPr>
          <p:cNvSpPr/>
          <p:nvPr/>
        </p:nvSpPr>
        <p:spPr>
          <a:xfrm>
            <a:off x="67945" y="98425"/>
            <a:ext cx="6096000" cy="646331"/>
          </a:xfrm>
          <a:prstGeom prst="rect">
            <a:avLst/>
          </a:prstGeom>
        </p:spPr>
        <p:txBody>
          <a:bodyPr>
            <a:spAutoFit/>
          </a:bodyPr>
          <a:lstStyle/>
          <a:p>
            <a:r>
              <a:rPr lang="en-GB" b="1" dirty="0">
                <a:solidFill>
                  <a:srgbClr val="0F1419"/>
                </a:solidFill>
                <a:latin typeface="-apple-system"/>
              </a:rPr>
              <a:t>Jens von Bergmann</a:t>
            </a:r>
          </a:p>
          <a:p>
            <a:r>
              <a:rPr lang="en-GB" dirty="0">
                <a:solidFill>
                  <a:srgbClr val="536471"/>
                </a:solidFill>
                <a:latin typeface="-apple-system"/>
              </a:rPr>
              <a:t>@vb_jens</a:t>
            </a:r>
            <a:endParaRPr lang="en-GB" b="0" i="0" dirty="0">
              <a:solidFill>
                <a:srgbClr val="536471"/>
              </a:solidFill>
              <a:effectLst/>
              <a:latin typeface="-apple-system"/>
            </a:endParaRPr>
          </a:p>
        </p:txBody>
      </p:sp>
      <p:sp>
        <p:nvSpPr>
          <p:cNvPr id="2" name="Slide Number Placeholder 3">
            <a:extLst>
              <a:ext uri="{FF2B5EF4-FFF2-40B4-BE49-F238E27FC236}">
                <a16:creationId xmlns:a16="http://schemas.microsoft.com/office/drawing/2014/main" id="{12011756-472E-586C-5393-B9EBDF7795B4}"/>
              </a:ext>
            </a:extLst>
          </p:cNvPr>
          <p:cNvSpPr>
            <a:spLocks noGrp="1"/>
          </p:cNvSpPr>
          <p:nvPr>
            <p:ph type="sldNum" sz="quarter" idx="12"/>
          </p:nvPr>
        </p:nvSpPr>
        <p:spPr>
          <a:xfrm>
            <a:off x="152400" y="643430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D75C19-2995-448E-B6BE-745C9802F51A}" type="slidenum">
              <a:rPr kumimoji="0" lang="en-GB" sz="1200" b="0" i="0" u="none" strike="noStrike" kern="1200" cap="none" spc="0" normalizeH="0" baseline="0" noProof="0" smtClean="0">
                <a:ln>
                  <a:noFill/>
                </a:ln>
                <a:solidFill>
                  <a:prstClr val="white">
                    <a:lumMod val="50000"/>
                  </a:prstClr>
                </a:solidFill>
                <a:effectLst/>
                <a:uLnTx/>
                <a:uFillTx/>
                <a:latin typeface="Segoe UI Light"/>
                <a:ea typeface="+mn-ea"/>
                <a:cs typeface="Segoe UI Light"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white">
                  <a:lumMod val="50000"/>
                </a:prstClr>
              </a:solidFill>
              <a:effectLst/>
              <a:uLnTx/>
              <a:uFillTx/>
              <a:latin typeface="Segoe UI Light"/>
              <a:ea typeface="+mn-ea"/>
              <a:cs typeface="Segoe UI Light" panose="020B0502040204020203" pitchFamily="34" charset="0"/>
            </a:endParaRPr>
          </a:p>
        </p:txBody>
      </p:sp>
    </p:spTree>
    <p:extLst>
      <p:ext uri="{BB962C8B-B14F-4D97-AF65-F5344CB8AC3E}">
        <p14:creationId xmlns:p14="http://schemas.microsoft.com/office/powerpoint/2010/main" val="40372159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2BCF70B-87CC-45CC-BE1F-1FA5F4F7A486}"/>
              </a:ext>
            </a:extLst>
          </p:cNvPr>
          <p:cNvSpPr txBox="1">
            <a:spLocks/>
          </p:cNvSpPr>
          <p:nvPr/>
        </p:nvSpPr>
        <p:spPr>
          <a:xfrm>
            <a:off x="1857984" y="1212758"/>
            <a:ext cx="3875254" cy="136504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lang="en-GB" b="1" dirty="0">
                <a:solidFill>
                  <a:prstClr val="black"/>
                </a:solidFill>
                <a:latin typeface="Segoe UI Light" panose="020B0502040204020203" pitchFamily="34" charset="0"/>
                <a:cs typeface="Segoe UI Light" panose="020B0502040204020203" pitchFamily="34" charset="0"/>
              </a:rPr>
              <a:t>Radioactive Decay</a:t>
            </a:r>
            <a:endParaRPr kumimoji="0" lang="en-GB" sz="4400" b="1" i="0" u="none" strike="noStrike" kern="1200" cap="none" spc="0" normalizeH="0" baseline="0" noProof="0" dirty="0">
              <a:ln>
                <a:noFill/>
              </a:ln>
              <a:solidFill>
                <a:prstClr val="black"/>
              </a:solidFill>
              <a:effectLst/>
              <a:uLnTx/>
              <a:uFillTx/>
              <a:latin typeface="Segoe UI Light" panose="020B0502040204020203" pitchFamily="34" charset="0"/>
              <a:ea typeface="+mj-ea"/>
              <a:cs typeface="Segoe UI Light" panose="020B0502040204020203" pitchFamily="34" charset="0"/>
            </a:endParaRPr>
          </a:p>
        </p:txBody>
      </p:sp>
      <p:sp>
        <p:nvSpPr>
          <p:cNvPr id="8" name="Oval 7">
            <a:extLst>
              <a:ext uri="{FF2B5EF4-FFF2-40B4-BE49-F238E27FC236}">
                <a16:creationId xmlns:a16="http://schemas.microsoft.com/office/drawing/2014/main" id="{495FF158-5C5D-424A-9B6A-790C9027CAC0}"/>
              </a:ext>
            </a:extLst>
          </p:cNvPr>
          <p:cNvSpPr/>
          <p:nvPr/>
        </p:nvSpPr>
        <p:spPr>
          <a:xfrm>
            <a:off x="5733237" y="1240644"/>
            <a:ext cx="2681327" cy="2595353"/>
          </a:xfrm>
          <a:prstGeom prst="ellipse">
            <a:avLst/>
          </a:prstGeom>
          <a:solidFill>
            <a:srgbClr val="F79F1F"/>
          </a:solidFill>
          <a:ln>
            <a:solidFill>
              <a:srgbClr val="F79F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B54027B3-DB9F-4CEA-8259-B9DF8D4110C3}"/>
              </a:ext>
            </a:extLst>
          </p:cNvPr>
          <p:cNvSpPr/>
          <p:nvPr/>
        </p:nvSpPr>
        <p:spPr>
          <a:xfrm>
            <a:off x="3875493" y="2538320"/>
            <a:ext cx="1833234" cy="1833234"/>
          </a:xfrm>
          <a:prstGeom prst="ellipse">
            <a:avLst/>
          </a:prstGeom>
          <a:solidFill>
            <a:srgbClr val="B53471"/>
          </a:solidFill>
          <a:ln>
            <a:solidFill>
              <a:srgbClr val="B53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424BCB1F-DC77-47B6-82B5-3F717B02BF7B}"/>
              </a:ext>
            </a:extLst>
          </p:cNvPr>
          <p:cNvSpPr/>
          <p:nvPr/>
        </p:nvSpPr>
        <p:spPr>
          <a:xfrm>
            <a:off x="5345345" y="3863883"/>
            <a:ext cx="1728555" cy="1728555"/>
          </a:xfrm>
          <a:prstGeom prst="ellipse">
            <a:avLst/>
          </a:prstGeom>
          <a:solidFill>
            <a:srgbClr val="1289A7"/>
          </a:solidFill>
          <a:ln>
            <a:solidFill>
              <a:srgbClr val="1289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3">
            <a:extLst>
              <a:ext uri="{FF2B5EF4-FFF2-40B4-BE49-F238E27FC236}">
                <a16:creationId xmlns:a16="http://schemas.microsoft.com/office/drawing/2014/main" id="{F7BFD679-E1BD-D4C4-690F-33D2C96F62DD}"/>
              </a:ext>
            </a:extLst>
          </p:cNvPr>
          <p:cNvSpPr>
            <a:spLocks noGrp="1"/>
          </p:cNvSpPr>
          <p:nvPr>
            <p:ph type="sldNum" sz="quarter" idx="12"/>
          </p:nvPr>
        </p:nvSpPr>
        <p:spPr>
          <a:xfrm>
            <a:off x="152400" y="6434304"/>
            <a:ext cx="2743200" cy="365125"/>
          </a:xfrm>
        </p:spPr>
        <p:txBody>
          <a:bodyPr/>
          <a:lstStyle/>
          <a:p>
            <a:fld id="{2BD75C19-2995-448E-B6BE-745C9802F51A}" type="slidenum">
              <a:rPr lang="en-GB" smtClean="0">
                <a:latin typeface="Segoe UI Light" panose="020B0502040204020203" pitchFamily="34" charset="0"/>
                <a:cs typeface="Segoe UI Light" panose="020B0502040204020203" pitchFamily="34" charset="0"/>
              </a:rPr>
              <a:pPr/>
              <a:t>26</a:t>
            </a:fld>
            <a:endParaRPr lang="en-GB"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33903174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Exponential Decay Equation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40147" y="1673225"/>
                <a:ext cx="10515600" cy="4351338"/>
              </a:xfrm>
            </p:spPr>
            <p:txBody>
              <a:bodyPr>
                <a:normAutofit/>
              </a:bodyPr>
              <a:lstStyle/>
              <a:p>
                <a:pPr marL="0" indent="0">
                  <a:lnSpc>
                    <a:spcPct val="150000"/>
                  </a:lnSpc>
                  <a:spcAft>
                    <a:spcPts val="1000"/>
                  </a:spcAft>
                  <a:buNone/>
                </a:pPr>
                <a:r>
                  <a:rPr lang="en-GB" dirty="0"/>
                  <a:t>Exponential decay happens when a very simple rule is obeyed:</a:t>
                </a:r>
              </a:p>
              <a:p>
                <a:pPr marL="0" indent="0">
                  <a:lnSpc>
                    <a:spcPct val="150000"/>
                  </a:lnSpc>
                  <a:spcAft>
                    <a:spcPts val="1000"/>
                  </a:spcAft>
                  <a:buNone/>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𝑡h𝑒</m:t>
                      </m:r>
                      <m:r>
                        <a:rPr lang="en-GB" i="1">
                          <a:latin typeface="Cambria Math" panose="02040503050406030204" pitchFamily="18" charset="0"/>
                        </a:rPr>
                        <m:t> </m:t>
                      </m:r>
                      <m:r>
                        <a:rPr lang="en-GB" i="1">
                          <a:latin typeface="Cambria Math" panose="02040503050406030204" pitchFamily="18" charset="0"/>
                        </a:rPr>
                        <m:t>𝑟𝑎𝑡𝑒</m:t>
                      </m:r>
                      <m:r>
                        <a:rPr lang="en-GB" i="1">
                          <a:latin typeface="Cambria Math" panose="02040503050406030204" pitchFamily="18" charset="0"/>
                        </a:rPr>
                        <m:t> </m:t>
                      </m:r>
                      <m:r>
                        <a:rPr lang="en-GB" i="1">
                          <a:latin typeface="Cambria Math" panose="02040503050406030204" pitchFamily="18" charset="0"/>
                        </a:rPr>
                        <m:t>𝑜𝑓</m:t>
                      </m:r>
                      <m:r>
                        <a:rPr lang="en-GB" i="1">
                          <a:latin typeface="Cambria Math" panose="02040503050406030204" pitchFamily="18" charset="0"/>
                        </a:rPr>
                        <m:t> </m:t>
                      </m:r>
                      <m:r>
                        <a:rPr lang="en-GB" i="1">
                          <a:latin typeface="Cambria Math" panose="02040503050406030204" pitchFamily="18" charset="0"/>
                        </a:rPr>
                        <m:t>𝑑𝑒𝑐𝑎𝑦</m:t>
                      </m:r>
                      <m:r>
                        <a:rPr lang="en-GB" i="1">
                          <a:latin typeface="Cambria Math" panose="02040503050406030204" pitchFamily="18" charset="0"/>
                        </a:rPr>
                        <m:t> ∝</m:t>
                      </m:r>
                      <m:r>
                        <a:rPr lang="en-GB" i="1">
                          <a:latin typeface="Cambria Math" panose="02040503050406030204" pitchFamily="18" charset="0"/>
                        </a:rPr>
                        <m:t>𝑡h𝑒</m:t>
                      </m:r>
                      <m:r>
                        <a:rPr lang="en-GB" i="1">
                          <a:latin typeface="Cambria Math" panose="02040503050406030204" pitchFamily="18" charset="0"/>
                        </a:rPr>
                        <m:t> </m:t>
                      </m:r>
                      <m:r>
                        <a:rPr lang="en-GB" i="1">
                          <a:latin typeface="Cambria Math" panose="02040503050406030204" pitchFamily="18" charset="0"/>
                        </a:rPr>
                        <m:t>𝑎𝑚𝑜𝑢𝑛𝑡</m:t>
                      </m:r>
                      <m:r>
                        <a:rPr lang="en-GB" i="1">
                          <a:latin typeface="Cambria Math" panose="02040503050406030204" pitchFamily="18" charset="0"/>
                        </a:rPr>
                        <m:t> </m:t>
                      </m:r>
                      <m:r>
                        <a:rPr lang="en-GB" i="1">
                          <a:latin typeface="Cambria Math" panose="02040503050406030204" pitchFamily="18" charset="0"/>
                        </a:rPr>
                        <m:t>𝑜𝑓</m:t>
                      </m:r>
                      <m:r>
                        <a:rPr lang="en-GB" i="1">
                          <a:latin typeface="Cambria Math" panose="02040503050406030204" pitchFamily="18" charset="0"/>
                        </a:rPr>
                        <m:t> </m:t>
                      </m:r>
                      <m:r>
                        <a:rPr lang="en-GB" i="1">
                          <a:latin typeface="Cambria Math" panose="02040503050406030204" pitchFamily="18" charset="0"/>
                        </a:rPr>
                        <m:t>𝑠𝑡𝑢𝑓𝑓</m:t>
                      </m:r>
                    </m:oMath>
                  </m:oMathPara>
                </a14:m>
                <a:endParaRPr lang="en-GB" dirty="0"/>
              </a:p>
              <a:p>
                <a:pPr marL="0" indent="0">
                  <a:lnSpc>
                    <a:spcPct val="150000"/>
                  </a:lnSpc>
                  <a:spcAft>
                    <a:spcPts val="1000"/>
                  </a:spcAft>
                  <a:buNone/>
                </a:pPr>
                <a:r>
                  <a:rPr lang="en-GB" dirty="0"/>
                  <a:t>The result is always the same:</a:t>
                </a:r>
              </a:p>
              <a:p>
                <a:pPr marL="0" indent="0">
                  <a:lnSpc>
                    <a:spcPct val="150000"/>
                  </a:lnSpc>
                  <a:spcAft>
                    <a:spcPts val="1000"/>
                  </a:spcAft>
                  <a:buNone/>
                </a:pPr>
                <a14:m>
                  <m:oMathPara xmlns:m="http://schemas.openxmlformats.org/officeDocument/2006/math">
                    <m:oMathParaPr>
                      <m:jc m:val="centerGroup"/>
                    </m:oMathParaPr>
                    <m:oMath xmlns:m="http://schemas.openxmlformats.org/officeDocument/2006/math">
                      <m:r>
                        <a:rPr lang="en-GB" sz="4000" b="0" i="1" smtClean="0">
                          <a:latin typeface="Cambria Math" panose="02040503050406030204" pitchFamily="18" charset="0"/>
                        </a:rPr>
                        <m:t>𝑁</m:t>
                      </m:r>
                      <m:r>
                        <a:rPr lang="en-GB" sz="4000" i="1">
                          <a:latin typeface="Cambria Math" panose="02040503050406030204" pitchFamily="18" charset="0"/>
                        </a:rPr>
                        <m:t>=</m:t>
                      </m:r>
                      <m:sSub>
                        <m:sSubPr>
                          <m:ctrlPr>
                            <a:rPr lang="en-GB" sz="4000" i="1">
                              <a:latin typeface="Cambria Math" panose="02040503050406030204" pitchFamily="18" charset="0"/>
                            </a:rPr>
                          </m:ctrlPr>
                        </m:sSubPr>
                        <m:e>
                          <m:r>
                            <a:rPr lang="en-GB" sz="4000" b="0" i="1" smtClean="0">
                              <a:latin typeface="Cambria Math" panose="02040503050406030204" pitchFamily="18" charset="0"/>
                            </a:rPr>
                            <m:t>𝑁</m:t>
                          </m:r>
                        </m:e>
                        <m:sub>
                          <m:r>
                            <a:rPr lang="en-GB" sz="4000" i="1">
                              <a:latin typeface="Cambria Math" panose="02040503050406030204" pitchFamily="18" charset="0"/>
                            </a:rPr>
                            <m:t>0</m:t>
                          </m:r>
                        </m:sub>
                      </m:sSub>
                      <m:sSup>
                        <m:sSupPr>
                          <m:ctrlPr>
                            <a:rPr lang="en-GB" sz="4000" i="1">
                              <a:latin typeface="Cambria Math" panose="02040503050406030204" pitchFamily="18" charset="0"/>
                            </a:rPr>
                          </m:ctrlPr>
                        </m:sSupPr>
                        <m:e>
                          <m:r>
                            <a:rPr lang="en-GB" sz="4000" i="1">
                              <a:latin typeface="Cambria Math" panose="02040503050406030204" pitchFamily="18" charset="0"/>
                            </a:rPr>
                            <m:t>𝑒</m:t>
                          </m:r>
                        </m:e>
                        <m:sup>
                          <m:r>
                            <a:rPr lang="en-GB" sz="4000" i="1">
                              <a:latin typeface="Cambria Math" panose="02040503050406030204" pitchFamily="18" charset="0"/>
                            </a:rPr>
                            <m:t>−</m:t>
                          </m:r>
                          <m:r>
                            <a:rPr lang="en-GB" sz="4000" i="1">
                              <a:latin typeface="Cambria Math" panose="02040503050406030204" pitchFamily="18" charset="0"/>
                            </a:rPr>
                            <m:t>𝑘𝑡</m:t>
                          </m:r>
                        </m:sup>
                      </m:sSup>
                    </m:oMath>
                  </m:oMathPara>
                </a14:m>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40147" y="1673225"/>
                <a:ext cx="10515600" cy="4351338"/>
              </a:xfrm>
              <a:blipFill>
                <a:blip r:embed="rId3"/>
                <a:stretch>
                  <a:fillRect l="-12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 Box 6"/>
              <p:cNvSpPr txBox="1"/>
              <p:nvPr/>
            </p:nvSpPr>
            <p:spPr>
              <a:xfrm>
                <a:off x="125219" y="4199428"/>
                <a:ext cx="4161032" cy="2043372"/>
              </a:xfrm>
              <a:prstGeom prst="rect">
                <a:avLst/>
              </a:prstGeom>
              <a:ln w="38100">
                <a:solidFill>
                  <a:srgbClr val="F79F1F"/>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pPr>
                <a14:m>
                  <m:oMathPara xmlns:m="http://schemas.openxmlformats.org/officeDocument/2006/math">
                    <m:oMathParaPr>
                      <m:jc m:val="left"/>
                    </m:oMathParaPr>
                    <m:oMath xmlns:m="http://schemas.openxmlformats.org/officeDocument/2006/math">
                      <m:r>
                        <a:rPr lang="en-GB" sz="2400" b="0" i="1" smtClean="0">
                          <a:latin typeface="Cambria Math" panose="02040503050406030204" pitchFamily="18" charset="0"/>
                          <a:ea typeface="Times New Roman" charset="0"/>
                          <a:cs typeface="Times New Roman" charset="0"/>
                        </a:rPr>
                        <m:t>𝑁</m:t>
                      </m:r>
                      <m:r>
                        <a:rPr lang="en-GB" sz="2400" i="1" smtClean="0">
                          <a:latin typeface="Cambria Math" charset="0"/>
                          <a:ea typeface="Times New Roman" charset="0"/>
                          <a:cs typeface="Times New Roman" charset="0"/>
                        </a:rPr>
                        <m:t> = </m:t>
                      </m:r>
                      <m:r>
                        <a:rPr lang="en-GB" sz="2400" i="1" smtClean="0">
                          <a:latin typeface="Cambria Math" charset="0"/>
                          <a:ea typeface="Times New Roman" charset="0"/>
                          <a:cs typeface="Times New Roman" charset="0"/>
                        </a:rPr>
                        <m:t>𝑠𝑡𝑢𝑓𝑓</m:t>
                      </m:r>
                      <m:r>
                        <a:rPr lang="en-GB" sz="2400" i="1" smtClean="0">
                          <a:latin typeface="Cambria Math" charset="0"/>
                          <a:ea typeface="Times New Roman" charset="0"/>
                          <a:cs typeface="Times New Roman" charset="0"/>
                        </a:rPr>
                        <m:t> </m:t>
                      </m:r>
                      <m:r>
                        <a:rPr lang="en-GB" sz="2400" i="1" smtClean="0">
                          <a:latin typeface="Cambria Math" charset="0"/>
                          <a:ea typeface="Times New Roman" charset="0"/>
                          <a:cs typeface="Times New Roman" charset="0"/>
                        </a:rPr>
                        <m:t>𝑎𝑡</m:t>
                      </m:r>
                      <m:r>
                        <a:rPr lang="en-GB" sz="2400" i="1" smtClean="0">
                          <a:latin typeface="Cambria Math" charset="0"/>
                          <a:ea typeface="Times New Roman" charset="0"/>
                          <a:cs typeface="Times New Roman" charset="0"/>
                        </a:rPr>
                        <m:t> </m:t>
                      </m:r>
                      <m:r>
                        <a:rPr lang="en-GB" sz="2400" i="1" smtClean="0">
                          <a:latin typeface="Cambria Math" charset="0"/>
                          <a:ea typeface="Times New Roman" charset="0"/>
                          <a:cs typeface="Times New Roman" charset="0"/>
                        </a:rPr>
                        <m:t>𝑡𝑖𝑚𝑒</m:t>
                      </m:r>
                      <m:r>
                        <a:rPr lang="en-GB" sz="2400" i="1" smtClean="0">
                          <a:latin typeface="Cambria Math" charset="0"/>
                          <a:ea typeface="Times New Roman" charset="0"/>
                          <a:cs typeface="Times New Roman" charset="0"/>
                        </a:rPr>
                        <m:t> </m:t>
                      </m:r>
                      <m:r>
                        <a:rPr lang="en-GB" sz="2400" i="1" smtClean="0">
                          <a:latin typeface="Cambria Math" charset="0"/>
                          <a:ea typeface="Times New Roman" charset="0"/>
                          <a:cs typeface="Times New Roman" charset="0"/>
                        </a:rPr>
                        <m:t>𝑡</m:t>
                      </m:r>
                    </m:oMath>
                  </m:oMathPara>
                </a14:m>
                <a:endParaRPr lang="en-GB" sz="2400" dirty="0">
                  <a:latin typeface="News Gothic MT" charset="0"/>
                  <a:ea typeface="Times New Roman" charset="0"/>
                  <a:cs typeface="Times New Roman" charset="0"/>
                </a:endParaRPr>
              </a:p>
              <a:p>
                <a:pPr>
                  <a:lnSpc>
                    <a:spcPct val="115000"/>
                  </a:lnSpc>
                </a:pPr>
                <a:r>
                  <a:rPr lang="en-GB" i="1" dirty="0">
                    <a:latin typeface="Segoe UI Light" panose="020B0502040204020203" pitchFamily="34" charset="0"/>
                    <a:ea typeface="Times New Roman" charset="0"/>
                    <a:cs typeface="Segoe UI Light" panose="020B0502040204020203" pitchFamily="34" charset="0"/>
                  </a:rPr>
                  <a:t>(radioactive particles, charge, current, etc.)</a:t>
                </a:r>
              </a:p>
              <a:p>
                <a:pPr>
                  <a:lnSpc>
                    <a:spcPct val="115000"/>
                  </a:lnSpc>
                </a:pPr>
                <a14:m>
                  <m:oMathPara xmlns:m="http://schemas.openxmlformats.org/officeDocument/2006/math">
                    <m:oMathParaPr>
                      <m:jc m:val="left"/>
                    </m:oMathParaPr>
                    <m:oMath xmlns:m="http://schemas.openxmlformats.org/officeDocument/2006/math">
                      <m:sSub>
                        <m:sSubPr>
                          <m:ctrlPr>
                            <a:rPr lang="en-GB" sz="2400" i="1">
                              <a:latin typeface="Cambria Math" panose="02040503050406030204" pitchFamily="18" charset="0"/>
                              <a:ea typeface="Times New Roman" charset="0"/>
                              <a:cs typeface="Times New Roman" charset="0"/>
                            </a:rPr>
                          </m:ctrlPr>
                        </m:sSubPr>
                        <m:e>
                          <m:r>
                            <a:rPr lang="en-GB" sz="2400" b="0" i="1" smtClean="0">
                              <a:latin typeface="Cambria Math" panose="02040503050406030204" pitchFamily="18" charset="0"/>
                              <a:ea typeface="Times New Roman" charset="0"/>
                              <a:cs typeface="Times New Roman" charset="0"/>
                            </a:rPr>
                            <m:t>𝑁</m:t>
                          </m:r>
                        </m:e>
                        <m:sub>
                          <m:r>
                            <a:rPr lang="en-GB" sz="2400" i="1">
                              <a:latin typeface="Cambria Math" charset="0"/>
                              <a:ea typeface="Times New Roman" charset="0"/>
                              <a:cs typeface="Times New Roman" charset="0"/>
                            </a:rPr>
                            <m:t>0</m:t>
                          </m:r>
                        </m:sub>
                      </m:sSub>
                      <m:r>
                        <a:rPr lang="en-GB" sz="2400" i="1">
                          <a:latin typeface="Cambria Math" charset="0"/>
                          <a:ea typeface="Times New Roman" charset="0"/>
                          <a:cs typeface="Times New Roman" charset="0"/>
                        </a:rPr>
                        <m:t>=</m:t>
                      </m:r>
                      <m:r>
                        <a:rPr lang="en-GB" sz="2400" i="1">
                          <a:latin typeface="Cambria Math" charset="0"/>
                          <a:ea typeface="Times New Roman" charset="0"/>
                          <a:cs typeface="Times New Roman" charset="0"/>
                        </a:rPr>
                        <m:t>𝑠𝑡𝑢𝑓𝑓</m:t>
                      </m:r>
                      <m:r>
                        <a:rPr lang="en-GB" sz="2400" i="1">
                          <a:latin typeface="Cambria Math" charset="0"/>
                          <a:ea typeface="Times New Roman" charset="0"/>
                          <a:cs typeface="Times New Roman" charset="0"/>
                        </a:rPr>
                        <m:t> </m:t>
                      </m:r>
                      <m:r>
                        <a:rPr lang="en-GB" sz="2400" i="1">
                          <a:latin typeface="Cambria Math" charset="0"/>
                          <a:ea typeface="Times New Roman" charset="0"/>
                          <a:cs typeface="Times New Roman" charset="0"/>
                        </a:rPr>
                        <m:t>𝑎𝑡</m:t>
                      </m:r>
                      <m:r>
                        <a:rPr lang="en-GB" sz="2400" i="1">
                          <a:latin typeface="Cambria Math" charset="0"/>
                          <a:ea typeface="Times New Roman" charset="0"/>
                          <a:cs typeface="Times New Roman" charset="0"/>
                        </a:rPr>
                        <m:t> </m:t>
                      </m:r>
                      <m:r>
                        <a:rPr lang="en-GB" sz="2400" i="1">
                          <a:latin typeface="Cambria Math" charset="0"/>
                          <a:ea typeface="Times New Roman" charset="0"/>
                          <a:cs typeface="Times New Roman" charset="0"/>
                        </a:rPr>
                        <m:t>𝑡𝑖𝑚𝑒</m:t>
                      </m:r>
                      <m:r>
                        <a:rPr lang="en-GB" sz="2400" i="1">
                          <a:latin typeface="Cambria Math" charset="0"/>
                          <a:ea typeface="Times New Roman" charset="0"/>
                          <a:cs typeface="Times New Roman" charset="0"/>
                        </a:rPr>
                        <m:t> </m:t>
                      </m:r>
                      <m:r>
                        <a:rPr lang="en-GB" sz="2400" i="1">
                          <a:latin typeface="Cambria Math" charset="0"/>
                          <a:ea typeface="Times New Roman" charset="0"/>
                          <a:cs typeface="Times New Roman" charset="0"/>
                        </a:rPr>
                        <m:t>𝑡</m:t>
                      </m:r>
                      <m:r>
                        <a:rPr lang="en-GB" sz="2400" i="1">
                          <a:latin typeface="Cambria Math" charset="0"/>
                          <a:ea typeface="Times New Roman" charset="0"/>
                          <a:cs typeface="Times New Roman" charset="0"/>
                        </a:rPr>
                        <m:t>=0</m:t>
                      </m:r>
                    </m:oMath>
                  </m:oMathPara>
                </a14:m>
                <a:endParaRPr lang="en-GB" sz="2400" dirty="0">
                  <a:latin typeface="News Gothic MT" charset="0"/>
                  <a:ea typeface="Times New Roman" charset="0"/>
                  <a:cs typeface="Times New Roman" charset="0"/>
                </a:endParaRPr>
              </a:p>
              <a:p>
                <a:pPr>
                  <a:lnSpc>
                    <a:spcPct val="115000"/>
                  </a:lnSpc>
                </a:pPr>
                <a14:m>
                  <m:oMathPara xmlns:m="http://schemas.openxmlformats.org/officeDocument/2006/math">
                    <m:oMathParaPr>
                      <m:jc m:val="left"/>
                    </m:oMathParaPr>
                    <m:oMath xmlns:m="http://schemas.openxmlformats.org/officeDocument/2006/math">
                      <m:r>
                        <a:rPr lang="en-GB" sz="2400" i="1">
                          <a:latin typeface="Cambria Math" charset="0"/>
                          <a:ea typeface="Times New Roman" charset="0"/>
                          <a:cs typeface="Times New Roman" charset="0"/>
                        </a:rPr>
                        <m:t>𝑘</m:t>
                      </m:r>
                      <m:r>
                        <a:rPr lang="en-GB" sz="2400" i="1">
                          <a:latin typeface="Cambria Math" charset="0"/>
                          <a:ea typeface="Times New Roman" charset="0"/>
                          <a:cs typeface="Times New Roman" charset="0"/>
                        </a:rPr>
                        <m:t>=</m:t>
                      </m:r>
                      <m:r>
                        <a:rPr lang="en-GB" sz="2400" b="0" i="1" smtClean="0">
                          <a:latin typeface="Cambria Math" panose="02040503050406030204" pitchFamily="18" charset="0"/>
                          <a:ea typeface="Times New Roman" charset="0"/>
                          <a:cs typeface="Times New Roman" charset="0"/>
                        </a:rPr>
                        <m:t>𝑠𝑜𝑚𝑒</m:t>
                      </m:r>
                      <m:r>
                        <a:rPr lang="en-GB" sz="2400" b="0" i="1" smtClean="0">
                          <a:latin typeface="Cambria Math" panose="02040503050406030204" pitchFamily="18" charset="0"/>
                          <a:ea typeface="Times New Roman" charset="0"/>
                          <a:cs typeface="Times New Roman" charset="0"/>
                        </a:rPr>
                        <m:t> </m:t>
                      </m:r>
                      <m:r>
                        <a:rPr lang="en-GB" sz="2400" i="1">
                          <a:latin typeface="Cambria Math" charset="0"/>
                          <a:ea typeface="Times New Roman" charset="0"/>
                          <a:cs typeface="Times New Roman" charset="0"/>
                        </a:rPr>
                        <m:t>𝑐𝑜𝑛𝑠𝑡𝑎𝑛𝑡</m:t>
                      </m:r>
                    </m:oMath>
                  </m:oMathPara>
                </a14:m>
                <a:endParaRPr lang="en-GB" sz="2400" dirty="0">
                  <a:latin typeface="News Gothic MT" charset="0"/>
                  <a:ea typeface="Times New Roman" charset="0"/>
                  <a:cs typeface="Times New Roman" charset="0"/>
                </a:endParaRPr>
              </a:p>
              <a:p>
                <a:pPr>
                  <a:lnSpc>
                    <a:spcPct val="115000"/>
                  </a:lnSpc>
                </a:pPr>
                <a14:m>
                  <m:oMathPara xmlns:m="http://schemas.openxmlformats.org/officeDocument/2006/math">
                    <m:oMathParaPr>
                      <m:jc m:val="left"/>
                    </m:oMathParaPr>
                    <m:oMath xmlns:m="http://schemas.openxmlformats.org/officeDocument/2006/math">
                      <m:r>
                        <a:rPr lang="en-GB" sz="2400" i="1">
                          <a:latin typeface="Cambria Math" charset="0"/>
                          <a:ea typeface="Times New Roman" charset="0"/>
                          <a:cs typeface="Times New Roman" charset="0"/>
                        </a:rPr>
                        <m:t>𝑡</m:t>
                      </m:r>
                      <m:r>
                        <a:rPr lang="en-GB" sz="2400" i="1">
                          <a:latin typeface="Cambria Math" charset="0"/>
                          <a:ea typeface="Times New Roman" charset="0"/>
                          <a:cs typeface="Times New Roman" charset="0"/>
                        </a:rPr>
                        <m:t>=</m:t>
                      </m:r>
                      <m:r>
                        <a:rPr lang="en-GB" sz="2400" i="1">
                          <a:latin typeface="Cambria Math" charset="0"/>
                          <a:ea typeface="Times New Roman" charset="0"/>
                          <a:cs typeface="Times New Roman" charset="0"/>
                        </a:rPr>
                        <m:t>𝑡𝑖𝑚𝑒</m:t>
                      </m:r>
                    </m:oMath>
                  </m:oMathPara>
                </a14:m>
                <a:endParaRPr lang="en-GB" sz="2400" dirty="0">
                  <a:latin typeface="News Gothic MT" charset="0"/>
                  <a:ea typeface="Times New Roman" charset="0"/>
                  <a:cs typeface="Times New Roman" charset="0"/>
                </a:endParaRPr>
              </a:p>
              <a:p>
                <a:pPr>
                  <a:lnSpc>
                    <a:spcPct val="115000"/>
                  </a:lnSpc>
                </a:pPr>
                <a:endParaRPr lang="en-GB" sz="2400" dirty="0">
                  <a:latin typeface="News Gothic MT" charset="0"/>
                  <a:ea typeface="Times New Roman" charset="0"/>
                  <a:cs typeface="Times New Roman" charset="0"/>
                </a:endParaRPr>
              </a:p>
              <a:p>
                <a:pPr>
                  <a:lnSpc>
                    <a:spcPct val="115000"/>
                  </a:lnSpc>
                </a:pPr>
                <a:endParaRPr lang="en-GB" sz="2400" dirty="0">
                  <a:latin typeface="News Gothic MT" charset="0"/>
                  <a:ea typeface="Times New Roman" charset="0"/>
                  <a:cs typeface="Times New Roman" charset="0"/>
                </a:endParaRPr>
              </a:p>
            </p:txBody>
          </p:sp>
        </mc:Choice>
        <mc:Fallback xmlns="">
          <p:sp>
            <p:nvSpPr>
              <p:cNvPr id="5" name="Text Box 6"/>
              <p:cNvSpPr txBox="1">
                <a:spLocks noRot="1" noChangeAspect="1" noMove="1" noResize="1" noEditPoints="1" noAdjustHandles="1" noChangeArrowheads="1" noChangeShapeType="1" noTextEdit="1"/>
              </p:cNvSpPr>
              <p:nvPr/>
            </p:nvSpPr>
            <p:spPr>
              <a:xfrm>
                <a:off x="125219" y="4199428"/>
                <a:ext cx="4161032" cy="2043372"/>
              </a:xfrm>
              <a:prstGeom prst="rect">
                <a:avLst/>
              </a:prstGeom>
              <a:blipFill>
                <a:blip r:embed="rId4"/>
                <a:stretch>
                  <a:fillRect l="-872" r="-145"/>
                </a:stretch>
              </a:blipFill>
              <a:ln w="38100">
                <a:solidFill>
                  <a:srgbClr val="F79F1F"/>
                </a:solidFill>
              </a:ln>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B9782A95-3561-D50B-1532-698BA444B513}"/>
              </a:ext>
            </a:extLst>
          </p:cNvPr>
          <p:cNvSpPr>
            <a:spLocks noGrp="1"/>
          </p:cNvSpPr>
          <p:nvPr>
            <p:ph type="sldNum" sz="quarter" idx="12"/>
          </p:nvPr>
        </p:nvSpPr>
        <p:spPr>
          <a:xfrm>
            <a:off x="152400" y="6434304"/>
            <a:ext cx="2743200" cy="365125"/>
          </a:xfrm>
        </p:spPr>
        <p:txBody>
          <a:bodyPr/>
          <a:lstStyle/>
          <a:p>
            <a:fld id="{2BD75C19-2995-448E-B6BE-745C9802F51A}" type="slidenum">
              <a:rPr lang="en-GB" smtClean="0">
                <a:latin typeface="Segoe UI Light" panose="020B0502040204020203" pitchFamily="34" charset="0"/>
                <a:cs typeface="Segoe UI Light" panose="020B0502040204020203" pitchFamily="34" charset="0"/>
              </a:rPr>
              <a:pPr/>
              <a:t>27</a:t>
            </a:fld>
            <a:endParaRPr lang="en-GB"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824945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7723598-7B1A-4C48-9AE5-0C25B166558A}"/>
              </a:ext>
            </a:extLst>
          </p:cNvPr>
          <p:cNvSpPr>
            <a:spLocks noGrp="1"/>
          </p:cNvSpPr>
          <p:nvPr>
            <p:ph type="title"/>
          </p:nvPr>
        </p:nvSpPr>
        <p:spPr>
          <a:xfrm>
            <a:off x="923938" y="654757"/>
            <a:ext cx="8959364" cy="778934"/>
          </a:xfrm>
        </p:spPr>
        <p:txBody>
          <a:bodyPr>
            <a:normAutofit/>
          </a:bodyPr>
          <a:lstStyle/>
          <a:p>
            <a:r>
              <a:rPr lang="en-GB"/>
              <a:t>Radioactive Dice!</a:t>
            </a:r>
            <a:endParaRPr lang="en-GB" b="1" dirty="0">
              <a:solidFill>
                <a:schemeClr val="bg1"/>
              </a:solidFill>
              <a:latin typeface="Segoe UI Light" panose="020B0502040204020203" pitchFamily="34" charset="0"/>
              <a:cs typeface="Segoe UI Light" panose="020B0502040204020203" pitchFamily="34" charset="0"/>
            </a:endParaRPr>
          </a:p>
        </p:txBody>
      </p:sp>
      <p:sp>
        <p:nvSpPr>
          <p:cNvPr id="3" name="Slide Number Placeholder 3">
            <a:extLst>
              <a:ext uri="{FF2B5EF4-FFF2-40B4-BE49-F238E27FC236}">
                <a16:creationId xmlns:a16="http://schemas.microsoft.com/office/drawing/2014/main" id="{CDDF18AF-18C3-07F6-962F-71B75B3A11FB}"/>
              </a:ext>
            </a:extLst>
          </p:cNvPr>
          <p:cNvSpPr>
            <a:spLocks noGrp="1"/>
          </p:cNvSpPr>
          <p:nvPr>
            <p:ph type="sldNum" sz="quarter" idx="12"/>
          </p:nvPr>
        </p:nvSpPr>
        <p:spPr>
          <a:xfrm>
            <a:off x="152400" y="6434304"/>
            <a:ext cx="2743200" cy="365125"/>
          </a:xfrm>
        </p:spPr>
        <p:txBody>
          <a:bodyPr/>
          <a:lstStyle/>
          <a:p>
            <a:fld id="{2BD75C19-2995-448E-B6BE-745C9802F51A}" type="slidenum">
              <a:rPr lang="en-GB" smtClean="0">
                <a:latin typeface="Segoe UI Light" panose="020B0502040204020203" pitchFamily="34" charset="0"/>
                <a:cs typeface="Segoe UI Light" panose="020B0502040204020203" pitchFamily="34" charset="0"/>
              </a:rPr>
              <a:pPr/>
              <a:t>28</a:t>
            </a:fld>
            <a:endParaRPr lang="en-GB" dirty="0">
              <a:latin typeface="Segoe UI Light" panose="020B0502040204020203" pitchFamily="34" charset="0"/>
              <a:cs typeface="Segoe UI Light" panose="020B0502040204020203" pitchFamily="34" charset="0"/>
            </a:endParaRPr>
          </a:p>
        </p:txBody>
      </p:sp>
      <p:sp>
        <p:nvSpPr>
          <p:cNvPr id="2" name="Content Placeholder 2">
            <a:extLst>
              <a:ext uri="{FF2B5EF4-FFF2-40B4-BE49-F238E27FC236}">
                <a16:creationId xmlns:a16="http://schemas.microsoft.com/office/drawing/2014/main" id="{6865AB5E-A4FE-E5BC-989A-6B92866D8DD8}"/>
              </a:ext>
            </a:extLst>
          </p:cNvPr>
          <p:cNvSpPr>
            <a:spLocks noGrp="1"/>
          </p:cNvSpPr>
          <p:nvPr>
            <p:ph idx="1"/>
          </p:nvPr>
        </p:nvSpPr>
        <p:spPr>
          <a:xfrm>
            <a:off x="573509" y="1741848"/>
            <a:ext cx="9660221" cy="4384298"/>
          </a:xfrm>
        </p:spPr>
        <p:txBody>
          <a:bodyPr>
            <a:normAutofit/>
          </a:bodyPr>
          <a:lstStyle/>
          <a:p>
            <a:pPr>
              <a:buClr>
                <a:srgbClr val="B53471"/>
              </a:buClr>
            </a:pPr>
            <a:r>
              <a:rPr lang="en-US" dirty="0"/>
              <a:t>What does a single die</a:t>
            </a:r>
            <a:r>
              <a:rPr lang="en-US" b="1" dirty="0"/>
              <a:t> represent </a:t>
            </a:r>
            <a:r>
              <a:rPr lang="en-US" dirty="0"/>
              <a:t>at the different points?</a:t>
            </a:r>
          </a:p>
          <a:p>
            <a:pPr>
              <a:buClr>
                <a:srgbClr val="B53471"/>
              </a:buClr>
            </a:pPr>
            <a:r>
              <a:rPr lang="en-US" dirty="0"/>
              <a:t>Why do we get </a:t>
            </a:r>
            <a:r>
              <a:rPr lang="en-US" b="1" dirty="0"/>
              <a:t>more reliable graphs </a:t>
            </a:r>
            <a:r>
              <a:rPr lang="en-US" dirty="0"/>
              <a:t>with 1,000 dice rolls compared to 100?</a:t>
            </a:r>
          </a:p>
          <a:p>
            <a:pPr lvl="1">
              <a:buClr>
                <a:srgbClr val="B53471"/>
              </a:buClr>
            </a:pPr>
            <a:r>
              <a:rPr lang="en-US" sz="2600" dirty="0"/>
              <a:t>Similarly, why do we get better graphs for </a:t>
            </a:r>
            <a:r>
              <a:rPr lang="en-US" sz="2600" b="1" dirty="0"/>
              <a:t>N</a:t>
            </a:r>
            <a:r>
              <a:rPr lang="en-US" sz="2600" dirty="0"/>
              <a:t> than </a:t>
            </a:r>
            <a:r>
              <a:rPr lang="en-US" sz="2600" b="1" dirty="0"/>
              <a:t>A</a:t>
            </a:r>
            <a:r>
              <a:rPr lang="en-US" sz="2600" dirty="0"/>
              <a:t>?</a:t>
            </a:r>
          </a:p>
          <a:p>
            <a:pPr>
              <a:buClr>
                <a:srgbClr val="B53471"/>
              </a:buClr>
            </a:pPr>
            <a:r>
              <a:rPr lang="en-US" dirty="0"/>
              <a:t>Predict the shape the graph would be if they were </a:t>
            </a:r>
            <a:r>
              <a:rPr lang="en-US" b="1" dirty="0"/>
              <a:t>20-sided</a:t>
            </a:r>
            <a:r>
              <a:rPr lang="en-US" dirty="0"/>
              <a:t> dice.</a:t>
            </a:r>
          </a:p>
          <a:p>
            <a:pPr>
              <a:buClr>
                <a:srgbClr val="B53471"/>
              </a:buClr>
            </a:pPr>
            <a:r>
              <a:rPr lang="en-US" dirty="0"/>
              <a:t>Predict the shape of the graph if they were 6-sided dice, but       a</a:t>
            </a:r>
            <a:r>
              <a:rPr lang="en-US" b="1" dirty="0"/>
              <a:t> 4, 5, or 6 </a:t>
            </a:r>
            <a:r>
              <a:rPr lang="en-US" dirty="0"/>
              <a:t>counted as a decay.</a:t>
            </a:r>
          </a:p>
          <a:p>
            <a:pPr lvl="1">
              <a:buClr>
                <a:srgbClr val="B53471"/>
              </a:buClr>
            </a:pPr>
            <a:r>
              <a:rPr lang="en-US" sz="2600" dirty="0"/>
              <a:t>Why does this graph show exponential decay?</a:t>
            </a:r>
          </a:p>
        </p:txBody>
      </p:sp>
    </p:spTree>
    <p:extLst>
      <p:ext uri="{BB962C8B-B14F-4D97-AF65-F5344CB8AC3E}">
        <p14:creationId xmlns:p14="http://schemas.microsoft.com/office/powerpoint/2010/main" val="399081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403A65-3676-4A62-6197-BCEACED5348B}"/>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DF59B879-1343-7EF7-94B9-C51474CC11E4}"/>
              </a:ext>
            </a:extLst>
          </p:cNvPr>
          <p:cNvSpPr>
            <a:spLocks noGrp="1"/>
          </p:cNvSpPr>
          <p:nvPr>
            <p:ph type="title"/>
          </p:nvPr>
        </p:nvSpPr>
        <p:spPr>
          <a:xfrm>
            <a:off x="923938" y="654757"/>
            <a:ext cx="8959364" cy="778934"/>
          </a:xfrm>
        </p:spPr>
        <p:txBody>
          <a:bodyPr>
            <a:normAutofit/>
          </a:bodyPr>
          <a:lstStyle/>
          <a:p>
            <a:r>
              <a:rPr lang="en-GB" dirty="0"/>
              <a:t>Exponential Beer Decay</a:t>
            </a:r>
            <a:endParaRPr lang="en-GB" b="1" dirty="0">
              <a:solidFill>
                <a:schemeClr val="bg1"/>
              </a:solidFill>
              <a:latin typeface="Segoe UI Light" panose="020B0502040204020203" pitchFamily="34" charset="0"/>
              <a:cs typeface="Segoe UI Light" panose="020B0502040204020203" pitchFamily="34" charset="0"/>
            </a:endParaRPr>
          </a:p>
        </p:txBody>
      </p:sp>
      <p:sp>
        <p:nvSpPr>
          <p:cNvPr id="3" name="Slide Number Placeholder 3">
            <a:extLst>
              <a:ext uri="{FF2B5EF4-FFF2-40B4-BE49-F238E27FC236}">
                <a16:creationId xmlns:a16="http://schemas.microsoft.com/office/drawing/2014/main" id="{181F6D11-D286-DCE8-7144-F035970F60EB}"/>
              </a:ext>
            </a:extLst>
          </p:cNvPr>
          <p:cNvSpPr>
            <a:spLocks noGrp="1"/>
          </p:cNvSpPr>
          <p:nvPr>
            <p:ph type="sldNum" sz="quarter" idx="12"/>
          </p:nvPr>
        </p:nvSpPr>
        <p:spPr>
          <a:xfrm>
            <a:off x="152400" y="6434304"/>
            <a:ext cx="2743200" cy="365125"/>
          </a:xfrm>
        </p:spPr>
        <p:txBody>
          <a:bodyPr/>
          <a:lstStyle/>
          <a:p>
            <a:fld id="{2BD75C19-2995-448E-B6BE-745C9802F51A}" type="slidenum">
              <a:rPr lang="en-GB" smtClean="0">
                <a:latin typeface="Segoe UI Light" panose="020B0502040204020203" pitchFamily="34" charset="0"/>
                <a:cs typeface="Segoe UI Light" panose="020B0502040204020203" pitchFamily="34" charset="0"/>
              </a:rPr>
              <a:pPr/>
              <a:t>29</a:t>
            </a:fld>
            <a:endParaRPr lang="en-GB" dirty="0">
              <a:latin typeface="Segoe UI Light" panose="020B0502040204020203" pitchFamily="34" charset="0"/>
              <a:cs typeface="Segoe UI Light" panose="020B0502040204020203" pitchFamily="34" charset="0"/>
            </a:endParaRPr>
          </a:p>
        </p:txBody>
      </p:sp>
      <p:sp>
        <p:nvSpPr>
          <p:cNvPr id="6" name="Content Placeholder 2">
            <a:extLst>
              <a:ext uri="{FF2B5EF4-FFF2-40B4-BE49-F238E27FC236}">
                <a16:creationId xmlns:a16="http://schemas.microsoft.com/office/drawing/2014/main" id="{B94E7D92-4F9C-1BAB-5EEB-160DB5790630}"/>
              </a:ext>
            </a:extLst>
          </p:cNvPr>
          <p:cNvSpPr>
            <a:spLocks noGrp="1"/>
          </p:cNvSpPr>
          <p:nvPr>
            <p:ph idx="1"/>
          </p:nvPr>
        </p:nvSpPr>
        <p:spPr>
          <a:xfrm>
            <a:off x="573509" y="1741848"/>
            <a:ext cx="9660221" cy="4384298"/>
          </a:xfrm>
        </p:spPr>
        <p:txBody>
          <a:bodyPr>
            <a:normAutofit/>
          </a:bodyPr>
          <a:lstStyle/>
          <a:p>
            <a:pPr marL="0" indent="0">
              <a:buClr>
                <a:srgbClr val="B53471"/>
              </a:buClr>
              <a:buNone/>
            </a:pPr>
            <a:r>
              <a:rPr lang="en-GB" dirty="0"/>
              <a:t>Watch the radioactivity and beer video and answer the following questions </a:t>
            </a:r>
            <a:r>
              <a:rPr lang="en-GB" b="1" dirty="0"/>
              <a:t>(write these down):</a:t>
            </a:r>
          </a:p>
          <a:p>
            <a:pPr>
              <a:buClr>
                <a:srgbClr val="B53471"/>
              </a:buClr>
            </a:pPr>
            <a:r>
              <a:rPr lang="en-GB" dirty="0"/>
              <a:t>Why do we not just measure the height of the bubbles?</a:t>
            </a:r>
          </a:p>
          <a:p>
            <a:pPr>
              <a:buClr>
                <a:srgbClr val="B53471"/>
              </a:buClr>
            </a:pPr>
            <a:r>
              <a:rPr lang="en-GB" dirty="0"/>
              <a:t>Why do we wait for a couple of minutes at the end?</a:t>
            </a:r>
          </a:p>
          <a:p>
            <a:pPr>
              <a:buClr>
                <a:srgbClr val="B53471"/>
              </a:buClr>
            </a:pPr>
            <a:r>
              <a:rPr lang="en-GB" dirty="0"/>
              <a:t>What could affect the speed at which the bubbles pop?</a:t>
            </a:r>
          </a:p>
          <a:p>
            <a:pPr>
              <a:buClr>
                <a:srgbClr val="B53471"/>
              </a:buClr>
            </a:pPr>
            <a:r>
              <a:rPr lang="en-GB" dirty="0"/>
              <a:t>What assumptions are we making?</a:t>
            </a:r>
          </a:p>
        </p:txBody>
      </p:sp>
    </p:spTree>
    <p:extLst>
      <p:ext uri="{BB962C8B-B14F-4D97-AF65-F5344CB8AC3E}">
        <p14:creationId xmlns:p14="http://schemas.microsoft.com/office/powerpoint/2010/main" val="3617015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2BCF70B-87CC-45CC-BE1F-1FA5F4F7A486}"/>
              </a:ext>
            </a:extLst>
          </p:cNvPr>
          <p:cNvSpPr txBox="1">
            <a:spLocks/>
          </p:cNvSpPr>
          <p:nvPr/>
        </p:nvSpPr>
        <p:spPr>
          <a:xfrm>
            <a:off x="2153920" y="1809344"/>
            <a:ext cx="3579317" cy="7684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Segoe UI Light" panose="020B0502040204020203" pitchFamily="34" charset="0"/>
                <a:ea typeface="+mj-ea"/>
                <a:cs typeface="Segoe UI Light" panose="020B0502040204020203" pitchFamily="34" charset="0"/>
              </a:rPr>
              <a:t>Introduction</a:t>
            </a:r>
          </a:p>
        </p:txBody>
      </p:sp>
      <p:sp>
        <p:nvSpPr>
          <p:cNvPr id="8" name="Oval 7">
            <a:extLst>
              <a:ext uri="{FF2B5EF4-FFF2-40B4-BE49-F238E27FC236}">
                <a16:creationId xmlns:a16="http://schemas.microsoft.com/office/drawing/2014/main" id="{495FF158-5C5D-424A-9B6A-790C9027CAC0}"/>
              </a:ext>
            </a:extLst>
          </p:cNvPr>
          <p:cNvSpPr/>
          <p:nvPr/>
        </p:nvSpPr>
        <p:spPr>
          <a:xfrm>
            <a:off x="5733237" y="1240644"/>
            <a:ext cx="2681327" cy="2595353"/>
          </a:xfrm>
          <a:prstGeom prst="ellipse">
            <a:avLst/>
          </a:prstGeom>
          <a:solidFill>
            <a:srgbClr val="F79F1F"/>
          </a:solidFill>
          <a:ln>
            <a:solidFill>
              <a:srgbClr val="F79F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B54027B3-DB9F-4CEA-8259-B9DF8D4110C3}"/>
              </a:ext>
            </a:extLst>
          </p:cNvPr>
          <p:cNvSpPr/>
          <p:nvPr/>
        </p:nvSpPr>
        <p:spPr>
          <a:xfrm>
            <a:off x="3875493" y="2538320"/>
            <a:ext cx="1833234" cy="1833234"/>
          </a:xfrm>
          <a:prstGeom prst="ellipse">
            <a:avLst/>
          </a:prstGeom>
          <a:solidFill>
            <a:srgbClr val="B53471"/>
          </a:solidFill>
          <a:ln>
            <a:solidFill>
              <a:srgbClr val="B53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424BCB1F-DC77-47B6-82B5-3F717B02BF7B}"/>
              </a:ext>
            </a:extLst>
          </p:cNvPr>
          <p:cNvSpPr/>
          <p:nvPr/>
        </p:nvSpPr>
        <p:spPr>
          <a:xfrm>
            <a:off x="5345345" y="3863883"/>
            <a:ext cx="1728555" cy="1728555"/>
          </a:xfrm>
          <a:prstGeom prst="ellipse">
            <a:avLst/>
          </a:prstGeom>
          <a:solidFill>
            <a:srgbClr val="1289A7"/>
          </a:solidFill>
          <a:ln>
            <a:solidFill>
              <a:srgbClr val="1289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3">
            <a:extLst>
              <a:ext uri="{FF2B5EF4-FFF2-40B4-BE49-F238E27FC236}">
                <a16:creationId xmlns:a16="http://schemas.microsoft.com/office/drawing/2014/main" id="{F7BFD679-E1BD-D4C4-690F-33D2C96F62DD}"/>
              </a:ext>
            </a:extLst>
          </p:cNvPr>
          <p:cNvSpPr>
            <a:spLocks noGrp="1"/>
          </p:cNvSpPr>
          <p:nvPr>
            <p:ph type="sldNum" sz="quarter" idx="12"/>
          </p:nvPr>
        </p:nvSpPr>
        <p:spPr>
          <a:xfrm>
            <a:off x="152400" y="6434304"/>
            <a:ext cx="2743200" cy="365125"/>
          </a:xfrm>
        </p:spPr>
        <p:txBody>
          <a:bodyPr/>
          <a:lstStyle/>
          <a:p>
            <a:fld id="{2BD75C19-2995-448E-B6BE-745C9802F51A}" type="slidenum">
              <a:rPr lang="en-GB" smtClean="0">
                <a:latin typeface="Segoe UI Light" panose="020B0502040204020203" pitchFamily="34" charset="0"/>
                <a:cs typeface="Segoe UI Light" panose="020B0502040204020203" pitchFamily="34" charset="0"/>
              </a:rPr>
              <a:pPr/>
              <a:t>3</a:t>
            </a:fld>
            <a:endParaRPr lang="en-GB"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930706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28354-37D4-0793-E7DC-DC9AC9137BC1}"/>
            </a:ext>
          </a:extLst>
        </p:cNvPr>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C201E8C0-3105-3386-ED55-5E10C3246255}"/>
              </a:ext>
            </a:extLst>
          </p:cNvPr>
          <p:cNvSpPr>
            <a:spLocks noGrp="1"/>
          </p:cNvSpPr>
          <p:nvPr>
            <p:ph type="sldNum" sz="quarter" idx="12"/>
          </p:nvPr>
        </p:nvSpPr>
        <p:spPr/>
        <p:txBody>
          <a:bodyPr/>
          <a:lstStyle/>
          <a:p>
            <a:fld id="{2BD75C19-2995-448E-B6BE-745C9802F51A}" type="slidenum">
              <a:rPr lang="en-GB" smtClean="0">
                <a:latin typeface="Segoe UI Light" panose="020B0502040204020203" pitchFamily="34" charset="0"/>
                <a:cs typeface="Segoe UI Light" panose="020B0502040204020203" pitchFamily="34" charset="0"/>
              </a:rPr>
              <a:pPr/>
              <a:t>30</a:t>
            </a:fld>
            <a:endParaRPr lang="en-GB" dirty="0">
              <a:latin typeface="Segoe UI Light" panose="020B0502040204020203" pitchFamily="34" charset="0"/>
              <a:cs typeface="Segoe UI Light" panose="020B0502040204020203" pitchFamily="34" charset="0"/>
            </a:endParaRPr>
          </a:p>
        </p:txBody>
      </p:sp>
      <p:pic>
        <p:nvPicPr>
          <p:cNvPr id="5" name="Online Media 4" title="Exponential Decay using beer 1">
            <a:hlinkClick r:id="" action="ppaction://media"/>
            <a:extLst>
              <a:ext uri="{FF2B5EF4-FFF2-40B4-BE49-F238E27FC236}">
                <a16:creationId xmlns:a16="http://schemas.microsoft.com/office/drawing/2014/main" id="{BD75135C-CCF4-F229-ABB2-E06C34B0B314}"/>
              </a:ext>
            </a:extLst>
          </p:cNvPr>
          <p:cNvPicPr>
            <a:picLocks noRot="1" noChangeAspect="1"/>
          </p:cNvPicPr>
          <p:nvPr>
            <a:videoFile r:link="rId1"/>
          </p:nvPr>
        </p:nvPicPr>
        <p:blipFill>
          <a:blip r:embed="rId4"/>
          <a:stretch>
            <a:fillRect/>
          </a:stretch>
        </p:blipFill>
        <p:spPr>
          <a:xfrm>
            <a:off x="0" y="0"/>
            <a:ext cx="12192000" cy="6888480"/>
          </a:xfrm>
          <a:prstGeom prst="rect">
            <a:avLst/>
          </a:prstGeom>
        </p:spPr>
      </p:pic>
    </p:spTree>
    <p:extLst>
      <p:ext uri="{BB962C8B-B14F-4D97-AF65-F5344CB8AC3E}">
        <p14:creationId xmlns:p14="http://schemas.microsoft.com/office/powerpoint/2010/main" val="115206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35BA5E-D747-6B7F-ACAB-A6BEB51D8386}"/>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5C36FCA6-DD66-4876-F503-715A3D32434F}"/>
              </a:ext>
            </a:extLst>
          </p:cNvPr>
          <p:cNvSpPr txBox="1">
            <a:spLocks/>
          </p:cNvSpPr>
          <p:nvPr/>
        </p:nvSpPr>
        <p:spPr>
          <a:xfrm>
            <a:off x="1857984" y="1212758"/>
            <a:ext cx="3875254" cy="136504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lang="en-GB" b="1" dirty="0">
                <a:solidFill>
                  <a:prstClr val="black"/>
                </a:solidFill>
                <a:latin typeface="Segoe UI Light" panose="020B0502040204020203" pitchFamily="34" charset="0"/>
                <a:cs typeface="Segoe UI Light" panose="020B0502040204020203" pitchFamily="34" charset="0"/>
              </a:rPr>
              <a:t>Exam Questions</a:t>
            </a:r>
            <a:endParaRPr kumimoji="0" lang="en-GB" sz="4400" b="1" i="0" u="none" strike="noStrike" kern="1200" cap="none" spc="0" normalizeH="0" baseline="0" noProof="0" dirty="0">
              <a:ln>
                <a:noFill/>
              </a:ln>
              <a:solidFill>
                <a:prstClr val="black"/>
              </a:solidFill>
              <a:effectLst/>
              <a:uLnTx/>
              <a:uFillTx/>
              <a:latin typeface="Segoe UI Light" panose="020B0502040204020203" pitchFamily="34" charset="0"/>
              <a:ea typeface="+mj-ea"/>
              <a:cs typeface="Segoe UI Light" panose="020B0502040204020203" pitchFamily="34" charset="0"/>
            </a:endParaRPr>
          </a:p>
        </p:txBody>
      </p:sp>
      <p:sp>
        <p:nvSpPr>
          <p:cNvPr id="8" name="Oval 7">
            <a:extLst>
              <a:ext uri="{FF2B5EF4-FFF2-40B4-BE49-F238E27FC236}">
                <a16:creationId xmlns:a16="http://schemas.microsoft.com/office/drawing/2014/main" id="{497D4624-3992-6B21-891C-271D3FEAF573}"/>
              </a:ext>
            </a:extLst>
          </p:cNvPr>
          <p:cNvSpPr/>
          <p:nvPr/>
        </p:nvSpPr>
        <p:spPr>
          <a:xfrm>
            <a:off x="5733237" y="1240644"/>
            <a:ext cx="2681327" cy="2595353"/>
          </a:xfrm>
          <a:prstGeom prst="ellipse">
            <a:avLst/>
          </a:prstGeom>
          <a:solidFill>
            <a:srgbClr val="F79F1F"/>
          </a:solidFill>
          <a:ln>
            <a:solidFill>
              <a:srgbClr val="F79F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808E04B9-547E-3C46-7E3B-18724E5502BE}"/>
              </a:ext>
            </a:extLst>
          </p:cNvPr>
          <p:cNvSpPr/>
          <p:nvPr/>
        </p:nvSpPr>
        <p:spPr>
          <a:xfrm>
            <a:off x="3875493" y="2538320"/>
            <a:ext cx="1833234" cy="1833234"/>
          </a:xfrm>
          <a:prstGeom prst="ellipse">
            <a:avLst/>
          </a:prstGeom>
          <a:solidFill>
            <a:srgbClr val="B53471"/>
          </a:solidFill>
          <a:ln>
            <a:solidFill>
              <a:srgbClr val="B53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7227DCED-56D1-A2E9-8F5C-A4486991457B}"/>
              </a:ext>
            </a:extLst>
          </p:cNvPr>
          <p:cNvSpPr/>
          <p:nvPr/>
        </p:nvSpPr>
        <p:spPr>
          <a:xfrm>
            <a:off x="5345345" y="3863883"/>
            <a:ext cx="1728555" cy="1728555"/>
          </a:xfrm>
          <a:prstGeom prst="ellipse">
            <a:avLst/>
          </a:prstGeom>
          <a:solidFill>
            <a:srgbClr val="1289A7"/>
          </a:solidFill>
          <a:ln>
            <a:solidFill>
              <a:srgbClr val="1289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3">
            <a:extLst>
              <a:ext uri="{FF2B5EF4-FFF2-40B4-BE49-F238E27FC236}">
                <a16:creationId xmlns:a16="http://schemas.microsoft.com/office/drawing/2014/main" id="{235C43B6-7471-7850-5CD5-ECC5C81AD2CE}"/>
              </a:ext>
            </a:extLst>
          </p:cNvPr>
          <p:cNvSpPr>
            <a:spLocks noGrp="1"/>
          </p:cNvSpPr>
          <p:nvPr>
            <p:ph type="sldNum" sz="quarter" idx="12"/>
          </p:nvPr>
        </p:nvSpPr>
        <p:spPr>
          <a:xfrm>
            <a:off x="152400" y="6434304"/>
            <a:ext cx="2743200" cy="365125"/>
          </a:xfrm>
        </p:spPr>
        <p:txBody>
          <a:bodyPr/>
          <a:lstStyle/>
          <a:p>
            <a:fld id="{2BD75C19-2995-448E-B6BE-745C9802F51A}" type="slidenum">
              <a:rPr lang="en-GB" smtClean="0">
                <a:latin typeface="Segoe UI Light" panose="020B0502040204020203" pitchFamily="34" charset="0"/>
                <a:cs typeface="Segoe UI Light" panose="020B0502040204020203" pitchFamily="34" charset="0"/>
              </a:rPr>
              <a:pPr/>
              <a:t>31</a:t>
            </a:fld>
            <a:endParaRPr lang="en-GB"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3183720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BD1E8D1-52C7-C043-8775-4D84FAA3930F}"/>
              </a:ext>
            </a:extLst>
          </p:cNvPr>
          <p:cNvPicPr>
            <a:picLocks noChangeAspect="1"/>
          </p:cNvPicPr>
          <p:nvPr/>
        </p:nvPicPr>
        <p:blipFill>
          <a:blip r:embed="rId3"/>
          <a:stretch>
            <a:fillRect/>
          </a:stretch>
        </p:blipFill>
        <p:spPr>
          <a:xfrm>
            <a:off x="160594" y="290224"/>
            <a:ext cx="8133502" cy="6025735"/>
          </a:xfrm>
          <a:prstGeom prst="rect">
            <a:avLst/>
          </a:prstGeom>
        </p:spPr>
      </p:pic>
      <p:sp>
        <p:nvSpPr>
          <p:cNvPr id="7" name="Rectangle 6">
            <a:extLst>
              <a:ext uri="{FF2B5EF4-FFF2-40B4-BE49-F238E27FC236}">
                <a16:creationId xmlns:a16="http://schemas.microsoft.com/office/drawing/2014/main" id="{FAB09A92-E255-F743-B6E4-8A0CD92249A5}"/>
              </a:ext>
            </a:extLst>
          </p:cNvPr>
          <p:cNvSpPr/>
          <p:nvPr/>
        </p:nvSpPr>
        <p:spPr>
          <a:xfrm>
            <a:off x="8491795" y="95340"/>
            <a:ext cx="3523742" cy="2554545"/>
          </a:xfrm>
          <a:prstGeom prst="rect">
            <a:avLst/>
          </a:prstGeom>
        </p:spPr>
        <p:txBody>
          <a:bodyPr wrap="square">
            <a:spAutoFit/>
          </a:bodyPr>
          <a:lstStyle/>
          <a:p>
            <a:pPr algn="r"/>
            <a:r>
              <a:rPr lang="en-GB" sz="1600">
                <a:latin typeface="Lucida Grande" panose="020B0600040502020204" pitchFamily="34" charset="0"/>
                <a:hlinkClick r:id="rId4"/>
              </a:rPr>
              <a:t>https://www.ocr.org.uk/Images/65365-question-paper-unit-g485-fields-particles-and-frontiers-of-physics.pdf</a:t>
            </a:r>
            <a:r>
              <a:rPr lang="en-GB" sz="1600">
                <a:latin typeface="Lucida Grande" panose="020B0600040502020204" pitchFamily="34" charset="0"/>
              </a:rPr>
              <a:t> </a:t>
            </a:r>
          </a:p>
          <a:p>
            <a:pPr algn="r"/>
            <a:endParaRPr lang="en-GB" sz="1600">
              <a:latin typeface="Lucida Grande" panose="020B0600040502020204" pitchFamily="34" charset="0"/>
            </a:endParaRPr>
          </a:p>
          <a:p>
            <a:pPr algn="r"/>
            <a:r>
              <a:rPr lang="en-GB" sz="1600">
                <a:latin typeface="Lucida Grande" panose="020B0600040502020204" pitchFamily="34" charset="0"/>
              </a:rPr>
              <a:t>OCR</a:t>
            </a:r>
          </a:p>
          <a:p>
            <a:pPr algn="r"/>
            <a:r>
              <a:rPr lang="en-US" sz="1600"/>
              <a:t>Wednesday 2 February 2001 - pm</a:t>
            </a:r>
          </a:p>
          <a:p>
            <a:pPr algn="r"/>
            <a:r>
              <a:rPr lang="en-US" sz="1600"/>
              <a:t>A Level Physics A</a:t>
            </a:r>
          </a:p>
          <a:p>
            <a:pPr algn="r"/>
            <a:r>
              <a:rPr lang="en-US" sz="1600"/>
              <a:t>G485, Fields, Particles and Frontiers of Physics</a:t>
            </a:r>
          </a:p>
        </p:txBody>
      </p:sp>
      <p:sp>
        <p:nvSpPr>
          <p:cNvPr id="6" name="Slide Number Placeholder 3">
            <a:extLst>
              <a:ext uri="{FF2B5EF4-FFF2-40B4-BE49-F238E27FC236}">
                <a16:creationId xmlns:a16="http://schemas.microsoft.com/office/drawing/2014/main" id="{8D4BFCA7-F8D5-D78D-0C39-A95C73264BE2}"/>
              </a:ext>
            </a:extLst>
          </p:cNvPr>
          <p:cNvSpPr>
            <a:spLocks noGrp="1"/>
          </p:cNvSpPr>
          <p:nvPr>
            <p:ph type="sldNum" sz="quarter" idx="12"/>
          </p:nvPr>
        </p:nvSpPr>
        <p:spPr>
          <a:xfrm>
            <a:off x="152400" y="6434304"/>
            <a:ext cx="2743200" cy="365125"/>
          </a:xfrm>
        </p:spPr>
        <p:txBody>
          <a:bodyPr/>
          <a:lstStyle/>
          <a:p>
            <a:fld id="{2BD75C19-2995-448E-B6BE-745C9802F51A}" type="slidenum">
              <a:rPr lang="en-GB" smtClean="0">
                <a:latin typeface="Segoe UI Light" panose="020B0502040204020203" pitchFamily="34" charset="0"/>
                <a:cs typeface="Segoe UI Light" panose="020B0502040204020203" pitchFamily="34" charset="0"/>
              </a:rPr>
              <a:pPr/>
              <a:t>32</a:t>
            </a:fld>
            <a:endParaRPr lang="en-GB"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42412251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DA4166-5FB8-525A-F427-8619483E84E2}"/>
            </a:ext>
          </a:extLst>
        </p:cNvPr>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7B432954-9FCD-D0B4-D9AD-232C9F4B0A70}"/>
              </a:ext>
            </a:extLst>
          </p:cNvPr>
          <p:cNvSpPr>
            <a:spLocks noGrp="1"/>
          </p:cNvSpPr>
          <p:nvPr>
            <p:ph type="sldNum" sz="quarter" idx="12"/>
          </p:nvPr>
        </p:nvSpPr>
        <p:spPr>
          <a:xfrm>
            <a:off x="152400" y="6434304"/>
            <a:ext cx="2743200" cy="365125"/>
          </a:xfrm>
        </p:spPr>
        <p:txBody>
          <a:bodyPr/>
          <a:lstStyle/>
          <a:p>
            <a:fld id="{2BD75C19-2995-448E-B6BE-745C9802F51A}" type="slidenum">
              <a:rPr lang="en-GB" smtClean="0">
                <a:latin typeface="Segoe UI Light" panose="020B0502040204020203" pitchFamily="34" charset="0"/>
                <a:cs typeface="Segoe UI Light" panose="020B0502040204020203" pitchFamily="34" charset="0"/>
              </a:rPr>
              <a:pPr/>
              <a:t>33</a:t>
            </a:fld>
            <a:endParaRPr lang="en-GB" dirty="0">
              <a:latin typeface="Segoe UI Light" panose="020B0502040204020203" pitchFamily="34" charset="0"/>
              <a:cs typeface="Segoe UI Light" panose="020B0502040204020203" pitchFamily="34" charset="0"/>
            </a:endParaRPr>
          </a:p>
        </p:txBody>
      </p:sp>
      <p:pic>
        <p:nvPicPr>
          <p:cNvPr id="2" name="Picture 1">
            <a:extLst>
              <a:ext uri="{FF2B5EF4-FFF2-40B4-BE49-F238E27FC236}">
                <a16:creationId xmlns:a16="http://schemas.microsoft.com/office/drawing/2014/main" id="{FD09ABBB-A6F7-151F-5FAE-8D74191FD60B}"/>
              </a:ext>
            </a:extLst>
          </p:cNvPr>
          <p:cNvPicPr>
            <a:picLocks noChangeAspect="1"/>
          </p:cNvPicPr>
          <p:nvPr/>
        </p:nvPicPr>
        <p:blipFill>
          <a:blip r:embed="rId3"/>
          <a:stretch>
            <a:fillRect/>
          </a:stretch>
        </p:blipFill>
        <p:spPr>
          <a:xfrm>
            <a:off x="221225" y="166684"/>
            <a:ext cx="9149017" cy="6118141"/>
          </a:xfrm>
          <a:prstGeom prst="rect">
            <a:avLst/>
          </a:prstGeom>
        </p:spPr>
      </p:pic>
    </p:spTree>
    <p:extLst>
      <p:ext uri="{BB962C8B-B14F-4D97-AF65-F5344CB8AC3E}">
        <p14:creationId xmlns:p14="http://schemas.microsoft.com/office/powerpoint/2010/main" val="8294374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2DC370-0201-51A5-1B0B-D8D2B459071D}"/>
            </a:ext>
          </a:extLst>
        </p:cNvPr>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A8605FE4-EB2B-198C-33C0-AFC60041CD0B}"/>
              </a:ext>
            </a:extLst>
          </p:cNvPr>
          <p:cNvSpPr>
            <a:spLocks noGrp="1"/>
          </p:cNvSpPr>
          <p:nvPr>
            <p:ph type="sldNum" sz="quarter" idx="12"/>
          </p:nvPr>
        </p:nvSpPr>
        <p:spPr>
          <a:xfrm>
            <a:off x="152400" y="6434304"/>
            <a:ext cx="2743200" cy="365125"/>
          </a:xfrm>
        </p:spPr>
        <p:txBody>
          <a:bodyPr/>
          <a:lstStyle/>
          <a:p>
            <a:fld id="{2BD75C19-2995-448E-B6BE-745C9802F51A}" type="slidenum">
              <a:rPr lang="en-GB" smtClean="0">
                <a:latin typeface="Segoe UI Light" panose="020B0502040204020203" pitchFamily="34" charset="0"/>
                <a:cs typeface="Segoe UI Light" panose="020B0502040204020203" pitchFamily="34" charset="0"/>
              </a:rPr>
              <a:pPr/>
              <a:t>34</a:t>
            </a:fld>
            <a:endParaRPr lang="en-GB" dirty="0">
              <a:latin typeface="Segoe UI Light" panose="020B0502040204020203" pitchFamily="34" charset="0"/>
              <a:cs typeface="Segoe UI Light" panose="020B0502040204020203" pitchFamily="34" charset="0"/>
            </a:endParaRPr>
          </a:p>
        </p:txBody>
      </p:sp>
      <p:pic>
        <p:nvPicPr>
          <p:cNvPr id="3" name="Picture 2">
            <a:extLst>
              <a:ext uri="{FF2B5EF4-FFF2-40B4-BE49-F238E27FC236}">
                <a16:creationId xmlns:a16="http://schemas.microsoft.com/office/drawing/2014/main" id="{D261B610-7AC4-7565-E9F2-BFB1170E529B}"/>
              </a:ext>
            </a:extLst>
          </p:cNvPr>
          <p:cNvPicPr>
            <a:picLocks noChangeAspect="1"/>
          </p:cNvPicPr>
          <p:nvPr/>
        </p:nvPicPr>
        <p:blipFill>
          <a:blip r:embed="rId3"/>
          <a:stretch>
            <a:fillRect/>
          </a:stretch>
        </p:blipFill>
        <p:spPr>
          <a:xfrm>
            <a:off x="398206" y="206377"/>
            <a:ext cx="7747000" cy="3238500"/>
          </a:xfrm>
          <a:prstGeom prst="rect">
            <a:avLst/>
          </a:prstGeom>
        </p:spPr>
      </p:pic>
    </p:spTree>
    <p:extLst>
      <p:ext uri="{BB962C8B-B14F-4D97-AF65-F5344CB8AC3E}">
        <p14:creationId xmlns:p14="http://schemas.microsoft.com/office/powerpoint/2010/main" val="4980085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D69AB2-7032-6C81-AE1A-1F4E8421B857}"/>
            </a:ext>
          </a:extLst>
        </p:cNvPr>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1BBB4E1D-0F7C-184D-EA41-AB79A9B79FB6}"/>
              </a:ext>
            </a:extLst>
          </p:cNvPr>
          <p:cNvSpPr>
            <a:spLocks noGrp="1"/>
          </p:cNvSpPr>
          <p:nvPr>
            <p:ph type="sldNum" sz="quarter" idx="12"/>
          </p:nvPr>
        </p:nvSpPr>
        <p:spPr>
          <a:xfrm>
            <a:off x="152400" y="6434304"/>
            <a:ext cx="2743200" cy="365125"/>
          </a:xfrm>
        </p:spPr>
        <p:txBody>
          <a:bodyPr/>
          <a:lstStyle/>
          <a:p>
            <a:fld id="{2BD75C19-2995-448E-B6BE-745C9802F51A}" type="slidenum">
              <a:rPr lang="en-GB" smtClean="0">
                <a:latin typeface="Segoe UI Light" panose="020B0502040204020203" pitchFamily="34" charset="0"/>
                <a:cs typeface="Segoe UI Light" panose="020B0502040204020203" pitchFamily="34" charset="0"/>
              </a:rPr>
              <a:pPr/>
              <a:t>35</a:t>
            </a:fld>
            <a:endParaRPr lang="en-GB" dirty="0">
              <a:latin typeface="Segoe UI Light" panose="020B0502040204020203" pitchFamily="34" charset="0"/>
              <a:cs typeface="Segoe UI Light" panose="020B0502040204020203" pitchFamily="34" charset="0"/>
            </a:endParaRPr>
          </a:p>
        </p:txBody>
      </p:sp>
      <p:pic>
        <p:nvPicPr>
          <p:cNvPr id="2" name="Picture 1">
            <a:extLst>
              <a:ext uri="{FF2B5EF4-FFF2-40B4-BE49-F238E27FC236}">
                <a16:creationId xmlns:a16="http://schemas.microsoft.com/office/drawing/2014/main" id="{347DE3B1-4AEF-7D8C-79E9-EAD39FD3B81F}"/>
              </a:ext>
            </a:extLst>
          </p:cNvPr>
          <p:cNvPicPr>
            <a:picLocks noChangeAspect="1"/>
          </p:cNvPicPr>
          <p:nvPr/>
        </p:nvPicPr>
        <p:blipFill>
          <a:blip r:embed="rId3"/>
          <a:stretch>
            <a:fillRect/>
          </a:stretch>
        </p:blipFill>
        <p:spPr>
          <a:xfrm>
            <a:off x="0" y="0"/>
            <a:ext cx="8476996" cy="5770372"/>
          </a:xfrm>
          <a:prstGeom prst="rect">
            <a:avLst/>
          </a:prstGeom>
        </p:spPr>
      </p:pic>
      <p:pic>
        <p:nvPicPr>
          <p:cNvPr id="4" name="Picture 3">
            <a:extLst>
              <a:ext uri="{FF2B5EF4-FFF2-40B4-BE49-F238E27FC236}">
                <a16:creationId xmlns:a16="http://schemas.microsoft.com/office/drawing/2014/main" id="{BF754FDA-8204-8024-C050-5358A22C4443}"/>
              </a:ext>
            </a:extLst>
          </p:cNvPr>
          <p:cNvPicPr>
            <a:picLocks noChangeAspect="1"/>
          </p:cNvPicPr>
          <p:nvPr/>
        </p:nvPicPr>
        <p:blipFill>
          <a:blip r:embed="rId4"/>
          <a:stretch>
            <a:fillRect/>
          </a:stretch>
        </p:blipFill>
        <p:spPr>
          <a:xfrm>
            <a:off x="5222831" y="5238931"/>
            <a:ext cx="6969169" cy="1377935"/>
          </a:xfrm>
          <a:prstGeom prst="rect">
            <a:avLst/>
          </a:prstGeom>
        </p:spPr>
      </p:pic>
    </p:spTree>
    <p:extLst>
      <p:ext uri="{BB962C8B-B14F-4D97-AF65-F5344CB8AC3E}">
        <p14:creationId xmlns:p14="http://schemas.microsoft.com/office/powerpoint/2010/main" val="39386003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4D939-A177-6E0C-F813-C0F41C7F2DCD}"/>
            </a:ext>
          </a:extLst>
        </p:cNvPr>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580E9ED0-3816-2342-624D-C24415408D00}"/>
              </a:ext>
            </a:extLst>
          </p:cNvPr>
          <p:cNvSpPr>
            <a:spLocks noGrp="1"/>
          </p:cNvSpPr>
          <p:nvPr>
            <p:ph type="sldNum" sz="quarter" idx="12"/>
          </p:nvPr>
        </p:nvSpPr>
        <p:spPr>
          <a:xfrm>
            <a:off x="152400" y="6434304"/>
            <a:ext cx="2743200" cy="365125"/>
          </a:xfrm>
        </p:spPr>
        <p:txBody>
          <a:bodyPr/>
          <a:lstStyle/>
          <a:p>
            <a:fld id="{2BD75C19-2995-448E-B6BE-745C9802F51A}" type="slidenum">
              <a:rPr lang="en-GB" smtClean="0">
                <a:latin typeface="Segoe UI Light" panose="020B0502040204020203" pitchFamily="34" charset="0"/>
                <a:cs typeface="Segoe UI Light" panose="020B0502040204020203" pitchFamily="34" charset="0"/>
              </a:rPr>
              <a:pPr/>
              <a:t>36</a:t>
            </a:fld>
            <a:endParaRPr lang="en-GB" dirty="0">
              <a:latin typeface="Segoe UI Light" panose="020B0502040204020203" pitchFamily="34" charset="0"/>
              <a:cs typeface="Segoe UI Light" panose="020B0502040204020203" pitchFamily="34" charset="0"/>
            </a:endParaRPr>
          </a:p>
        </p:txBody>
      </p:sp>
      <p:pic>
        <p:nvPicPr>
          <p:cNvPr id="2" name="Picture 1">
            <a:extLst>
              <a:ext uri="{FF2B5EF4-FFF2-40B4-BE49-F238E27FC236}">
                <a16:creationId xmlns:a16="http://schemas.microsoft.com/office/drawing/2014/main" id="{50D6F2B5-10DA-AE31-1C08-2228DFFF8A11}"/>
              </a:ext>
            </a:extLst>
          </p:cNvPr>
          <p:cNvPicPr>
            <a:picLocks noChangeAspect="1"/>
          </p:cNvPicPr>
          <p:nvPr/>
        </p:nvPicPr>
        <p:blipFill>
          <a:blip r:embed="rId3"/>
          <a:stretch>
            <a:fillRect/>
          </a:stretch>
        </p:blipFill>
        <p:spPr>
          <a:xfrm>
            <a:off x="0" y="0"/>
            <a:ext cx="8476996" cy="5770372"/>
          </a:xfrm>
          <a:prstGeom prst="rect">
            <a:avLst/>
          </a:prstGeom>
        </p:spPr>
      </p:pic>
      <p:pic>
        <p:nvPicPr>
          <p:cNvPr id="3" name="Picture 2">
            <a:extLst>
              <a:ext uri="{FF2B5EF4-FFF2-40B4-BE49-F238E27FC236}">
                <a16:creationId xmlns:a16="http://schemas.microsoft.com/office/drawing/2014/main" id="{CB1459BC-98B3-69CF-E0EA-52BF493BB24A}"/>
              </a:ext>
            </a:extLst>
          </p:cNvPr>
          <p:cNvPicPr>
            <a:picLocks noChangeAspect="1"/>
          </p:cNvPicPr>
          <p:nvPr/>
        </p:nvPicPr>
        <p:blipFill>
          <a:blip r:embed="rId4"/>
          <a:stretch>
            <a:fillRect/>
          </a:stretch>
        </p:blipFill>
        <p:spPr>
          <a:xfrm>
            <a:off x="4725158" y="5571241"/>
            <a:ext cx="7466841" cy="787320"/>
          </a:xfrm>
          <a:prstGeom prst="rect">
            <a:avLst/>
          </a:prstGeom>
        </p:spPr>
      </p:pic>
      <p:pic>
        <p:nvPicPr>
          <p:cNvPr id="5" name="Picture 4">
            <a:extLst>
              <a:ext uri="{FF2B5EF4-FFF2-40B4-BE49-F238E27FC236}">
                <a16:creationId xmlns:a16="http://schemas.microsoft.com/office/drawing/2014/main" id="{398E8B34-FEE6-54BC-7C94-4C15B0B327EC}"/>
              </a:ext>
            </a:extLst>
          </p:cNvPr>
          <p:cNvPicPr>
            <a:picLocks noChangeAspect="1"/>
          </p:cNvPicPr>
          <p:nvPr/>
        </p:nvPicPr>
        <p:blipFill>
          <a:blip r:embed="rId5"/>
          <a:stretch>
            <a:fillRect/>
          </a:stretch>
        </p:blipFill>
        <p:spPr>
          <a:xfrm>
            <a:off x="9827840" y="114337"/>
            <a:ext cx="2202146" cy="1154784"/>
          </a:xfrm>
          <a:prstGeom prst="rect">
            <a:avLst/>
          </a:prstGeom>
        </p:spPr>
      </p:pic>
    </p:spTree>
    <p:extLst>
      <p:ext uri="{BB962C8B-B14F-4D97-AF65-F5344CB8AC3E}">
        <p14:creationId xmlns:p14="http://schemas.microsoft.com/office/powerpoint/2010/main" val="418146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olorful circles and lines&#10;&#10;Description automatically generated with medium confidence">
            <a:extLst>
              <a:ext uri="{FF2B5EF4-FFF2-40B4-BE49-F238E27FC236}">
                <a16:creationId xmlns:a16="http://schemas.microsoft.com/office/drawing/2014/main" id="{224DA179-3029-815A-23E2-545BACD511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8078" y="2723400"/>
            <a:ext cx="786393" cy="705600"/>
          </a:xfrm>
          <a:prstGeom prst="rect">
            <a:avLst/>
          </a:prstGeom>
        </p:spPr>
      </p:pic>
      <p:pic>
        <p:nvPicPr>
          <p:cNvPr id="4" name="Picture 3" descr="A colorful circles and lines&#10;&#10;Description automatically generated with medium confidence">
            <a:extLst>
              <a:ext uri="{FF2B5EF4-FFF2-40B4-BE49-F238E27FC236}">
                <a16:creationId xmlns:a16="http://schemas.microsoft.com/office/drawing/2014/main" id="{D162BD80-4346-3DD5-C680-F07A0F91D8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7529" y="2731953"/>
            <a:ext cx="786393" cy="705600"/>
          </a:xfrm>
          <a:prstGeom prst="rect">
            <a:avLst/>
          </a:prstGeom>
        </p:spPr>
      </p:pic>
      <p:sp>
        <p:nvSpPr>
          <p:cNvPr id="2" name="Title 1"/>
          <p:cNvSpPr>
            <a:spLocks noGrp="1"/>
          </p:cNvSpPr>
          <p:nvPr>
            <p:ph type="title" idx="4294967295"/>
          </p:nvPr>
        </p:nvSpPr>
        <p:spPr>
          <a:xfrm>
            <a:off x="3637788" y="2386920"/>
            <a:ext cx="4916424" cy="1325563"/>
          </a:xfrm>
        </p:spPr>
        <p:txBody>
          <a:bodyPr>
            <a:normAutofit/>
          </a:bodyPr>
          <a:lstStyle/>
          <a:p>
            <a:pPr algn="ctr"/>
            <a:r>
              <a:rPr lang="en-GB" sz="7200">
                <a:latin typeface="Segoe UI Light" panose="020B0502040204020203" pitchFamily="34" charset="0"/>
                <a:cs typeface="Segoe UI Light" panose="020B0502040204020203" pitchFamily="34" charset="0"/>
              </a:rPr>
              <a:t>Questions?</a:t>
            </a:r>
          </a:p>
        </p:txBody>
      </p:sp>
      <p:sp>
        <p:nvSpPr>
          <p:cNvPr id="8" name="Oval 7"/>
          <p:cNvSpPr/>
          <p:nvPr/>
        </p:nvSpPr>
        <p:spPr>
          <a:xfrm>
            <a:off x="11099723" y="3586817"/>
            <a:ext cx="477937" cy="477937"/>
          </a:xfrm>
          <a:prstGeom prst="ellipse">
            <a:avLst/>
          </a:prstGeom>
          <a:solidFill>
            <a:srgbClr val="ED4C6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egoe UI Light" panose="020B0502040204020203" pitchFamily="34" charset="0"/>
              <a:cs typeface="Segoe UI Light" panose="020B0502040204020203" pitchFamily="34" charset="0"/>
            </a:endParaRPr>
          </a:p>
        </p:txBody>
      </p:sp>
      <p:sp>
        <p:nvSpPr>
          <p:cNvPr id="9" name="Oval 8"/>
          <p:cNvSpPr/>
          <p:nvPr/>
        </p:nvSpPr>
        <p:spPr>
          <a:xfrm>
            <a:off x="10075138" y="4278850"/>
            <a:ext cx="1638688" cy="1638688"/>
          </a:xfrm>
          <a:prstGeom prst="ellipse">
            <a:avLst/>
          </a:prstGeom>
          <a:solidFill>
            <a:srgbClr val="12CBC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egoe UI Light" panose="020B0502040204020203" pitchFamily="34" charset="0"/>
              <a:cs typeface="Segoe UI Light" panose="020B0502040204020203" pitchFamily="34" charset="0"/>
            </a:endParaRPr>
          </a:p>
        </p:txBody>
      </p:sp>
      <p:sp>
        <p:nvSpPr>
          <p:cNvPr id="10" name="Oval 9"/>
          <p:cNvSpPr/>
          <p:nvPr/>
        </p:nvSpPr>
        <p:spPr>
          <a:xfrm>
            <a:off x="9454672" y="5120197"/>
            <a:ext cx="924742" cy="924742"/>
          </a:xfrm>
          <a:prstGeom prst="ellipse">
            <a:avLst/>
          </a:prstGeom>
          <a:solidFill>
            <a:srgbClr val="FFC31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egoe UI Light" panose="020B0502040204020203" pitchFamily="34" charset="0"/>
              <a:cs typeface="Segoe UI Light" panose="020B0502040204020203" pitchFamily="34" charset="0"/>
            </a:endParaRPr>
          </a:p>
        </p:txBody>
      </p:sp>
      <p:sp>
        <p:nvSpPr>
          <p:cNvPr id="5" name="Slide Number Placeholder 3">
            <a:extLst>
              <a:ext uri="{FF2B5EF4-FFF2-40B4-BE49-F238E27FC236}">
                <a16:creationId xmlns:a16="http://schemas.microsoft.com/office/drawing/2014/main" id="{9D5A0BB5-4E7A-F799-1E2F-537D7392C1B2}"/>
              </a:ext>
            </a:extLst>
          </p:cNvPr>
          <p:cNvSpPr>
            <a:spLocks noGrp="1"/>
          </p:cNvSpPr>
          <p:nvPr>
            <p:ph type="sldNum" sz="quarter" idx="12"/>
          </p:nvPr>
        </p:nvSpPr>
        <p:spPr>
          <a:xfrm>
            <a:off x="152400" y="6434304"/>
            <a:ext cx="2743200" cy="365125"/>
          </a:xfrm>
        </p:spPr>
        <p:txBody>
          <a:bodyPr/>
          <a:lstStyle/>
          <a:p>
            <a:fld id="{2BD75C19-2995-448E-B6BE-745C9802F51A}" type="slidenum">
              <a:rPr lang="en-GB" smtClean="0">
                <a:latin typeface="Segoe UI Light" panose="020B0502040204020203" pitchFamily="34" charset="0"/>
                <a:cs typeface="Segoe UI Light" panose="020B0502040204020203" pitchFamily="34" charset="0"/>
              </a:rPr>
              <a:pPr/>
              <a:t>37</a:t>
            </a:fld>
            <a:endParaRPr lang="en-GB"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285535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7723598-7B1A-4C48-9AE5-0C25B166558A}"/>
              </a:ext>
            </a:extLst>
          </p:cNvPr>
          <p:cNvSpPr>
            <a:spLocks noGrp="1"/>
          </p:cNvSpPr>
          <p:nvPr>
            <p:ph type="title"/>
          </p:nvPr>
        </p:nvSpPr>
        <p:spPr>
          <a:xfrm>
            <a:off x="1050398" y="654756"/>
            <a:ext cx="8614810" cy="778934"/>
          </a:xfrm>
        </p:spPr>
        <p:txBody>
          <a:bodyPr/>
          <a:lstStyle/>
          <a:p>
            <a:r>
              <a:rPr lang="en-GB" b="1" dirty="0">
                <a:solidFill>
                  <a:schemeClr val="bg1"/>
                </a:solidFill>
                <a:latin typeface="Segoe UI Light" panose="020B0502040204020203" pitchFamily="34" charset="0"/>
                <a:cs typeface="Segoe UI Light" panose="020B0502040204020203" pitchFamily="34" charset="0"/>
              </a:rPr>
              <a:t>Aims and Learning Objectives</a:t>
            </a:r>
          </a:p>
        </p:txBody>
      </p:sp>
      <p:sp>
        <p:nvSpPr>
          <p:cNvPr id="3" name="Slide Number Placeholder 3">
            <a:extLst>
              <a:ext uri="{FF2B5EF4-FFF2-40B4-BE49-F238E27FC236}">
                <a16:creationId xmlns:a16="http://schemas.microsoft.com/office/drawing/2014/main" id="{CDDF18AF-18C3-07F6-962F-71B75B3A11FB}"/>
              </a:ext>
            </a:extLst>
          </p:cNvPr>
          <p:cNvSpPr>
            <a:spLocks noGrp="1"/>
          </p:cNvSpPr>
          <p:nvPr>
            <p:ph type="sldNum" sz="quarter" idx="12"/>
          </p:nvPr>
        </p:nvSpPr>
        <p:spPr>
          <a:xfrm>
            <a:off x="152400" y="6434304"/>
            <a:ext cx="2743200" cy="365125"/>
          </a:xfrm>
        </p:spPr>
        <p:txBody>
          <a:bodyPr/>
          <a:lstStyle/>
          <a:p>
            <a:fld id="{2BD75C19-2995-448E-B6BE-745C9802F51A}" type="slidenum">
              <a:rPr lang="en-GB" smtClean="0">
                <a:latin typeface="Segoe UI Light" panose="020B0502040204020203" pitchFamily="34" charset="0"/>
                <a:cs typeface="Segoe UI Light" panose="020B0502040204020203" pitchFamily="34" charset="0"/>
              </a:rPr>
              <a:pPr/>
              <a:t>4</a:t>
            </a:fld>
            <a:endParaRPr lang="en-GB" dirty="0">
              <a:latin typeface="Segoe UI Light" panose="020B0502040204020203" pitchFamily="34" charset="0"/>
              <a:cs typeface="Segoe UI Light" panose="020B0502040204020203" pitchFamily="34" charset="0"/>
            </a:endParaRPr>
          </a:p>
        </p:txBody>
      </p:sp>
      <p:pic>
        <p:nvPicPr>
          <p:cNvPr id="4" name="Picture 3">
            <a:extLst>
              <a:ext uri="{FF2B5EF4-FFF2-40B4-BE49-F238E27FC236}">
                <a16:creationId xmlns:a16="http://schemas.microsoft.com/office/drawing/2014/main" id="{B9E503EC-6387-AFD5-98C0-2D0EAB8A76C4}"/>
              </a:ext>
            </a:extLst>
          </p:cNvPr>
          <p:cNvPicPr>
            <a:picLocks noChangeAspect="1"/>
          </p:cNvPicPr>
          <p:nvPr/>
        </p:nvPicPr>
        <p:blipFill>
          <a:blip r:embed="rId3"/>
          <a:stretch>
            <a:fillRect/>
          </a:stretch>
        </p:blipFill>
        <p:spPr>
          <a:xfrm>
            <a:off x="339503" y="1741851"/>
            <a:ext cx="3476003" cy="2412135"/>
          </a:xfrm>
          <a:prstGeom prst="rect">
            <a:avLst/>
          </a:prstGeom>
        </p:spPr>
      </p:pic>
      <p:pic>
        <p:nvPicPr>
          <p:cNvPr id="7" name="Picture 6">
            <a:extLst>
              <a:ext uri="{FF2B5EF4-FFF2-40B4-BE49-F238E27FC236}">
                <a16:creationId xmlns:a16="http://schemas.microsoft.com/office/drawing/2014/main" id="{D311EDCF-AA4A-E84F-A365-F48170E339D8}"/>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210976" y="1883093"/>
            <a:ext cx="6798400" cy="2356779"/>
          </a:xfrm>
          <a:prstGeom prst="rect">
            <a:avLst/>
          </a:prstGeom>
        </p:spPr>
      </p:pic>
    </p:spTree>
    <p:extLst>
      <p:ext uri="{BB962C8B-B14F-4D97-AF65-F5344CB8AC3E}">
        <p14:creationId xmlns:p14="http://schemas.microsoft.com/office/powerpoint/2010/main" val="1094035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CD81173-91C5-4ED2-8DD6-708296794778}"/>
              </a:ext>
            </a:extLst>
          </p:cNvPr>
          <p:cNvSpPr>
            <a:spLocks noGrp="1"/>
          </p:cNvSpPr>
          <p:nvPr>
            <p:ph sz="half" idx="2"/>
          </p:nvPr>
        </p:nvSpPr>
        <p:spPr>
          <a:xfrm>
            <a:off x="681676" y="1690688"/>
            <a:ext cx="6540928" cy="4512555"/>
          </a:xfrm>
        </p:spPr>
        <p:txBody>
          <a:bodyPr>
            <a:normAutofit/>
          </a:bodyPr>
          <a:lstStyle/>
          <a:p>
            <a:pPr marL="514350" indent="-514350" algn="just">
              <a:lnSpc>
                <a:spcPct val="100000"/>
              </a:lnSpc>
              <a:spcBef>
                <a:spcPts val="0"/>
              </a:spcBef>
              <a:buClr>
                <a:srgbClr val="1289A7"/>
              </a:buClr>
              <a:buFont typeface="+mj-lt"/>
              <a:buAutoNum type="arabicPeriod"/>
            </a:pPr>
            <a:r>
              <a:rPr lang="en-GB" sz="2000" dirty="0"/>
              <a:t>You will need to attempt the home learning before the tutorial for the course to be effective.</a:t>
            </a:r>
          </a:p>
          <a:p>
            <a:pPr marL="514350" indent="-514350" algn="just">
              <a:lnSpc>
                <a:spcPct val="100000"/>
              </a:lnSpc>
              <a:spcBef>
                <a:spcPts val="0"/>
              </a:spcBef>
              <a:buClr>
                <a:srgbClr val="1289A7"/>
              </a:buClr>
              <a:buFont typeface="+mj-lt"/>
              <a:buAutoNum type="arabicPeriod"/>
            </a:pPr>
            <a:r>
              <a:rPr lang="en-GB" sz="2000" dirty="0"/>
              <a:t>Try to find a quiet space where you will not be interrupted, and spend at least 30 minutes on these problems. They could take up to an hour.</a:t>
            </a:r>
          </a:p>
          <a:p>
            <a:pPr marL="514350" indent="-514350" algn="just">
              <a:lnSpc>
                <a:spcPct val="100000"/>
              </a:lnSpc>
              <a:spcBef>
                <a:spcPts val="0"/>
              </a:spcBef>
              <a:buClr>
                <a:srgbClr val="1289A7"/>
              </a:buClr>
              <a:buFont typeface="+mj-lt"/>
              <a:buAutoNum type="arabicPeriod"/>
            </a:pPr>
            <a:r>
              <a:rPr lang="en-GB" sz="2000" dirty="0"/>
              <a:t>We do not expect you to always be able to answer every question in the home-learning, or during the tutorial. Being a good physicist is not about being able to answer everything straight away! We do want you to think about why you are getting stuck, and which questions you need to ask to help you develop your physics skills.</a:t>
            </a:r>
          </a:p>
          <a:p>
            <a:pPr marL="514350" indent="-514350" algn="just">
              <a:lnSpc>
                <a:spcPct val="100000"/>
              </a:lnSpc>
              <a:spcBef>
                <a:spcPts val="0"/>
              </a:spcBef>
              <a:buClr>
                <a:srgbClr val="1289A7"/>
              </a:buClr>
              <a:buFont typeface="+mj-lt"/>
              <a:buAutoNum type="arabicPeriod"/>
            </a:pPr>
            <a:r>
              <a:rPr lang="en-GB" sz="2000" dirty="0"/>
              <a:t>We would like you to attempt every question and record all your working and assumptions, even if you do not get a final answer.</a:t>
            </a:r>
            <a:endParaRPr lang="en-GB" sz="1600" dirty="0">
              <a:latin typeface="Segoe UI Light" panose="020B0502040204020203" pitchFamily="34" charset="0"/>
              <a:cs typeface="Segoe UI Light" panose="020B0502040204020203" pitchFamily="34" charset="0"/>
            </a:endParaRPr>
          </a:p>
        </p:txBody>
      </p:sp>
      <p:sp>
        <p:nvSpPr>
          <p:cNvPr id="8" name="Title 1">
            <a:extLst>
              <a:ext uri="{FF2B5EF4-FFF2-40B4-BE49-F238E27FC236}">
                <a16:creationId xmlns:a16="http://schemas.microsoft.com/office/drawing/2014/main" id="{07723598-7B1A-4C48-9AE5-0C25B166558A}"/>
              </a:ext>
            </a:extLst>
          </p:cNvPr>
          <p:cNvSpPr>
            <a:spLocks noGrp="1"/>
          </p:cNvSpPr>
          <p:nvPr>
            <p:ph type="title"/>
          </p:nvPr>
        </p:nvSpPr>
        <p:spPr>
          <a:xfrm>
            <a:off x="1050398" y="654756"/>
            <a:ext cx="8614810" cy="778934"/>
          </a:xfrm>
        </p:spPr>
        <p:txBody>
          <a:bodyPr/>
          <a:lstStyle/>
          <a:p>
            <a:pPr algn="just"/>
            <a:r>
              <a:rPr lang="en-GB" b="1" dirty="0">
                <a:solidFill>
                  <a:schemeClr val="bg1"/>
                </a:solidFill>
                <a:latin typeface="Segoe UI Light" panose="020B0502040204020203" pitchFamily="34" charset="0"/>
                <a:cs typeface="Segoe UI Light" panose="020B0502040204020203" pitchFamily="34" charset="0"/>
              </a:rPr>
              <a:t>Ground Rules Reminder</a:t>
            </a:r>
          </a:p>
        </p:txBody>
      </p:sp>
      <p:sp>
        <p:nvSpPr>
          <p:cNvPr id="3" name="Slide Number Placeholder 3">
            <a:extLst>
              <a:ext uri="{FF2B5EF4-FFF2-40B4-BE49-F238E27FC236}">
                <a16:creationId xmlns:a16="http://schemas.microsoft.com/office/drawing/2014/main" id="{CDDF18AF-18C3-07F6-962F-71B75B3A11FB}"/>
              </a:ext>
            </a:extLst>
          </p:cNvPr>
          <p:cNvSpPr>
            <a:spLocks noGrp="1"/>
          </p:cNvSpPr>
          <p:nvPr>
            <p:ph type="sldNum" sz="quarter" idx="12"/>
          </p:nvPr>
        </p:nvSpPr>
        <p:spPr>
          <a:xfrm>
            <a:off x="152400" y="6434304"/>
            <a:ext cx="2743200" cy="365125"/>
          </a:xfrm>
        </p:spPr>
        <p:txBody>
          <a:bodyPr/>
          <a:lstStyle/>
          <a:p>
            <a:pPr algn="just"/>
            <a:fld id="{2BD75C19-2995-448E-B6BE-745C9802F51A}" type="slidenum">
              <a:rPr lang="en-GB" smtClean="0">
                <a:latin typeface="Segoe UI Light" panose="020B0502040204020203" pitchFamily="34" charset="0"/>
                <a:cs typeface="Segoe UI Light" panose="020B0502040204020203" pitchFamily="34" charset="0"/>
              </a:rPr>
              <a:pPr algn="just"/>
              <a:t>5</a:t>
            </a:fld>
            <a:endParaRPr lang="en-GB" dirty="0">
              <a:latin typeface="Segoe UI Light" panose="020B0502040204020203" pitchFamily="34" charset="0"/>
              <a:cs typeface="Segoe UI Light" panose="020B0502040204020203" pitchFamily="34" charset="0"/>
            </a:endParaRPr>
          </a:p>
        </p:txBody>
      </p:sp>
      <p:sp>
        <p:nvSpPr>
          <p:cNvPr id="2" name="Content Placeholder 5">
            <a:extLst>
              <a:ext uri="{FF2B5EF4-FFF2-40B4-BE49-F238E27FC236}">
                <a16:creationId xmlns:a16="http://schemas.microsoft.com/office/drawing/2014/main" id="{D8A5A675-044F-CDE6-D9D4-20FD03C23601}"/>
              </a:ext>
            </a:extLst>
          </p:cNvPr>
          <p:cNvSpPr txBox="1">
            <a:spLocks/>
          </p:cNvSpPr>
          <p:nvPr/>
        </p:nvSpPr>
        <p:spPr>
          <a:xfrm>
            <a:off x="7337857" y="1690688"/>
            <a:ext cx="4445171" cy="253111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100000"/>
              </a:lnSpc>
              <a:spcBef>
                <a:spcPts val="0"/>
              </a:spcBef>
              <a:spcAft>
                <a:spcPts val="300"/>
              </a:spcAft>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gn="just">
              <a:spcBef>
                <a:spcPts val="0"/>
              </a:spcBef>
              <a:buClr>
                <a:srgbClr val="1289A7"/>
              </a:buClr>
              <a:buFont typeface="+mj-lt"/>
              <a:buAutoNum type="arabicPeriod" startAt="5"/>
            </a:pPr>
            <a:r>
              <a:rPr lang="en-GB" sz="2000" dirty="0"/>
              <a:t>Please arrive on time to the tutorials (aim to be a couple of minutes early if possible) and have the following materials with you:</a:t>
            </a:r>
          </a:p>
          <a:p>
            <a:pPr lvl="1" algn="just">
              <a:buClr>
                <a:srgbClr val="1289A7"/>
              </a:buClr>
            </a:pPr>
            <a:r>
              <a:rPr lang="en-GB" sz="1600" dirty="0"/>
              <a:t>answers electronically or written down</a:t>
            </a:r>
          </a:p>
          <a:p>
            <a:pPr lvl="1" algn="just">
              <a:buClr>
                <a:srgbClr val="1289A7"/>
              </a:buClr>
            </a:pPr>
            <a:r>
              <a:rPr lang="en-GB" sz="1600" dirty="0"/>
              <a:t>pen and paper</a:t>
            </a:r>
          </a:p>
          <a:p>
            <a:pPr lvl="1" algn="just">
              <a:buClr>
                <a:srgbClr val="1289A7"/>
              </a:buClr>
            </a:pPr>
            <a:r>
              <a:rPr lang="en-GB" sz="1600" dirty="0"/>
              <a:t>a scientific calculator</a:t>
            </a:r>
            <a:endParaRPr lang="en-GB" sz="1600"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3223132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2BCF70B-87CC-45CC-BE1F-1FA5F4F7A486}"/>
              </a:ext>
            </a:extLst>
          </p:cNvPr>
          <p:cNvSpPr txBox="1">
            <a:spLocks/>
          </p:cNvSpPr>
          <p:nvPr/>
        </p:nvSpPr>
        <p:spPr>
          <a:xfrm>
            <a:off x="2153920" y="1212758"/>
            <a:ext cx="3579317" cy="13650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Segoe UI Light" panose="020B0502040204020203" pitchFamily="34" charset="0"/>
                <a:ea typeface="+mj-ea"/>
                <a:cs typeface="Segoe UI Light" panose="020B0502040204020203" pitchFamily="34" charset="0"/>
              </a:rPr>
              <a:t>Self-Study Recap</a:t>
            </a:r>
          </a:p>
        </p:txBody>
      </p:sp>
      <p:sp>
        <p:nvSpPr>
          <p:cNvPr id="8" name="Oval 7">
            <a:extLst>
              <a:ext uri="{FF2B5EF4-FFF2-40B4-BE49-F238E27FC236}">
                <a16:creationId xmlns:a16="http://schemas.microsoft.com/office/drawing/2014/main" id="{495FF158-5C5D-424A-9B6A-790C9027CAC0}"/>
              </a:ext>
            </a:extLst>
          </p:cNvPr>
          <p:cNvSpPr/>
          <p:nvPr/>
        </p:nvSpPr>
        <p:spPr>
          <a:xfrm>
            <a:off x="5733237" y="1240644"/>
            <a:ext cx="2681327" cy="2595353"/>
          </a:xfrm>
          <a:prstGeom prst="ellipse">
            <a:avLst/>
          </a:prstGeom>
          <a:solidFill>
            <a:srgbClr val="F79F1F"/>
          </a:solidFill>
          <a:ln>
            <a:solidFill>
              <a:srgbClr val="F79F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B54027B3-DB9F-4CEA-8259-B9DF8D4110C3}"/>
              </a:ext>
            </a:extLst>
          </p:cNvPr>
          <p:cNvSpPr/>
          <p:nvPr/>
        </p:nvSpPr>
        <p:spPr>
          <a:xfrm>
            <a:off x="3875493" y="2538320"/>
            <a:ext cx="1833234" cy="1833234"/>
          </a:xfrm>
          <a:prstGeom prst="ellipse">
            <a:avLst/>
          </a:prstGeom>
          <a:solidFill>
            <a:srgbClr val="B53471"/>
          </a:solidFill>
          <a:ln>
            <a:solidFill>
              <a:srgbClr val="B53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424BCB1F-DC77-47B6-82B5-3F717B02BF7B}"/>
              </a:ext>
            </a:extLst>
          </p:cNvPr>
          <p:cNvSpPr/>
          <p:nvPr/>
        </p:nvSpPr>
        <p:spPr>
          <a:xfrm>
            <a:off x="5345345" y="3863883"/>
            <a:ext cx="1728555" cy="1728555"/>
          </a:xfrm>
          <a:prstGeom prst="ellipse">
            <a:avLst/>
          </a:prstGeom>
          <a:solidFill>
            <a:srgbClr val="1289A7"/>
          </a:solidFill>
          <a:ln>
            <a:solidFill>
              <a:srgbClr val="1289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3">
            <a:extLst>
              <a:ext uri="{FF2B5EF4-FFF2-40B4-BE49-F238E27FC236}">
                <a16:creationId xmlns:a16="http://schemas.microsoft.com/office/drawing/2014/main" id="{F7BFD679-E1BD-D4C4-690F-33D2C96F62DD}"/>
              </a:ext>
            </a:extLst>
          </p:cNvPr>
          <p:cNvSpPr>
            <a:spLocks noGrp="1"/>
          </p:cNvSpPr>
          <p:nvPr>
            <p:ph type="sldNum" sz="quarter" idx="12"/>
          </p:nvPr>
        </p:nvSpPr>
        <p:spPr>
          <a:xfrm>
            <a:off x="152400" y="6434304"/>
            <a:ext cx="2743200" cy="365125"/>
          </a:xfrm>
        </p:spPr>
        <p:txBody>
          <a:bodyPr/>
          <a:lstStyle/>
          <a:p>
            <a:fld id="{2BD75C19-2995-448E-B6BE-745C9802F51A}" type="slidenum">
              <a:rPr lang="en-GB" smtClean="0">
                <a:latin typeface="Segoe UI Light" panose="020B0502040204020203" pitchFamily="34" charset="0"/>
                <a:cs typeface="Segoe UI Light" panose="020B0502040204020203" pitchFamily="34" charset="0"/>
              </a:rPr>
              <a:pPr/>
              <a:t>6</a:t>
            </a:fld>
            <a:endParaRPr lang="en-GB"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2253711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DB511F-A282-03FA-27F3-ED6D43E54A5C}"/>
              </a:ext>
            </a:extLst>
          </p:cNvPr>
          <p:cNvSpPr>
            <a:spLocks noGrp="1"/>
          </p:cNvSpPr>
          <p:nvPr>
            <p:ph type="title"/>
          </p:nvPr>
        </p:nvSpPr>
        <p:spPr>
          <a:xfrm>
            <a:off x="1088019" y="615200"/>
            <a:ext cx="8679029" cy="859826"/>
          </a:xfrm>
        </p:spPr>
        <p:txBody>
          <a:bodyPr anchor="ctr">
            <a:normAutofit/>
          </a:bodyPr>
          <a:lstStyle/>
          <a:p>
            <a:r>
              <a:rPr lang="en-GB" dirty="0">
                <a:solidFill>
                  <a:schemeClr val="bg1"/>
                </a:solidFill>
              </a:rPr>
              <a:t>Task 1: Find the Odd One Out</a:t>
            </a:r>
          </a:p>
        </p:txBody>
      </p:sp>
      <p:sp>
        <p:nvSpPr>
          <p:cNvPr id="2" name="Slide Number Placeholder 3">
            <a:extLst>
              <a:ext uri="{FF2B5EF4-FFF2-40B4-BE49-F238E27FC236}">
                <a16:creationId xmlns:a16="http://schemas.microsoft.com/office/drawing/2014/main" id="{B2C47BDD-437A-43D9-03D7-5EF03E1EFF10}"/>
              </a:ext>
            </a:extLst>
          </p:cNvPr>
          <p:cNvSpPr>
            <a:spLocks noGrp="1"/>
          </p:cNvSpPr>
          <p:nvPr>
            <p:ph type="sldNum" sz="quarter" idx="12"/>
          </p:nvPr>
        </p:nvSpPr>
        <p:spPr>
          <a:xfrm>
            <a:off x="152400" y="643430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D75C19-2995-448E-B6BE-745C9802F51A}" type="slidenum">
              <a:rPr kumimoji="0" lang="en-GB" sz="1200" b="0" i="0" u="none" strike="noStrike" kern="1200" cap="none" spc="0" normalizeH="0" baseline="0" noProof="0" smtClean="0">
                <a:ln>
                  <a:noFill/>
                </a:ln>
                <a:solidFill>
                  <a:prstClr val="white">
                    <a:lumMod val="50000"/>
                  </a:prstClr>
                </a:solidFill>
                <a:effectLst/>
                <a:uLnTx/>
                <a:uFillTx/>
                <a:latin typeface="Segoe UI Light"/>
                <a:ea typeface="+mn-ea"/>
                <a:cs typeface="Segoe UI Light"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white">
                  <a:lumMod val="50000"/>
                </a:prstClr>
              </a:solidFill>
              <a:effectLst/>
              <a:uLnTx/>
              <a:uFillTx/>
              <a:latin typeface="Segoe UI Light"/>
              <a:ea typeface="+mn-ea"/>
              <a:cs typeface="Segoe UI Light" panose="020B0502040204020203" pitchFamily="34" charset="0"/>
            </a:endParaRPr>
          </a:p>
        </p:txBody>
      </p:sp>
      <p:sp>
        <p:nvSpPr>
          <p:cNvPr id="7" name="Content Placeholder 5">
            <a:extLst>
              <a:ext uri="{FF2B5EF4-FFF2-40B4-BE49-F238E27FC236}">
                <a16:creationId xmlns:a16="http://schemas.microsoft.com/office/drawing/2014/main" id="{0B0B4A8C-FD34-D827-D136-F4691C50D4FD}"/>
              </a:ext>
            </a:extLst>
          </p:cNvPr>
          <p:cNvSpPr txBox="1">
            <a:spLocks/>
          </p:cNvSpPr>
          <p:nvPr/>
        </p:nvSpPr>
        <p:spPr>
          <a:xfrm>
            <a:off x="803707" y="1671638"/>
            <a:ext cx="7859525" cy="547687"/>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100000"/>
              </a:lnSpc>
              <a:spcBef>
                <a:spcPts val="0"/>
              </a:spcBef>
              <a:spcAft>
                <a:spcPts val="300"/>
              </a:spcAft>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Clr>
                <a:srgbClr val="1289A7"/>
              </a:buClr>
              <a:buNone/>
            </a:pPr>
            <a:r>
              <a:rPr lang="en-GB" sz="2400" dirty="0">
                <a:latin typeface="Segoe UI Light" panose="020B0502040204020203" pitchFamily="34" charset="0"/>
                <a:cs typeface="Segoe UI Light" panose="020B0502040204020203" pitchFamily="34" charset="0"/>
              </a:rPr>
              <a:t>Which one is </a:t>
            </a:r>
            <a:r>
              <a:rPr lang="en-GB" sz="2400" b="1" dirty="0">
                <a:latin typeface="Segoe UI Light" panose="020B0502040204020203" pitchFamily="34" charset="0"/>
                <a:cs typeface="Segoe UI Light" panose="020B0502040204020203" pitchFamily="34" charset="0"/>
              </a:rPr>
              <a:t>not </a:t>
            </a:r>
            <a:r>
              <a:rPr lang="en-GB" sz="2400" dirty="0">
                <a:latin typeface="Segoe UI Light" panose="020B0502040204020203" pitchFamily="34" charset="0"/>
                <a:cs typeface="Segoe UI Light" panose="020B0502040204020203" pitchFamily="34" charset="0"/>
              </a:rPr>
              <a:t>decaying exponentially?</a:t>
            </a:r>
          </a:p>
        </p:txBody>
      </p:sp>
      <p:pic>
        <p:nvPicPr>
          <p:cNvPr id="5" name="Picture 4">
            <a:extLst>
              <a:ext uri="{FF2B5EF4-FFF2-40B4-BE49-F238E27FC236}">
                <a16:creationId xmlns:a16="http://schemas.microsoft.com/office/drawing/2014/main" id="{E75C187C-701D-47E5-DAAB-4F6F3F803B76}"/>
              </a:ext>
            </a:extLst>
          </p:cNvPr>
          <p:cNvPicPr>
            <a:picLocks noChangeAspect="1"/>
          </p:cNvPicPr>
          <p:nvPr/>
        </p:nvPicPr>
        <p:blipFill>
          <a:blip r:embed="rId2"/>
          <a:stretch>
            <a:fillRect/>
          </a:stretch>
        </p:blipFill>
        <p:spPr>
          <a:xfrm>
            <a:off x="738933" y="2219325"/>
            <a:ext cx="9134573" cy="2719403"/>
          </a:xfrm>
          <a:prstGeom prst="rect">
            <a:avLst/>
          </a:prstGeom>
        </p:spPr>
      </p:pic>
      <p:sp>
        <p:nvSpPr>
          <p:cNvPr id="6" name="Content Placeholder 5">
            <a:extLst>
              <a:ext uri="{FF2B5EF4-FFF2-40B4-BE49-F238E27FC236}">
                <a16:creationId xmlns:a16="http://schemas.microsoft.com/office/drawing/2014/main" id="{6F51C551-827B-3918-1BA7-0BAB6E75C380}"/>
              </a:ext>
            </a:extLst>
          </p:cNvPr>
          <p:cNvSpPr txBox="1">
            <a:spLocks/>
          </p:cNvSpPr>
          <p:nvPr/>
        </p:nvSpPr>
        <p:spPr>
          <a:xfrm>
            <a:off x="6265471" y="5089557"/>
            <a:ext cx="1992410" cy="1018142"/>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100000"/>
              </a:lnSpc>
              <a:spcBef>
                <a:spcPts val="0"/>
              </a:spcBef>
              <a:spcAft>
                <a:spcPts val="300"/>
              </a:spcAft>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Clr>
                <a:srgbClr val="1289A7"/>
              </a:buClr>
              <a:buNone/>
            </a:pPr>
            <a:r>
              <a:rPr lang="en-GB" sz="6000" b="1" dirty="0">
                <a:latin typeface="Segoe UI Light" panose="020B0502040204020203" pitchFamily="34" charset="0"/>
                <a:cs typeface="Segoe UI Light" panose="020B0502040204020203" pitchFamily="34" charset="0"/>
              </a:rPr>
              <a:t>It’s A!</a:t>
            </a:r>
          </a:p>
        </p:txBody>
      </p:sp>
      <p:sp>
        <p:nvSpPr>
          <p:cNvPr id="8" name="Oval 7">
            <a:extLst>
              <a:ext uri="{FF2B5EF4-FFF2-40B4-BE49-F238E27FC236}">
                <a16:creationId xmlns:a16="http://schemas.microsoft.com/office/drawing/2014/main" id="{A230FCB6-DF27-05FD-81F3-FBB077D3F06C}"/>
              </a:ext>
            </a:extLst>
          </p:cNvPr>
          <p:cNvSpPr/>
          <p:nvPr/>
        </p:nvSpPr>
        <p:spPr>
          <a:xfrm>
            <a:off x="641023" y="2856322"/>
            <a:ext cx="9587059" cy="858579"/>
          </a:xfrm>
          <a:prstGeom prst="ellipse">
            <a:avLst/>
          </a:prstGeom>
          <a:noFill/>
          <a:ln w="57150">
            <a:solidFill>
              <a:srgbClr val="F79F1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5042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DB511F-A282-03FA-27F3-ED6D43E54A5C}"/>
              </a:ext>
            </a:extLst>
          </p:cNvPr>
          <p:cNvSpPr>
            <a:spLocks noGrp="1"/>
          </p:cNvSpPr>
          <p:nvPr>
            <p:ph type="title"/>
          </p:nvPr>
        </p:nvSpPr>
        <p:spPr>
          <a:xfrm>
            <a:off x="1088019" y="615200"/>
            <a:ext cx="8679029" cy="859826"/>
          </a:xfrm>
        </p:spPr>
        <p:txBody>
          <a:bodyPr anchor="ctr">
            <a:normAutofit/>
          </a:bodyPr>
          <a:lstStyle/>
          <a:p>
            <a:r>
              <a:rPr lang="en-GB" dirty="0">
                <a:solidFill>
                  <a:schemeClr val="bg1"/>
                </a:solidFill>
              </a:rPr>
              <a:t>Task 2: Log Problems</a:t>
            </a:r>
          </a:p>
        </p:txBody>
      </p:sp>
      <p:sp>
        <p:nvSpPr>
          <p:cNvPr id="2" name="Slide Number Placeholder 3">
            <a:extLst>
              <a:ext uri="{FF2B5EF4-FFF2-40B4-BE49-F238E27FC236}">
                <a16:creationId xmlns:a16="http://schemas.microsoft.com/office/drawing/2014/main" id="{B2C47BDD-437A-43D9-03D7-5EF03E1EFF10}"/>
              </a:ext>
            </a:extLst>
          </p:cNvPr>
          <p:cNvSpPr>
            <a:spLocks noGrp="1"/>
          </p:cNvSpPr>
          <p:nvPr>
            <p:ph type="sldNum" sz="quarter" idx="12"/>
          </p:nvPr>
        </p:nvSpPr>
        <p:spPr>
          <a:xfrm>
            <a:off x="152400" y="643430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D75C19-2995-448E-B6BE-745C9802F51A}" type="slidenum">
              <a:rPr kumimoji="0" lang="en-GB" sz="1200" b="0" i="0" u="none" strike="noStrike" kern="1200" cap="none" spc="0" normalizeH="0" baseline="0" noProof="0" smtClean="0">
                <a:ln>
                  <a:noFill/>
                </a:ln>
                <a:solidFill>
                  <a:prstClr val="white">
                    <a:lumMod val="50000"/>
                  </a:prstClr>
                </a:solidFill>
                <a:effectLst/>
                <a:uLnTx/>
                <a:uFillTx/>
                <a:latin typeface="Segoe UI Light"/>
                <a:ea typeface="+mn-ea"/>
                <a:cs typeface="Segoe UI Light"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white">
                  <a:lumMod val="50000"/>
                </a:prstClr>
              </a:solidFill>
              <a:effectLst/>
              <a:uLnTx/>
              <a:uFillTx/>
              <a:latin typeface="Segoe UI Light"/>
              <a:ea typeface="+mn-ea"/>
              <a:cs typeface="Segoe UI Light" panose="020B0502040204020203" pitchFamily="34" charset="0"/>
            </a:endParaRPr>
          </a:p>
        </p:txBody>
      </p:sp>
      <p:pic>
        <p:nvPicPr>
          <p:cNvPr id="5" name="Picture 4">
            <a:extLst>
              <a:ext uri="{FF2B5EF4-FFF2-40B4-BE49-F238E27FC236}">
                <a16:creationId xmlns:a16="http://schemas.microsoft.com/office/drawing/2014/main" id="{564A7366-DF5D-4FF1-ABB9-70FF017F2F66}"/>
              </a:ext>
            </a:extLst>
          </p:cNvPr>
          <p:cNvPicPr>
            <a:picLocks noChangeAspect="1"/>
          </p:cNvPicPr>
          <p:nvPr/>
        </p:nvPicPr>
        <p:blipFill>
          <a:blip r:embed="rId2"/>
          <a:stretch>
            <a:fillRect/>
          </a:stretch>
        </p:blipFill>
        <p:spPr>
          <a:xfrm>
            <a:off x="8219054" y="183554"/>
            <a:ext cx="3812423" cy="3342821"/>
          </a:xfrm>
          <a:prstGeom prst="rect">
            <a:avLst/>
          </a:prstGeom>
        </p:spPr>
      </p:pic>
      <p:pic>
        <p:nvPicPr>
          <p:cNvPr id="7" name="Picture 6">
            <a:extLst>
              <a:ext uri="{FF2B5EF4-FFF2-40B4-BE49-F238E27FC236}">
                <a16:creationId xmlns:a16="http://schemas.microsoft.com/office/drawing/2014/main" id="{5E7599DA-39F3-4420-C7F6-CE564EA01ACD}"/>
              </a:ext>
            </a:extLst>
          </p:cNvPr>
          <p:cNvPicPr>
            <a:picLocks noChangeAspect="1"/>
          </p:cNvPicPr>
          <p:nvPr/>
        </p:nvPicPr>
        <p:blipFill>
          <a:blip r:embed="rId3"/>
          <a:stretch>
            <a:fillRect/>
          </a:stretch>
        </p:blipFill>
        <p:spPr>
          <a:xfrm>
            <a:off x="1619431" y="1700314"/>
            <a:ext cx="5849922" cy="667733"/>
          </a:xfrm>
          <a:prstGeom prst="rect">
            <a:avLst/>
          </a:prstGeom>
        </p:spPr>
      </p:pic>
      <p:pic>
        <p:nvPicPr>
          <p:cNvPr id="9" name="Picture 8">
            <a:extLst>
              <a:ext uri="{FF2B5EF4-FFF2-40B4-BE49-F238E27FC236}">
                <a16:creationId xmlns:a16="http://schemas.microsoft.com/office/drawing/2014/main" id="{4F8BBD99-34EF-351C-6051-9563C53649D6}"/>
              </a:ext>
            </a:extLst>
          </p:cNvPr>
          <p:cNvPicPr>
            <a:picLocks noChangeAspect="1"/>
          </p:cNvPicPr>
          <p:nvPr/>
        </p:nvPicPr>
        <p:blipFill>
          <a:blip r:embed="rId4"/>
          <a:stretch>
            <a:fillRect/>
          </a:stretch>
        </p:blipFill>
        <p:spPr>
          <a:xfrm>
            <a:off x="3791439" y="2414093"/>
            <a:ext cx="3760464" cy="774884"/>
          </a:xfrm>
          <a:prstGeom prst="rect">
            <a:avLst/>
          </a:prstGeom>
        </p:spPr>
      </p:pic>
      <p:pic>
        <p:nvPicPr>
          <p:cNvPr id="11" name="Picture 10">
            <a:extLst>
              <a:ext uri="{FF2B5EF4-FFF2-40B4-BE49-F238E27FC236}">
                <a16:creationId xmlns:a16="http://schemas.microsoft.com/office/drawing/2014/main" id="{4E11376A-757C-5F31-7B3F-EAAF4854DE89}"/>
              </a:ext>
            </a:extLst>
          </p:cNvPr>
          <p:cNvPicPr>
            <a:picLocks noChangeAspect="1"/>
          </p:cNvPicPr>
          <p:nvPr/>
        </p:nvPicPr>
        <p:blipFill>
          <a:blip r:embed="rId5"/>
          <a:stretch>
            <a:fillRect/>
          </a:stretch>
        </p:blipFill>
        <p:spPr>
          <a:xfrm>
            <a:off x="5539506" y="3235023"/>
            <a:ext cx="2496410" cy="667733"/>
          </a:xfrm>
          <a:prstGeom prst="rect">
            <a:avLst/>
          </a:prstGeom>
        </p:spPr>
      </p:pic>
      <p:pic>
        <p:nvPicPr>
          <p:cNvPr id="13" name="Picture 12">
            <a:extLst>
              <a:ext uri="{FF2B5EF4-FFF2-40B4-BE49-F238E27FC236}">
                <a16:creationId xmlns:a16="http://schemas.microsoft.com/office/drawing/2014/main" id="{4C72543C-3A37-2DFC-B4B9-2A09DE3CB3D8}"/>
              </a:ext>
            </a:extLst>
          </p:cNvPr>
          <p:cNvPicPr>
            <a:picLocks noChangeAspect="1"/>
          </p:cNvPicPr>
          <p:nvPr/>
        </p:nvPicPr>
        <p:blipFill>
          <a:blip r:embed="rId6"/>
          <a:srcRect l="5283"/>
          <a:stretch/>
        </p:blipFill>
        <p:spPr>
          <a:xfrm>
            <a:off x="4452525" y="4162372"/>
            <a:ext cx="2335186" cy="1477662"/>
          </a:xfrm>
          <a:prstGeom prst="rect">
            <a:avLst/>
          </a:prstGeom>
        </p:spPr>
      </p:pic>
      <p:pic>
        <p:nvPicPr>
          <p:cNvPr id="15" name="Picture 14">
            <a:extLst>
              <a:ext uri="{FF2B5EF4-FFF2-40B4-BE49-F238E27FC236}">
                <a16:creationId xmlns:a16="http://schemas.microsoft.com/office/drawing/2014/main" id="{9501CEFF-3145-8F1C-9E5E-C832FF7F0B19}"/>
              </a:ext>
            </a:extLst>
          </p:cNvPr>
          <p:cNvPicPr>
            <a:picLocks noChangeAspect="1"/>
          </p:cNvPicPr>
          <p:nvPr/>
        </p:nvPicPr>
        <p:blipFill>
          <a:blip r:embed="rId7"/>
          <a:stretch>
            <a:fillRect/>
          </a:stretch>
        </p:blipFill>
        <p:spPr>
          <a:xfrm>
            <a:off x="7023465" y="4396447"/>
            <a:ext cx="2743583" cy="1105054"/>
          </a:xfrm>
          <a:prstGeom prst="rect">
            <a:avLst/>
          </a:prstGeom>
        </p:spPr>
      </p:pic>
      <p:sp>
        <p:nvSpPr>
          <p:cNvPr id="16" name="Content Placeholder 5">
            <a:extLst>
              <a:ext uri="{FF2B5EF4-FFF2-40B4-BE49-F238E27FC236}">
                <a16:creationId xmlns:a16="http://schemas.microsoft.com/office/drawing/2014/main" id="{72E0755E-FE97-50E9-8ED6-E388137EBDFB}"/>
              </a:ext>
            </a:extLst>
          </p:cNvPr>
          <p:cNvSpPr txBox="1">
            <a:spLocks/>
          </p:cNvSpPr>
          <p:nvPr/>
        </p:nvSpPr>
        <p:spPr>
          <a:xfrm>
            <a:off x="289286" y="2527691"/>
            <a:ext cx="2072843" cy="547687"/>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100000"/>
              </a:lnSpc>
              <a:spcBef>
                <a:spcPts val="0"/>
              </a:spcBef>
              <a:spcAft>
                <a:spcPts val="300"/>
              </a:spcAft>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Clr>
                <a:srgbClr val="1289A7"/>
              </a:buClr>
              <a:buNone/>
            </a:pPr>
            <a:r>
              <a:rPr lang="en-GB" sz="2600" b="1" dirty="0">
                <a:latin typeface="Segoe UI Light" panose="020B0502040204020203" pitchFamily="34" charset="0"/>
                <a:cs typeface="Segoe UI Light" panose="020B0502040204020203" pitchFamily="34" charset="0"/>
              </a:rPr>
              <a:t>Using Rule 1:</a:t>
            </a:r>
          </a:p>
        </p:txBody>
      </p:sp>
      <p:sp>
        <p:nvSpPr>
          <p:cNvPr id="17" name="Content Placeholder 5">
            <a:extLst>
              <a:ext uri="{FF2B5EF4-FFF2-40B4-BE49-F238E27FC236}">
                <a16:creationId xmlns:a16="http://schemas.microsoft.com/office/drawing/2014/main" id="{3E1ED0FD-D699-3744-3D53-FD043A35E385}"/>
              </a:ext>
            </a:extLst>
          </p:cNvPr>
          <p:cNvSpPr txBox="1">
            <a:spLocks/>
          </p:cNvSpPr>
          <p:nvPr/>
        </p:nvSpPr>
        <p:spPr>
          <a:xfrm>
            <a:off x="289286" y="3353461"/>
            <a:ext cx="4645525" cy="547687"/>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100000"/>
              </a:lnSpc>
              <a:spcBef>
                <a:spcPts val="0"/>
              </a:spcBef>
              <a:spcAft>
                <a:spcPts val="300"/>
              </a:spcAft>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Clr>
                <a:srgbClr val="1289A7"/>
              </a:buClr>
              <a:buNone/>
            </a:pPr>
            <a:r>
              <a:rPr lang="en-GB" sz="2600" b="1" dirty="0">
                <a:latin typeface="Segoe UI Light" panose="020B0502040204020203" pitchFamily="34" charset="0"/>
                <a:cs typeface="Segoe UI Light" panose="020B0502040204020203" pitchFamily="34" charset="0"/>
              </a:rPr>
              <a:t>We can re-arrange using Rule 3:</a:t>
            </a:r>
          </a:p>
        </p:txBody>
      </p:sp>
      <p:sp>
        <p:nvSpPr>
          <p:cNvPr id="18" name="Content Placeholder 5">
            <a:extLst>
              <a:ext uri="{FF2B5EF4-FFF2-40B4-BE49-F238E27FC236}">
                <a16:creationId xmlns:a16="http://schemas.microsoft.com/office/drawing/2014/main" id="{7ADA4964-D3FB-701D-11D8-DC87E4AA4B0D}"/>
              </a:ext>
            </a:extLst>
          </p:cNvPr>
          <p:cNvSpPr txBox="1">
            <a:spLocks/>
          </p:cNvSpPr>
          <p:nvPr/>
        </p:nvSpPr>
        <p:spPr>
          <a:xfrm>
            <a:off x="289286" y="4675130"/>
            <a:ext cx="4645525" cy="547687"/>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100000"/>
              </a:lnSpc>
              <a:spcBef>
                <a:spcPts val="0"/>
              </a:spcBef>
              <a:spcAft>
                <a:spcPts val="300"/>
              </a:spcAft>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Clr>
                <a:srgbClr val="1289A7"/>
              </a:buClr>
              <a:buNone/>
            </a:pPr>
            <a:r>
              <a:rPr lang="en-GB" sz="2600" b="1" dirty="0">
                <a:latin typeface="Segoe UI Light" panose="020B0502040204020203" pitchFamily="34" charset="0"/>
                <a:cs typeface="Segoe UI Light" panose="020B0502040204020203" pitchFamily="34" charset="0"/>
              </a:rPr>
              <a:t>Then some algebra to get:</a:t>
            </a:r>
          </a:p>
        </p:txBody>
      </p:sp>
      <p:pic>
        <p:nvPicPr>
          <p:cNvPr id="20" name="Picture 19">
            <a:extLst>
              <a:ext uri="{FF2B5EF4-FFF2-40B4-BE49-F238E27FC236}">
                <a16:creationId xmlns:a16="http://schemas.microsoft.com/office/drawing/2014/main" id="{975CFF72-0237-0FA1-A2CE-7396FEE1BCC9}"/>
              </a:ext>
            </a:extLst>
          </p:cNvPr>
          <p:cNvPicPr>
            <a:picLocks noChangeAspect="1"/>
          </p:cNvPicPr>
          <p:nvPr/>
        </p:nvPicPr>
        <p:blipFill>
          <a:blip r:embed="rId8"/>
          <a:stretch>
            <a:fillRect/>
          </a:stretch>
        </p:blipFill>
        <p:spPr>
          <a:xfrm>
            <a:off x="326729" y="1701930"/>
            <a:ext cx="543001" cy="619211"/>
          </a:xfrm>
          <a:prstGeom prst="rect">
            <a:avLst/>
          </a:prstGeom>
        </p:spPr>
      </p:pic>
    </p:spTree>
    <p:extLst>
      <p:ext uri="{BB962C8B-B14F-4D97-AF65-F5344CB8AC3E}">
        <p14:creationId xmlns:p14="http://schemas.microsoft.com/office/powerpoint/2010/main" val="2188462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A3EC43-64CE-C4B3-E5DE-9B8E944C2DE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5C63CD3-07EC-06B8-99BD-8C3620E921FC}"/>
              </a:ext>
            </a:extLst>
          </p:cNvPr>
          <p:cNvSpPr>
            <a:spLocks noGrp="1"/>
          </p:cNvSpPr>
          <p:nvPr>
            <p:ph type="title"/>
          </p:nvPr>
        </p:nvSpPr>
        <p:spPr>
          <a:xfrm>
            <a:off x="1088019" y="615200"/>
            <a:ext cx="8679029" cy="859826"/>
          </a:xfrm>
        </p:spPr>
        <p:txBody>
          <a:bodyPr anchor="ctr">
            <a:normAutofit/>
          </a:bodyPr>
          <a:lstStyle/>
          <a:p>
            <a:r>
              <a:rPr lang="en-GB" dirty="0">
                <a:solidFill>
                  <a:schemeClr val="bg1"/>
                </a:solidFill>
              </a:rPr>
              <a:t>Task 2: Log Problems</a:t>
            </a:r>
          </a:p>
        </p:txBody>
      </p:sp>
      <p:sp>
        <p:nvSpPr>
          <p:cNvPr id="2" name="Slide Number Placeholder 3">
            <a:extLst>
              <a:ext uri="{FF2B5EF4-FFF2-40B4-BE49-F238E27FC236}">
                <a16:creationId xmlns:a16="http://schemas.microsoft.com/office/drawing/2014/main" id="{F8F7BE0E-20FF-E5D9-7279-5D80AE8B3605}"/>
              </a:ext>
            </a:extLst>
          </p:cNvPr>
          <p:cNvSpPr>
            <a:spLocks noGrp="1"/>
          </p:cNvSpPr>
          <p:nvPr>
            <p:ph type="sldNum" sz="quarter" idx="12"/>
          </p:nvPr>
        </p:nvSpPr>
        <p:spPr>
          <a:xfrm>
            <a:off x="152400" y="643430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D75C19-2995-448E-B6BE-745C9802F51A}" type="slidenum">
              <a:rPr kumimoji="0" lang="en-GB" sz="1200" b="0" i="0" u="none" strike="noStrike" kern="1200" cap="none" spc="0" normalizeH="0" baseline="0" noProof="0" smtClean="0">
                <a:ln>
                  <a:noFill/>
                </a:ln>
                <a:solidFill>
                  <a:prstClr val="white">
                    <a:lumMod val="50000"/>
                  </a:prstClr>
                </a:solidFill>
                <a:effectLst/>
                <a:uLnTx/>
                <a:uFillTx/>
                <a:latin typeface="Segoe UI Light"/>
                <a:ea typeface="+mn-ea"/>
                <a:cs typeface="Segoe UI Light"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white">
                  <a:lumMod val="50000"/>
                </a:prstClr>
              </a:solidFill>
              <a:effectLst/>
              <a:uLnTx/>
              <a:uFillTx/>
              <a:latin typeface="Segoe UI Light"/>
              <a:ea typeface="+mn-ea"/>
              <a:cs typeface="Segoe UI Light" panose="020B0502040204020203" pitchFamily="34" charset="0"/>
            </a:endParaRPr>
          </a:p>
        </p:txBody>
      </p:sp>
      <p:pic>
        <p:nvPicPr>
          <p:cNvPr id="5" name="Picture 4">
            <a:extLst>
              <a:ext uri="{FF2B5EF4-FFF2-40B4-BE49-F238E27FC236}">
                <a16:creationId xmlns:a16="http://schemas.microsoft.com/office/drawing/2014/main" id="{B14DD3E4-5101-DC21-115F-24919B083051}"/>
              </a:ext>
            </a:extLst>
          </p:cNvPr>
          <p:cNvPicPr>
            <a:picLocks noChangeAspect="1"/>
          </p:cNvPicPr>
          <p:nvPr/>
        </p:nvPicPr>
        <p:blipFill>
          <a:blip r:embed="rId2"/>
          <a:stretch>
            <a:fillRect/>
          </a:stretch>
        </p:blipFill>
        <p:spPr>
          <a:xfrm>
            <a:off x="8219054" y="183554"/>
            <a:ext cx="3812423" cy="3342821"/>
          </a:xfrm>
          <a:prstGeom prst="rect">
            <a:avLst/>
          </a:prstGeom>
        </p:spPr>
      </p:pic>
      <p:sp>
        <p:nvSpPr>
          <p:cNvPr id="16" name="Content Placeholder 5">
            <a:extLst>
              <a:ext uri="{FF2B5EF4-FFF2-40B4-BE49-F238E27FC236}">
                <a16:creationId xmlns:a16="http://schemas.microsoft.com/office/drawing/2014/main" id="{C9D70DC4-6010-D263-E1EA-3D04EC036F9C}"/>
              </a:ext>
            </a:extLst>
          </p:cNvPr>
          <p:cNvSpPr txBox="1">
            <a:spLocks/>
          </p:cNvSpPr>
          <p:nvPr/>
        </p:nvSpPr>
        <p:spPr>
          <a:xfrm>
            <a:off x="506103" y="2923621"/>
            <a:ext cx="2072843" cy="547687"/>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100000"/>
              </a:lnSpc>
              <a:spcBef>
                <a:spcPts val="0"/>
              </a:spcBef>
              <a:spcAft>
                <a:spcPts val="300"/>
              </a:spcAft>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Clr>
                <a:srgbClr val="1289A7"/>
              </a:buClr>
              <a:buNone/>
            </a:pPr>
            <a:r>
              <a:rPr lang="en-GB" sz="2600" b="1" dirty="0">
                <a:latin typeface="Segoe UI Light" panose="020B0502040204020203" pitchFamily="34" charset="0"/>
                <a:cs typeface="Segoe UI Light" panose="020B0502040204020203" pitchFamily="34" charset="0"/>
              </a:rPr>
              <a:t>Using Rule 3:</a:t>
            </a:r>
          </a:p>
        </p:txBody>
      </p:sp>
      <p:sp>
        <p:nvSpPr>
          <p:cNvPr id="17" name="Content Placeholder 5">
            <a:extLst>
              <a:ext uri="{FF2B5EF4-FFF2-40B4-BE49-F238E27FC236}">
                <a16:creationId xmlns:a16="http://schemas.microsoft.com/office/drawing/2014/main" id="{04139299-8877-786B-CDD8-1734E3F8EDA4}"/>
              </a:ext>
            </a:extLst>
          </p:cNvPr>
          <p:cNvSpPr txBox="1">
            <a:spLocks/>
          </p:cNvSpPr>
          <p:nvPr/>
        </p:nvSpPr>
        <p:spPr>
          <a:xfrm>
            <a:off x="506103" y="3815380"/>
            <a:ext cx="5536479" cy="547687"/>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100000"/>
              </a:lnSpc>
              <a:spcBef>
                <a:spcPts val="0"/>
              </a:spcBef>
              <a:spcAft>
                <a:spcPts val="300"/>
              </a:spcAft>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Clr>
                <a:srgbClr val="1289A7"/>
              </a:buClr>
              <a:buNone/>
            </a:pPr>
            <a:r>
              <a:rPr lang="en-GB" sz="2600" b="1" dirty="0">
                <a:latin typeface="Segoe UI Light" panose="020B0502040204020203" pitchFamily="34" charset="0"/>
                <a:cs typeface="Segoe UI Light" panose="020B0502040204020203" pitchFamily="34" charset="0"/>
              </a:rPr>
              <a:t>We know how to re-arrange powers:</a:t>
            </a:r>
          </a:p>
        </p:txBody>
      </p:sp>
      <p:sp>
        <p:nvSpPr>
          <p:cNvPr id="18" name="Content Placeholder 5">
            <a:extLst>
              <a:ext uri="{FF2B5EF4-FFF2-40B4-BE49-F238E27FC236}">
                <a16:creationId xmlns:a16="http://schemas.microsoft.com/office/drawing/2014/main" id="{96513DDE-3791-084E-8D58-96AE8BD821A0}"/>
              </a:ext>
            </a:extLst>
          </p:cNvPr>
          <p:cNvSpPr txBox="1">
            <a:spLocks/>
          </p:cNvSpPr>
          <p:nvPr/>
        </p:nvSpPr>
        <p:spPr>
          <a:xfrm>
            <a:off x="1945053" y="4924456"/>
            <a:ext cx="3206575" cy="547687"/>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100000"/>
              </a:lnSpc>
              <a:spcBef>
                <a:spcPts val="0"/>
              </a:spcBef>
              <a:spcAft>
                <a:spcPts val="300"/>
              </a:spcAft>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Clr>
                <a:srgbClr val="1289A7"/>
              </a:buClr>
              <a:buNone/>
            </a:pPr>
            <a:r>
              <a:rPr lang="en-GB" sz="2600" b="1" dirty="0">
                <a:latin typeface="Segoe UI Light" panose="020B0502040204020203" pitchFamily="34" charset="0"/>
                <a:cs typeface="Segoe UI Light" panose="020B0502040204020203" pitchFamily="34" charset="0"/>
              </a:rPr>
              <a:t>Then calculate to get:</a:t>
            </a:r>
          </a:p>
        </p:txBody>
      </p:sp>
      <p:pic>
        <p:nvPicPr>
          <p:cNvPr id="6" name="Picture 5">
            <a:extLst>
              <a:ext uri="{FF2B5EF4-FFF2-40B4-BE49-F238E27FC236}">
                <a16:creationId xmlns:a16="http://schemas.microsoft.com/office/drawing/2014/main" id="{23B26B17-A622-C922-AADE-0AFAF7F5A7EA}"/>
              </a:ext>
            </a:extLst>
          </p:cNvPr>
          <p:cNvPicPr>
            <a:picLocks noChangeAspect="1"/>
          </p:cNvPicPr>
          <p:nvPr/>
        </p:nvPicPr>
        <p:blipFill>
          <a:blip r:embed="rId3"/>
          <a:stretch>
            <a:fillRect/>
          </a:stretch>
        </p:blipFill>
        <p:spPr>
          <a:xfrm>
            <a:off x="613880" y="1843324"/>
            <a:ext cx="571580" cy="600159"/>
          </a:xfrm>
          <a:prstGeom prst="rect">
            <a:avLst/>
          </a:prstGeom>
        </p:spPr>
      </p:pic>
      <p:pic>
        <p:nvPicPr>
          <p:cNvPr id="10" name="Picture 9">
            <a:extLst>
              <a:ext uri="{FF2B5EF4-FFF2-40B4-BE49-F238E27FC236}">
                <a16:creationId xmlns:a16="http://schemas.microsoft.com/office/drawing/2014/main" id="{192D5963-5FC9-8C9F-88E3-00D8760C1B13}"/>
              </a:ext>
            </a:extLst>
          </p:cNvPr>
          <p:cNvPicPr>
            <a:picLocks noChangeAspect="1"/>
          </p:cNvPicPr>
          <p:nvPr/>
        </p:nvPicPr>
        <p:blipFill>
          <a:blip r:embed="rId4"/>
          <a:stretch>
            <a:fillRect/>
          </a:stretch>
        </p:blipFill>
        <p:spPr>
          <a:xfrm>
            <a:off x="1945053" y="1833665"/>
            <a:ext cx="3421872" cy="710200"/>
          </a:xfrm>
          <a:prstGeom prst="rect">
            <a:avLst/>
          </a:prstGeom>
        </p:spPr>
      </p:pic>
      <p:pic>
        <p:nvPicPr>
          <p:cNvPr id="14" name="Picture 13">
            <a:extLst>
              <a:ext uri="{FF2B5EF4-FFF2-40B4-BE49-F238E27FC236}">
                <a16:creationId xmlns:a16="http://schemas.microsoft.com/office/drawing/2014/main" id="{E06B52B7-D867-2E16-FC93-4A0EB689A0B3}"/>
              </a:ext>
            </a:extLst>
          </p:cNvPr>
          <p:cNvPicPr>
            <a:picLocks noChangeAspect="1"/>
          </p:cNvPicPr>
          <p:nvPr/>
        </p:nvPicPr>
        <p:blipFill>
          <a:blip r:embed="rId5"/>
          <a:stretch>
            <a:fillRect/>
          </a:stretch>
        </p:blipFill>
        <p:spPr>
          <a:xfrm>
            <a:off x="3549658" y="2717833"/>
            <a:ext cx="2137861" cy="775179"/>
          </a:xfrm>
          <a:prstGeom prst="rect">
            <a:avLst/>
          </a:prstGeom>
        </p:spPr>
      </p:pic>
      <p:pic>
        <p:nvPicPr>
          <p:cNvPr id="20" name="Picture 19">
            <a:extLst>
              <a:ext uri="{FF2B5EF4-FFF2-40B4-BE49-F238E27FC236}">
                <a16:creationId xmlns:a16="http://schemas.microsoft.com/office/drawing/2014/main" id="{9E87E42A-2035-9FB7-5BE5-A4D39F0EBB67}"/>
              </a:ext>
            </a:extLst>
          </p:cNvPr>
          <p:cNvPicPr>
            <a:picLocks noChangeAspect="1"/>
          </p:cNvPicPr>
          <p:nvPr/>
        </p:nvPicPr>
        <p:blipFill>
          <a:blip r:embed="rId6"/>
          <a:stretch>
            <a:fillRect/>
          </a:stretch>
        </p:blipFill>
        <p:spPr>
          <a:xfrm>
            <a:off x="5943476" y="3654876"/>
            <a:ext cx="1915845" cy="708191"/>
          </a:xfrm>
          <a:prstGeom prst="rect">
            <a:avLst/>
          </a:prstGeom>
        </p:spPr>
      </p:pic>
      <p:pic>
        <p:nvPicPr>
          <p:cNvPr id="22" name="Picture 21">
            <a:extLst>
              <a:ext uri="{FF2B5EF4-FFF2-40B4-BE49-F238E27FC236}">
                <a16:creationId xmlns:a16="http://schemas.microsoft.com/office/drawing/2014/main" id="{2CB33508-323C-F5CF-E0EF-CD712D5C4B96}"/>
              </a:ext>
            </a:extLst>
          </p:cNvPr>
          <p:cNvPicPr>
            <a:picLocks noChangeAspect="1"/>
          </p:cNvPicPr>
          <p:nvPr/>
        </p:nvPicPr>
        <p:blipFill>
          <a:blip r:embed="rId7"/>
          <a:stretch>
            <a:fillRect/>
          </a:stretch>
        </p:blipFill>
        <p:spPr>
          <a:xfrm>
            <a:off x="5396182" y="4707139"/>
            <a:ext cx="2638793" cy="1114581"/>
          </a:xfrm>
          <a:prstGeom prst="rect">
            <a:avLst/>
          </a:prstGeom>
        </p:spPr>
      </p:pic>
    </p:spTree>
    <p:extLst>
      <p:ext uri="{BB962C8B-B14F-4D97-AF65-F5344CB8AC3E}">
        <p14:creationId xmlns:p14="http://schemas.microsoft.com/office/powerpoint/2010/main" val="3408780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d4b67df-828e-476d-a5d8-418d07c173f8">
      <Terms xmlns="http://schemas.microsoft.com/office/infopath/2007/PartnerControls"/>
    </lcf76f155ced4ddcb4097134ff3c332f>
    <TaxCatchAll xmlns="071b9084-06c4-4852-b060-62978f17693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D106451E57F21448C49C19A17883BFE" ma:contentTypeVersion="19" ma:contentTypeDescription="Create a new document." ma:contentTypeScope="" ma:versionID="7add98f28c071f4c02fcec5ed6552a58">
  <xsd:schema xmlns:xsd="http://www.w3.org/2001/XMLSchema" xmlns:xs="http://www.w3.org/2001/XMLSchema" xmlns:p="http://schemas.microsoft.com/office/2006/metadata/properties" xmlns:ns2="8d4b67df-828e-476d-a5d8-418d07c173f8" xmlns:ns3="071b9084-06c4-4852-b060-62978f17693d" targetNamespace="http://schemas.microsoft.com/office/2006/metadata/properties" ma:root="true" ma:fieldsID="c6d25aa4d9974d6c6c7acad7eed8a2b7" ns2:_="" ns3:_="">
    <xsd:import namespace="8d4b67df-828e-476d-a5d8-418d07c173f8"/>
    <xsd:import namespace="071b9084-06c4-4852-b060-62978f17693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4b67df-828e-476d-a5d8-418d07c173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354608c-5633-40c1-be57-7b60b5f02ae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71b9084-06c4-4852-b060-62978f17693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1496787-a9ea-4742-be9c-05aa8d3d2f6a}" ma:internalName="TaxCatchAll" ma:showField="CatchAllData" ma:web="071b9084-06c4-4852-b060-62978f17693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B1AA44-4922-4547-BC3E-6C881693DDCA}">
  <ds:schemaRefs>
    <ds:schemaRef ds:uri="8d4b67df-828e-476d-a5d8-418d07c173f8"/>
    <ds:schemaRef ds:uri="http://www.w3.org/XML/1998/namespace"/>
    <ds:schemaRef ds:uri="http://purl.org/dc/terms/"/>
    <ds:schemaRef ds:uri="http://purl.org/dc/dcmitype/"/>
    <ds:schemaRef ds:uri="http://schemas.openxmlformats.org/package/2006/metadata/core-properties"/>
    <ds:schemaRef ds:uri="http://schemas.microsoft.com/office/2006/documentManagement/types"/>
    <ds:schemaRef ds:uri="http://purl.org/dc/elements/1.1/"/>
    <ds:schemaRef ds:uri="http://schemas.microsoft.com/office/infopath/2007/PartnerControls"/>
    <ds:schemaRef ds:uri="071b9084-06c4-4852-b060-62978f17693d"/>
    <ds:schemaRef ds:uri="http://schemas.microsoft.com/office/2006/metadata/properties"/>
  </ds:schemaRefs>
</ds:datastoreItem>
</file>

<file path=customXml/itemProps2.xml><?xml version="1.0" encoding="utf-8"?>
<ds:datastoreItem xmlns:ds="http://schemas.openxmlformats.org/officeDocument/2006/customXml" ds:itemID="{A4D4116E-F1C8-421B-87F9-858E6F9658A7}">
  <ds:schemaRefs>
    <ds:schemaRef ds:uri="http://schemas.microsoft.com/sharepoint/v3/contenttype/forms"/>
  </ds:schemaRefs>
</ds:datastoreItem>
</file>

<file path=customXml/itemProps3.xml><?xml version="1.0" encoding="utf-8"?>
<ds:datastoreItem xmlns:ds="http://schemas.openxmlformats.org/officeDocument/2006/customXml" ds:itemID="{3DF17CE5-2B00-4286-9DB4-2D632AD616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4b67df-828e-476d-a5d8-418d07c173f8"/>
    <ds:schemaRef ds:uri="071b9084-06c4-4852-b060-62978f1769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11213</TotalTime>
  <Words>2090</Words>
  <Application>Microsoft Office PowerPoint</Application>
  <PresentationFormat>Widescreen</PresentationFormat>
  <Paragraphs>242</Paragraphs>
  <Slides>37</Slides>
  <Notes>21</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-apple-system</vt:lpstr>
      <vt:lpstr>Arial</vt:lpstr>
      <vt:lpstr>Calibri</vt:lpstr>
      <vt:lpstr>Calibri Light</vt:lpstr>
      <vt:lpstr>Cambria Math</vt:lpstr>
      <vt:lpstr>Lucida Grande</vt:lpstr>
      <vt:lpstr>News Gothic MT</vt:lpstr>
      <vt:lpstr>Segoe UI Light</vt:lpstr>
      <vt:lpstr>Office Theme</vt:lpstr>
      <vt:lpstr>PowerPoint Presentation</vt:lpstr>
      <vt:lpstr>PowerPoint Presentation</vt:lpstr>
      <vt:lpstr>PowerPoint Presentation</vt:lpstr>
      <vt:lpstr>Aims and Learning Objectives</vt:lpstr>
      <vt:lpstr>Ground Rules Reminder</vt:lpstr>
      <vt:lpstr>PowerPoint Presentation</vt:lpstr>
      <vt:lpstr>Task 1: Find the Odd One Out</vt:lpstr>
      <vt:lpstr>Task 2: Log Problems</vt:lpstr>
      <vt:lpstr>Task 2: Log Problems</vt:lpstr>
      <vt:lpstr>Task 2: Log Problems</vt:lpstr>
      <vt:lpstr>Task 3: Real Problems</vt:lpstr>
      <vt:lpstr>Task 3: Real Problems</vt:lpstr>
      <vt:lpstr>Optional Extras</vt:lpstr>
      <vt:lpstr>Exam Practice</vt:lpstr>
      <vt:lpstr>Exam Practice</vt:lpstr>
      <vt:lpstr>Exam Practice</vt:lpstr>
      <vt:lpstr>Exam Practice</vt:lpstr>
      <vt:lpstr>Exam Practice</vt:lpstr>
      <vt:lpstr>PowerPoint Presentation</vt:lpstr>
      <vt:lpstr>Which graphs show exponential decay?</vt:lpstr>
      <vt:lpstr>Which graphs show exponential decay?</vt:lpstr>
      <vt:lpstr>PowerPoint Presentation</vt:lpstr>
      <vt:lpstr>Which graphs show exponential growth?</vt:lpstr>
      <vt:lpstr>Which graphs show exponential growth?</vt:lpstr>
      <vt:lpstr>PowerPoint Presentation</vt:lpstr>
      <vt:lpstr>PowerPoint Presentation</vt:lpstr>
      <vt:lpstr>Exponential Decay Equation</vt:lpstr>
      <vt:lpstr>Radioactive Dice!</vt:lpstr>
      <vt:lpstr>Exponential Beer Decay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Alice Hopkinson</dc:creator>
  <cp:lastModifiedBy>Georgie McGarry</cp:lastModifiedBy>
  <cp:revision>118</cp:revision>
  <dcterms:created xsi:type="dcterms:W3CDTF">2018-09-26T09:19:56Z</dcterms:created>
  <dcterms:modified xsi:type="dcterms:W3CDTF">2025-06-26T12:11:06Z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0x010100DD106451E57F21448C49C19A17883BFE</vt:lpwstr>
  </property>
  <property fmtid="{D5CDD505-2E9C-101B-9397-08002B2CF9AE}" pid="3" name="Order">
    <vt:r8>156700</vt:r8>
  </property>
  <property fmtid="{D5CDD505-2E9C-101B-9397-08002B2CF9AE}" pid="4" name="ComplianceAssetId">
    <vt:lpwstr/>
  </property>
  <property fmtid="{D5CDD505-2E9C-101B-9397-08002B2CF9AE}" pid="5" name="AuthorIds_UIVersion_1024">
    <vt:lpwstr>13</vt:lpwstr>
  </property>
  <property fmtid="{D5CDD505-2E9C-101B-9397-08002B2CF9AE}" pid="6" name="MediaServiceImageTags">
    <vt:lpwstr/>
  </property>
</Properties>
</file>