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1" r:id="rId4"/>
  </p:sldMasterIdLst>
  <p:notesMasterIdLst>
    <p:notesMasterId r:id="rId26"/>
  </p:notesMasterIdLst>
  <p:sldIdLst>
    <p:sldId id="257" r:id="rId5"/>
    <p:sldId id="1009" r:id="rId6"/>
    <p:sldId id="1048" r:id="rId7"/>
    <p:sldId id="1084" r:id="rId8"/>
    <p:sldId id="1092" r:id="rId9"/>
    <p:sldId id="1154" r:id="rId10"/>
    <p:sldId id="1155" r:id="rId11"/>
    <p:sldId id="1156" r:id="rId12"/>
    <p:sldId id="1050" r:id="rId13"/>
    <p:sldId id="1018" r:id="rId14"/>
    <p:sldId id="1146" r:id="rId15"/>
    <p:sldId id="1147" r:id="rId16"/>
    <p:sldId id="1051" r:id="rId17"/>
    <p:sldId id="1115" r:id="rId18"/>
    <p:sldId id="1148" r:id="rId19"/>
    <p:sldId id="1149" r:id="rId20"/>
    <p:sldId id="1150" r:id="rId21"/>
    <p:sldId id="1151" r:id="rId22"/>
    <p:sldId id="1152" r:id="rId23"/>
    <p:sldId id="1153" r:id="rId24"/>
    <p:sldId id="85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CADE1B1-CD55-4EFB-A9CC-295D90089896}">
          <p14:sldIdLst>
            <p14:sldId id="257"/>
            <p14:sldId id="1009"/>
          </p14:sldIdLst>
        </p14:section>
        <p14:section name="Intro" id="{0EB147F3-691A-4F7A-B1EE-A02F9284AE76}">
          <p14:sldIdLst>
            <p14:sldId id="1048"/>
            <p14:sldId id="1084"/>
            <p14:sldId id="1092"/>
          </p14:sldIdLst>
        </p14:section>
        <p14:section name="Self-Study Recap" id="{ECF5613E-6770-4C7F-9008-E1D1A1F75AF5}">
          <p14:sldIdLst>
            <p14:sldId id="1154"/>
            <p14:sldId id="1155"/>
            <p14:sldId id="1156"/>
          </p14:sldIdLst>
        </p14:section>
        <p14:section name="Wind Farm Presentations" id="{5B7170A4-C5E8-430C-851B-97DCA40D7EE7}">
          <p14:sldIdLst>
            <p14:sldId id="1050"/>
            <p14:sldId id="1018"/>
          </p14:sldIdLst>
        </p14:section>
        <p14:section name="Discussion" id="{E9BDAA60-26ED-4E0A-8756-04C27BD903BF}">
          <p14:sldIdLst>
            <p14:sldId id="1146"/>
            <p14:sldId id="1147"/>
          </p14:sldIdLst>
        </p14:section>
        <p14:section name="Exponential Graphs" id="{0714725B-DCB6-4BD2-91B8-4CE0CACA8AFE}">
          <p14:sldIdLst>
            <p14:sldId id="1051"/>
            <p14:sldId id="1115"/>
            <p14:sldId id="1148"/>
            <p14:sldId id="1149"/>
            <p14:sldId id="1150"/>
            <p14:sldId id="1151"/>
            <p14:sldId id="1152"/>
            <p14:sldId id="1153"/>
          </p14:sldIdLst>
        </p14:section>
        <p14:section name="Plenary" id="{C2A25C0F-CB82-43AD-95B9-ECF1FD7E499C}">
          <p14:sldIdLst>
            <p14:sldId id="8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F1F"/>
    <a:srgbClr val="1289A7"/>
    <a:srgbClr val="B53471"/>
    <a:srgbClr val="3A3A3A"/>
    <a:srgbClr val="FDE7C7"/>
    <a:srgbClr val="D980FA"/>
    <a:srgbClr val="12CBC4"/>
    <a:srgbClr val="ED4C67"/>
    <a:srgbClr val="FFC312"/>
    <a:srgbClr val="531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A422D1-7A40-4FA9-83C1-12F0DF9F61DA}" v="501" dt="2025-02-14T16:35:16.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6" autoAdjust="0"/>
    <p:restoredTop sz="90799" autoAdjust="0"/>
  </p:normalViewPr>
  <p:slideViewPr>
    <p:cSldViewPr snapToGrid="0">
      <p:cViewPr varScale="1">
        <p:scale>
          <a:sx n="100" d="100"/>
          <a:sy n="100" d="100"/>
        </p:scale>
        <p:origin x="10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e McGarry" userId="f4e6cd3e-4069-43c6-92f7-4611be43ac22" providerId="ADAL" clId="{E066ABCB-C9B3-468D-B83D-0207AF65388B}"/>
    <pc:docChg chg="undo custSel addSld delSld modSld sldOrd addSection delSection modSection">
      <pc:chgData name="Georgie McGarry" userId="f4e6cd3e-4069-43c6-92f7-4611be43ac22" providerId="ADAL" clId="{E066ABCB-C9B3-468D-B83D-0207AF65388B}" dt="2024-11-29T11:14:54.823" v="468" actId="1036"/>
      <pc:docMkLst>
        <pc:docMk/>
      </pc:docMkLst>
      <pc:sldChg chg="addSp delSp mod">
        <pc:chgData name="Georgie McGarry" userId="f4e6cd3e-4069-43c6-92f7-4611be43ac22" providerId="ADAL" clId="{E066ABCB-C9B3-468D-B83D-0207AF65388B}" dt="2024-11-29T11:10:31.996" v="436" actId="22"/>
        <pc:sldMkLst>
          <pc:docMk/>
          <pc:sldMk cId="635692408" sldId="257"/>
        </pc:sldMkLst>
      </pc:sldChg>
      <pc:sldChg chg="addSp delSp modSp mod">
        <pc:chgData name="Georgie McGarry" userId="f4e6cd3e-4069-43c6-92f7-4611be43ac22" providerId="ADAL" clId="{E066ABCB-C9B3-468D-B83D-0207AF65388B}" dt="2024-11-29T10:29:14.935" v="90" actId="1582"/>
        <pc:sldMkLst>
          <pc:docMk/>
          <pc:sldMk cId="82494575" sldId="270"/>
        </pc:sldMkLst>
      </pc:sldChg>
      <pc:sldChg chg="addSp delSp modSp add mod modClrScheme chgLayout modNotesTx">
        <pc:chgData name="Georgie McGarry" userId="f4e6cd3e-4069-43c6-92f7-4611be43ac22" providerId="ADAL" clId="{E066ABCB-C9B3-468D-B83D-0207AF65388B}" dt="2024-11-29T11:10:38.599" v="439"/>
        <pc:sldMkLst>
          <pc:docMk/>
          <pc:sldMk cId="4241225114" sldId="284"/>
        </pc:sldMkLst>
      </pc:sldChg>
      <pc:sldChg chg="addSp delSp modSp mod">
        <pc:chgData name="Georgie McGarry" userId="f4e6cd3e-4069-43c6-92f7-4611be43ac22" providerId="ADAL" clId="{E066ABCB-C9B3-468D-B83D-0207AF65388B}" dt="2024-11-29T11:14:54.823" v="468" actId="1036"/>
        <pc:sldMkLst>
          <pc:docMk/>
          <pc:sldMk cId="1094035183" sldId="1084"/>
        </pc:sldMkLst>
      </pc:sldChg>
      <pc:sldChg chg="del">
        <pc:chgData name="Georgie McGarry" userId="f4e6cd3e-4069-43c6-92f7-4611be43ac22" providerId="ADAL" clId="{E066ABCB-C9B3-468D-B83D-0207AF65388B}" dt="2024-11-29T10:24:48.262" v="3" actId="47"/>
        <pc:sldMkLst>
          <pc:docMk/>
          <pc:sldMk cId="2376681096" sldId="1119"/>
        </pc:sldMkLst>
      </pc:sldChg>
      <pc:sldChg chg="addSp modSp mod modAnim modNotesTx">
        <pc:chgData name="Georgie McGarry" userId="f4e6cd3e-4069-43c6-92f7-4611be43ac22" providerId="ADAL" clId="{E066ABCB-C9B3-468D-B83D-0207AF65388B}" dt="2024-11-29T10:43:09.534" v="296" actId="20577"/>
        <pc:sldMkLst>
          <pc:docMk/>
          <pc:sldMk cId="3990819523" sldId="1123"/>
        </pc:sldMkLst>
      </pc:sldChg>
      <pc:sldChg chg="addSp delSp modSp add mod delAnim modAnim modNotesTx">
        <pc:chgData name="Georgie McGarry" userId="f4e6cd3e-4069-43c6-92f7-4611be43ac22" providerId="ADAL" clId="{E066ABCB-C9B3-468D-B83D-0207AF65388B}" dt="2024-11-29T10:35:46.043" v="232" actId="20577"/>
        <pc:sldMkLst>
          <pc:docMk/>
          <pc:sldMk cId="3617015559" sldId="1130"/>
        </pc:sldMkLst>
      </pc:sldChg>
      <pc:sldChg chg="addSp delSp modSp add mod ord modClrScheme delAnim modAnim chgLayout modNotesTx">
        <pc:chgData name="Georgie McGarry" userId="f4e6cd3e-4069-43c6-92f7-4611be43ac22" providerId="ADAL" clId="{E066ABCB-C9B3-468D-B83D-0207AF65388B}" dt="2024-11-29T11:07:23.961" v="299"/>
        <pc:sldMkLst>
          <pc:docMk/>
          <pc:sldMk cId="1152060452" sldId="1131"/>
        </pc:sldMkLst>
      </pc:sldChg>
      <pc:sldChg chg="modSp add mod modNotesTx">
        <pc:chgData name="Georgie McGarry" userId="f4e6cd3e-4069-43c6-92f7-4611be43ac22" providerId="ADAL" clId="{E066ABCB-C9B3-468D-B83D-0207AF65388B}" dt="2024-11-29T11:07:36.569" v="342" actId="20577"/>
        <pc:sldMkLst>
          <pc:docMk/>
          <pc:sldMk cId="318372098" sldId="1132"/>
        </pc:sldMkLst>
      </pc:sldChg>
      <pc:sldChg chg="modSp add del mod">
        <pc:chgData name="Georgie McGarry" userId="f4e6cd3e-4069-43c6-92f7-4611be43ac22" providerId="ADAL" clId="{E066ABCB-C9B3-468D-B83D-0207AF65388B}" dt="2024-11-29T11:08:09.190" v="358" actId="47"/>
        <pc:sldMkLst>
          <pc:docMk/>
          <pc:sldMk cId="197183873" sldId="1133"/>
        </pc:sldMkLst>
      </pc:sldChg>
      <pc:sldChg chg="addSp delSp modSp add mod modNotesTx">
        <pc:chgData name="Georgie McGarry" userId="f4e6cd3e-4069-43c6-92f7-4611be43ac22" providerId="ADAL" clId="{E066ABCB-C9B3-468D-B83D-0207AF65388B}" dt="2024-11-29T11:10:37.189" v="438"/>
        <pc:sldMkLst>
          <pc:docMk/>
          <pc:sldMk cId="829437488" sldId="1133"/>
        </pc:sldMkLst>
      </pc:sldChg>
      <pc:sldChg chg="addSp delSp modSp add mod modNotesTx">
        <pc:chgData name="Georgie McGarry" userId="f4e6cd3e-4069-43c6-92f7-4611be43ac22" providerId="ADAL" clId="{E066ABCB-C9B3-468D-B83D-0207AF65388B}" dt="2024-11-29T11:10:35.816" v="437"/>
        <pc:sldMkLst>
          <pc:docMk/>
          <pc:sldMk cId="498008537" sldId="1134"/>
        </pc:sldMkLst>
      </pc:sldChg>
      <pc:sldChg chg="addSp delSp modSp add mod modNotesTx">
        <pc:chgData name="Georgie McGarry" userId="f4e6cd3e-4069-43c6-92f7-4611be43ac22" providerId="ADAL" clId="{E066ABCB-C9B3-468D-B83D-0207AF65388B}" dt="2024-11-29T11:10:28.944" v="433"/>
        <pc:sldMkLst>
          <pc:docMk/>
          <pc:sldMk cId="3938600378" sldId="1135"/>
        </pc:sldMkLst>
      </pc:sldChg>
      <pc:sldChg chg="addSp delSp modSp add mod modAnim modNotesTx">
        <pc:chgData name="Georgie McGarry" userId="f4e6cd3e-4069-43c6-92f7-4611be43ac22" providerId="ADAL" clId="{E066ABCB-C9B3-468D-B83D-0207AF65388B}" dt="2024-11-29T11:10:26.791" v="432" actId="20577"/>
        <pc:sldMkLst>
          <pc:docMk/>
          <pc:sldMk cId="418146370" sldId="1136"/>
        </pc:sldMkLst>
      </pc:sldChg>
    </pc:docChg>
  </pc:docChgLst>
  <pc:docChgLst>
    <pc:chgData name="Georgie McGarry" userId="f4e6cd3e-4069-43c6-92f7-4611be43ac22" providerId="ADAL" clId="{E7E915F2-20A9-4EA4-BC4B-C4A3278719F7}"/>
    <pc:docChg chg="custSel addSld delSld modSld sldOrd modSection">
      <pc:chgData name="Georgie McGarry" userId="f4e6cd3e-4069-43c6-92f7-4611be43ac22" providerId="ADAL" clId="{E7E915F2-20A9-4EA4-BC4B-C4A3278719F7}" dt="2024-04-17T18:39:53.473" v="92" actId="729"/>
      <pc:docMkLst>
        <pc:docMk/>
      </pc:docMkLst>
      <pc:sldChg chg="addSp delSp modSp mod ord modAnim">
        <pc:chgData name="Georgie McGarry" userId="f4e6cd3e-4069-43c6-92f7-4611be43ac22" providerId="ADAL" clId="{E7E915F2-20A9-4EA4-BC4B-C4A3278719F7}" dt="2024-04-17T16:04:57.134" v="66"/>
        <pc:sldMkLst>
          <pc:docMk/>
          <pc:sldMk cId="410649911" sldId="1018"/>
        </pc:sldMkLst>
      </pc:sldChg>
      <pc:sldChg chg="modSp mod">
        <pc:chgData name="Georgie McGarry" userId="f4e6cd3e-4069-43c6-92f7-4611be43ac22" providerId="ADAL" clId="{E7E915F2-20A9-4EA4-BC4B-C4A3278719F7}" dt="2024-04-17T17:35:29.555" v="69" actId="20577"/>
        <pc:sldMkLst>
          <pc:docMk/>
          <pc:sldMk cId="441361799" sldId="1036"/>
        </pc:sldMkLst>
      </pc:sldChg>
      <pc:sldChg chg="del">
        <pc:chgData name="Georgie McGarry" userId="f4e6cd3e-4069-43c6-92f7-4611be43ac22" providerId="ADAL" clId="{E7E915F2-20A9-4EA4-BC4B-C4A3278719F7}" dt="2024-04-17T15:34:09.868" v="27" actId="47"/>
        <pc:sldMkLst>
          <pc:docMk/>
          <pc:sldMk cId="3226635765" sldId="1055"/>
        </pc:sldMkLst>
      </pc:sldChg>
      <pc:sldChg chg="del">
        <pc:chgData name="Georgie McGarry" userId="f4e6cd3e-4069-43c6-92f7-4611be43ac22" providerId="ADAL" clId="{E7E915F2-20A9-4EA4-BC4B-C4A3278719F7}" dt="2024-04-17T15:34:10.864" v="28" actId="47"/>
        <pc:sldMkLst>
          <pc:docMk/>
          <pc:sldMk cId="3747795976" sldId="1057"/>
        </pc:sldMkLst>
      </pc:sldChg>
      <pc:sldChg chg="mod modShow">
        <pc:chgData name="Georgie McGarry" userId="f4e6cd3e-4069-43c6-92f7-4611be43ac22" providerId="ADAL" clId="{E7E915F2-20A9-4EA4-BC4B-C4A3278719F7}" dt="2024-04-17T18:39:12.211" v="76" actId="729"/>
        <pc:sldMkLst>
          <pc:docMk/>
          <pc:sldMk cId="1277632123" sldId="1069"/>
        </pc:sldMkLst>
      </pc:sldChg>
      <pc:sldChg chg="mod modShow">
        <pc:chgData name="Georgie McGarry" userId="f4e6cd3e-4069-43c6-92f7-4611be43ac22" providerId="ADAL" clId="{E7E915F2-20A9-4EA4-BC4B-C4A3278719F7}" dt="2024-04-17T18:39:50.106" v="91" actId="729"/>
        <pc:sldMkLst>
          <pc:docMk/>
          <pc:sldMk cId="1861682932" sldId="1072"/>
        </pc:sldMkLst>
      </pc:sldChg>
      <pc:sldChg chg="mod modShow">
        <pc:chgData name="Georgie McGarry" userId="f4e6cd3e-4069-43c6-92f7-4611be43ac22" providerId="ADAL" clId="{E7E915F2-20A9-4EA4-BC4B-C4A3278719F7}" dt="2024-04-17T18:39:53.473" v="92" actId="729"/>
        <pc:sldMkLst>
          <pc:docMk/>
          <pc:sldMk cId="9907496" sldId="1073"/>
        </pc:sldMkLst>
      </pc:sldChg>
      <pc:sldChg chg="mod modShow">
        <pc:chgData name="Georgie McGarry" userId="f4e6cd3e-4069-43c6-92f7-4611be43ac22" providerId="ADAL" clId="{E7E915F2-20A9-4EA4-BC4B-C4A3278719F7}" dt="2024-04-17T18:35:55.771" v="75" actId="729"/>
        <pc:sldMkLst>
          <pc:docMk/>
          <pc:sldMk cId="2418699188" sldId="1074"/>
        </pc:sldMkLst>
      </pc:sldChg>
      <pc:sldChg chg="mod modShow">
        <pc:chgData name="Georgie McGarry" userId="f4e6cd3e-4069-43c6-92f7-4611be43ac22" providerId="ADAL" clId="{E7E915F2-20A9-4EA4-BC4B-C4A3278719F7}" dt="2024-04-17T18:39:17.641" v="77" actId="729"/>
        <pc:sldMkLst>
          <pc:docMk/>
          <pc:sldMk cId="893655223" sldId="1078"/>
        </pc:sldMkLst>
      </pc:sldChg>
      <pc:sldChg chg="mod modShow">
        <pc:chgData name="Georgie McGarry" userId="f4e6cd3e-4069-43c6-92f7-4611be43ac22" providerId="ADAL" clId="{E7E915F2-20A9-4EA4-BC4B-C4A3278719F7}" dt="2024-04-17T18:35:23.125" v="70" actId="729"/>
        <pc:sldMkLst>
          <pc:docMk/>
          <pc:sldMk cId="3393631607" sldId="1082"/>
        </pc:sldMkLst>
      </pc:sldChg>
      <pc:sldChg chg="add">
        <pc:chgData name="Georgie McGarry" userId="f4e6cd3e-4069-43c6-92f7-4611be43ac22" providerId="ADAL" clId="{E7E915F2-20A9-4EA4-BC4B-C4A3278719F7}" dt="2024-04-17T15:31:28.941" v="0"/>
        <pc:sldMkLst>
          <pc:docMk/>
          <pc:sldMk cId="1094035183" sldId="1084"/>
        </pc:sldMkLst>
      </pc:sldChg>
      <pc:sldChg chg="delSp modSp add mod">
        <pc:chgData name="Georgie McGarry" userId="f4e6cd3e-4069-43c6-92f7-4611be43ac22" providerId="ADAL" clId="{E7E915F2-20A9-4EA4-BC4B-C4A3278719F7}" dt="2024-04-17T15:33:55.114" v="25" actId="478"/>
        <pc:sldMkLst>
          <pc:docMk/>
          <pc:sldMk cId="2889950093" sldId="1085"/>
        </pc:sldMkLst>
      </pc:sldChg>
      <pc:sldChg chg="add">
        <pc:chgData name="Georgie McGarry" userId="f4e6cd3e-4069-43c6-92f7-4611be43ac22" providerId="ADAL" clId="{E7E915F2-20A9-4EA4-BC4B-C4A3278719F7}" dt="2024-04-17T15:34:08.627" v="26"/>
        <pc:sldMkLst>
          <pc:docMk/>
          <pc:sldMk cId="650423954" sldId="1086"/>
        </pc:sldMkLst>
      </pc:sldChg>
      <pc:sldChg chg="modSp add mod">
        <pc:chgData name="Georgie McGarry" userId="f4e6cd3e-4069-43c6-92f7-4611be43ac22" providerId="ADAL" clId="{E7E915F2-20A9-4EA4-BC4B-C4A3278719F7}" dt="2024-04-17T15:34:17.529" v="29" actId="20577"/>
        <pc:sldMkLst>
          <pc:docMk/>
          <pc:sldMk cId="1365799598" sldId="1087"/>
        </pc:sldMkLst>
      </pc:sldChg>
      <pc:sldChg chg="modSp add mod">
        <pc:chgData name="Georgie McGarry" userId="f4e6cd3e-4069-43c6-92f7-4611be43ac22" providerId="ADAL" clId="{E7E915F2-20A9-4EA4-BC4B-C4A3278719F7}" dt="2024-04-17T15:34:22.665" v="30" actId="20577"/>
        <pc:sldMkLst>
          <pc:docMk/>
          <pc:sldMk cId="3533503438" sldId="1088"/>
        </pc:sldMkLst>
      </pc:sldChg>
      <pc:sldChg chg="addSp delSp modSp add mod delAnim">
        <pc:chgData name="Georgie McGarry" userId="f4e6cd3e-4069-43c6-92f7-4611be43ac22" providerId="ADAL" clId="{E7E915F2-20A9-4EA4-BC4B-C4A3278719F7}" dt="2024-04-17T18:39:41.509" v="88" actId="478"/>
        <pc:sldMkLst>
          <pc:docMk/>
          <pc:sldMk cId="2774029936" sldId="1089"/>
        </pc:sldMkLst>
      </pc:sldChg>
      <pc:sldChg chg="delSp add mod ord delAnim">
        <pc:chgData name="Georgie McGarry" userId="f4e6cd3e-4069-43c6-92f7-4611be43ac22" providerId="ADAL" clId="{E7E915F2-20A9-4EA4-BC4B-C4A3278719F7}" dt="2024-04-17T18:39:45.348" v="90" actId="478"/>
        <pc:sldMkLst>
          <pc:docMk/>
          <pc:sldMk cId="3489858711" sldId="1090"/>
        </pc:sldMkLst>
      </pc:sldChg>
      <pc:sldChg chg="addSp delSp modSp add mod delAnim">
        <pc:chgData name="Georgie McGarry" userId="f4e6cd3e-4069-43c6-92f7-4611be43ac22" providerId="ADAL" clId="{E7E915F2-20A9-4EA4-BC4B-C4A3278719F7}" dt="2024-04-17T18:39:36.640" v="85" actId="478"/>
        <pc:sldMkLst>
          <pc:docMk/>
          <pc:sldMk cId="3920595042" sldId="1091"/>
        </pc:sldMkLst>
      </pc:sldChg>
    </pc:docChg>
  </pc:docChgLst>
  <pc:docChgLst>
    <pc:chgData name="Georgie McGarry" userId="f4e6cd3e-4069-43c6-92f7-4611be43ac22" providerId="ADAL" clId="{32FC5023-38B8-4FF5-8BA5-22145A83C951}"/>
    <pc:docChg chg="undo custSel addSld modSld sldOrd modSection">
      <pc:chgData name="Georgie McGarry" userId="f4e6cd3e-4069-43c6-92f7-4611be43ac22" providerId="ADAL" clId="{32FC5023-38B8-4FF5-8BA5-22145A83C951}" dt="2024-03-28T10:58:51.807" v="2871" actId="20577"/>
      <pc:docMkLst>
        <pc:docMk/>
      </pc:docMkLst>
      <pc:sldChg chg="modSp mod">
        <pc:chgData name="Georgie McGarry" userId="f4e6cd3e-4069-43c6-92f7-4611be43ac22" providerId="ADAL" clId="{32FC5023-38B8-4FF5-8BA5-22145A83C951}" dt="2024-03-28T10:55:56.481" v="2759" actId="5793"/>
        <pc:sldMkLst>
          <pc:docMk/>
          <pc:sldMk cId="635692408" sldId="257"/>
        </pc:sldMkLst>
      </pc:sldChg>
      <pc:sldChg chg="addSp modSp mod modNotesTx">
        <pc:chgData name="Georgie McGarry" userId="f4e6cd3e-4069-43c6-92f7-4611be43ac22" providerId="ADAL" clId="{32FC5023-38B8-4FF5-8BA5-22145A83C951}" dt="2024-03-28T10:55:13.316" v="2732" actId="20577"/>
        <pc:sldMkLst>
          <pc:docMk/>
          <pc:sldMk cId="39083435" sldId="1053"/>
        </pc:sldMkLst>
      </pc:sldChg>
      <pc:sldChg chg="addSp modSp mod ord modNotesTx">
        <pc:chgData name="Georgie McGarry" userId="f4e6cd3e-4069-43c6-92f7-4611be43ac22" providerId="ADAL" clId="{32FC5023-38B8-4FF5-8BA5-22145A83C951}" dt="2024-03-28T10:58:17.479" v="2813" actId="20577"/>
        <pc:sldMkLst>
          <pc:docMk/>
          <pc:sldMk cId="2046783934" sldId="1054"/>
        </pc:sldMkLst>
      </pc:sldChg>
      <pc:sldChg chg="modSp mod">
        <pc:chgData name="Georgie McGarry" userId="f4e6cd3e-4069-43c6-92f7-4611be43ac22" providerId="ADAL" clId="{32FC5023-38B8-4FF5-8BA5-22145A83C951}" dt="2024-03-28T09:05:36.656" v="15" actId="20577"/>
        <pc:sldMkLst>
          <pc:docMk/>
          <pc:sldMk cId="3747795976" sldId="1057"/>
        </pc:sldMkLst>
      </pc:sldChg>
      <pc:sldChg chg="modNotesTx">
        <pc:chgData name="Georgie McGarry" userId="f4e6cd3e-4069-43c6-92f7-4611be43ac22" providerId="ADAL" clId="{32FC5023-38B8-4FF5-8BA5-22145A83C951}" dt="2024-03-28T09:14:09.445" v="880" actId="20577"/>
        <pc:sldMkLst>
          <pc:docMk/>
          <pc:sldMk cId="9907496" sldId="1073"/>
        </pc:sldMkLst>
      </pc:sldChg>
      <pc:sldChg chg="modSp mod modNotesTx">
        <pc:chgData name="Georgie McGarry" userId="f4e6cd3e-4069-43c6-92f7-4611be43ac22" providerId="ADAL" clId="{32FC5023-38B8-4FF5-8BA5-22145A83C951}" dt="2024-03-28T10:36:36.340" v="2701" actId="20577"/>
        <pc:sldMkLst>
          <pc:docMk/>
          <pc:sldMk cId="2418699188" sldId="1074"/>
        </pc:sldMkLst>
      </pc:sldChg>
      <pc:sldChg chg="addSp delSp modSp mod">
        <pc:chgData name="Georgie McGarry" userId="f4e6cd3e-4069-43c6-92f7-4611be43ac22" providerId="ADAL" clId="{32FC5023-38B8-4FF5-8BA5-22145A83C951}" dt="2024-03-28T09:54:55.850" v="913" actId="1036"/>
        <pc:sldMkLst>
          <pc:docMk/>
          <pc:sldMk cId="2373011933" sldId="1075"/>
        </pc:sldMkLst>
      </pc:sldChg>
      <pc:sldChg chg="addSp modSp mod">
        <pc:chgData name="Georgie McGarry" userId="f4e6cd3e-4069-43c6-92f7-4611be43ac22" providerId="ADAL" clId="{32FC5023-38B8-4FF5-8BA5-22145A83C951}" dt="2024-03-28T09:55:06.826" v="917" actId="1076"/>
        <pc:sldMkLst>
          <pc:docMk/>
          <pc:sldMk cId="4265617873" sldId="1076"/>
        </pc:sldMkLst>
      </pc:sldChg>
      <pc:sldChg chg="addSp modSp mod">
        <pc:chgData name="Georgie McGarry" userId="f4e6cd3e-4069-43c6-92f7-4611be43ac22" providerId="ADAL" clId="{32FC5023-38B8-4FF5-8BA5-22145A83C951}" dt="2024-03-28T09:55:21.732" v="923" actId="1036"/>
        <pc:sldMkLst>
          <pc:docMk/>
          <pc:sldMk cId="1052112195" sldId="1077"/>
        </pc:sldMkLst>
      </pc:sldChg>
      <pc:sldChg chg="addSp modSp mod">
        <pc:chgData name="Georgie McGarry" userId="f4e6cd3e-4069-43c6-92f7-4611be43ac22" providerId="ADAL" clId="{32FC5023-38B8-4FF5-8BA5-22145A83C951}" dt="2024-03-28T09:55:29.617" v="926" actId="1076"/>
        <pc:sldMkLst>
          <pc:docMk/>
          <pc:sldMk cId="893655223" sldId="1078"/>
        </pc:sldMkLst>
      </pc:sldChg>
      <pc:sldChg chg="modSp add mod">
        <pc:chgData name="Georgie McGarry" userId="f4e6cd3e-4069-43c6-92f7-4611be43ac22" providerId="ADAL" clId="{32FC5023-38B8-4FF5-8BA5-22145A83C951}" dt="2024-03-28T10:18:16.505" v="1913" actId="20577"/>
        <pc:sldMkLst>
          <pc:docMk/>
          <pc:sldMk cId="2140929744" sldId="1079"/>
        </pc:sldMkLst>
      </pc:sldChg>
      <pc:sldChg chg="modSp add mod">
        <pc:chgData name="Georgie McGarry" userId="f4e6cd3e-4069-43c6-92f7-4611be43ac22" providerId="ADAL" clId="{32FC5023-38B8-4FF5-8BA5-22145A83C951}" dt="2024-03-28T10:35:14.822" v="2676" actId="20577"/>
        <pc:sldMkLst>
          <pc:docMk/>
          <pc:sldMk cId="3166648984" sldId="1080"/>
        </pc:sldMkLst>
      </pc:sldChg>
      <pc:sldChg chg="modSp add mod">
        <pc:chgData name="Georgie McGarry" userId="f4e6cd3e-4069-43c6-92f7-4611be43ac22" providerId="ADAL" clId="{32FC5023-38B8-4FF5-8BA5-22145A83C951}" dt="2024-03-28T09:58:41.123" v="1081" actId="20577"/>
        <pc:sldMkLst>
          <pc:docMk/>
          <pc:sldMk cId="2317714748" sldId="1081"/>
        </pc:sldMkLst>
      </pc:sldChg>
      <pc:sldChg chg="modSp add mod">
        <pc:chgData name="Georgie McGarry" userId="f4e6cd3e-4069-43c6-92f7-4611be43ac22" providerId="ADAL" clId="{32FC5023-38B8-4FF5-8BA5-22145A83C951}" dt="2024-03-28T10:19:12.855" v="1959" actId="20577"/>
        <pc:sldMkLst>
          <pc:docMk/>
          <pc:sldMk cId="3393631607" sldId="1082"/>
        </pc:sldMkLst>
      </pc:sldChg>
      <pc:sldChg chg="addSp delSp modSp add mod setBg modNotesTx">
        <pc:chgData name="Georgie McGarry" userId="f4e6cd3e-4069-43c6-92f7-4611be43ac22" providerId="ADAL" clId="{32FC5023-38B8-4FF5-8BA5-22145A83C951}" dt="2024-03-28T10:58:51.807" v="2871" actId="20577"/>
        <pc:sldMkLst>
          <pc:docMk/>
          <pc:sldMk cId="582877860" sldId="1083"/>
        </pc:sldMkLst>
      </pc:sldChg>
    </pc:docChg>
  </pc:docChgLst>
  <pc:docChgLst>
    <pc:chgData name="Georgie McGarry" userId="f4e6cd3e-4069-43c6-92f7-4611be43ac22" providerId="ADAL" clId="{B9C34F64-C68E-4F46-84FC-6B8ED0AA2AB4}"/>
    <pc:docChg chg="undo custSel addSld delSld modSld sldOrd modSection">
      <pc:chgData name="Georgie McGarry" userId="f4e6cd3e-4069-43c6-92f7-4611be43ac22" providerId="ADAL" clId="{B9C34F64-C68E-4F46-84FC-6B8ED0AA2AB4}" dt="2024-09-10T16:29:39.998" v="1762" actId="1076"/>
      <pc:docMkLst>
        <pc:docMk/>
      </pc:docMkLst>
      <pc:sldChg chg="modSp mod">
        <pc:chgData name="Georgie McGarry" userId="f4e6cd3e-4069-43c6-92f7-4611be43ac22" providerId="ADAL" clId="{B9C34F64-C68E-4F46-84FC-6B8ED0AA2AB4}" dt="2024-09-10T14:58:14.177" v="170" actId="14100"/>
        <pc:sldMkLst>
          <pc:docMk/>
          <pc:sldMk cId="3390317463" sldId="1049"/>
        </pc:sldMkLst>
      </pc:sldChg>
      <pc:sldChg chg="modSp mod">
        <pc:chgData name="Georgie McGarry" userId="f4e6cd3e-4069-43c6-92f7-4611be43ac22" providerId="ADAL" clId="{B9C34F64-C68E-4F46-84FC-6B8ED0AA2AB4}" dt="2024-09-10T14:57:56.157" v="155" actId="20577"/>
        <pc:sldMkLst>
          <pc:docMk/>
          <pc:sldMk cId="1543846267" sldId="1051"/>
        </pc:sldMkLst>
      </pc:sldChg>
      <pc:sldChg chg="addSp delSp modSp mod delAnim modAnim">
        <pc:chgData name="Georgie McGarry" userId="f4e6cd3e-4069-43c6-92f7-4611be43ac22" providerId="ADAL" clId="{B9C34F64-C68E-4F46-84FC-6B8ED0AA2AB4}" dt="2024-09-10T15:43:01.467" v="1278" actId="20577"/>
        <pc:sldMkLst>
          <pc:docMk/>
          <pc:sldMk cId="1559330301" sldId="1056"/>
        </pc:sldMkLst>
      </pc:sldChg>
      <pc:sldChg chg="del">
        <pc:chgData name="Georgie McGarry" userId="f4e6cd3e-4069-43c6-92f7-4611be43ac22" providerId="ADAL" clId="{B9C34F64-C68E-4F46-84FC-6B8ED0AA2AB4}" dt="2024-09-10T14:58:04.741" v="156" actId="47"/>
        <pc:sldMkLst>
          <pc:docMk/>
          <pc:sldMk cId="3958801151" sldId="1058"/>
        </pc:sldMkLst>
      </pc:sldChg>
      <pc:sldChg chg="del">
        <pc:chgData name="Georgie McGarry" userId="f4e6cd3e-4069-43c6-92f7-4611be43ac22" providerId="ADAL" clId="{B9C34F64-C68E-4F46-84FC-6B8ED0AA2AB4}" dt="2024-09-10T14:58:06.871" v="158" actId="47"/>
        <pc:sldMkLst>
          <pc:docMk/>
          <pc:sldMk cId="2642138489" sldId="1070"/>
        </pc:sldMkLst>
      </pc:sldChg>
      <pc:sldChg chg="addSp delSp modSp mod ord delAnim modAnim">
        <pc:chgData name="Georgie McGarry" userId="f4e6cd3e-4069-43c6-92f7-4611be43ac22" providerId="ADAL" clId="{B9C34F64-C68E-4F46-84FC-6B8ED0AA2AB4}" dt="2024-09-10T15:04:51.678" v="395" actId="1076"/>
        <pc:sldMkLst>
          <pc:docMk/>
          <pc:sldMk cId="3515340594" sldId="1099"/>
        </pc:sldMkLst>
      </pc:sldChg>
      <pc:sldChg chg="delSp del mod delAnim">
        <pc:chgData name="Georgie McGarry" userId="f4e6cd3e-4069-43c6-92f7-4611be43ac22" providerId="ADAL" clId="{B9C34F64-C68E-4F46-84FC-6B8ED0AA2AB4}" dt="2024-09-10T15:18:30.367" v="575" actId="47"/>
        <pc:sldMkLst>
          <pc:docMk/>
          <pc:sldMk cId="3300518671" sldId="1101"/>
        </pc:sldMkLst>
      </pc:sldChg>
      <pc:sldChg chg="del">
        <pc:chgData name="Georgie McGarry" userId="f4e6cd3e-4069-43c6-92f7-4611be43ac22" providerId="ADAL" clId="{B9C34F64-C68E-4F46-84FC-6B8ED0AA2AB4}" dt="2024-09-10T16:17:35.668" v="1302" actId="47"/>
        <pc:sldMkLst>
          <pc:docMk/>
          <pc:sldMk cId="3201473956" sldId="1102"/>
        </pc:sldMkLst>
      </pc:sldChg>
      <pc:sldChg chg="del">
        <pc:chgData name="Georgie McGarry" userId="f4e6cd3e-4069-43c6-92f7-4611be43ac22" providerId="ADAL" clId="{B9C34F64-C68E-4F46-84FC-6B8ED0AA2AB4}" dt="2024-09-10T14:58:04.741" v="156" actId="47"/>
        <pc:sldMkLst>
          <pc:docMk/>
          <pc:sldMk cId="421669857" sldId="1103"/>
        </pc:sldMkLst>
      </pc:sldChg>
      <pc:sldChg chg="del">
        <pc:chgData name="Georgie McGarry" userId="f4e6cd3e-4069-43c6-92f7-4611be43ac22" providerId="ADAL" clId="{B9C34F64-C68E-4F46-84FC-6B8ED0AA2AB4}" dt="2024-09-10T14:58:04.741" v="156" actId="47"/>
        <pc:sldMkLst>
          <pc:docMk/>
          <pc:sldMk cId="664069044" sldId="1104"/>
        </pc:sldMkLst>
      </pc:sldChg>
      <pc:sldChg chg="del">
        <pc:chgData name="Georgie McGarry" userId="f4e6cd3e-4069-43c6-92f7-4611be43ac22" providerId="ADAL" clId="{B9C34F64-C68E-4F46-84FC-6B8ED0AA2AB4}" dt="2024-09-10T14:58:04.741" v="156" actId="47"/>
        <pc:sldMkLst>
          <pc:docMk/>
          <pc:sldMk cId="181301991" sldId="1105"/>
        </pc:sldMkLst>
      </pc:sldChg>
      <pc:sldChg chg="del">
        <pc:chgData name="Georgie McGarry" userId="f4e6cd3e-4069-43c6-92f7-4611be43ac22" providerId="ADAL" clId="{B9C34F64-C68E-4F46-84FC-6B8ED0AA2AB4}" dt="2024-09-10T14:58:04.741" v="156" actId="47"/>
        <pc:sldMkLst>
          <pc:docMk/>
          <pc:sldMk cId="1836565276" sldId="1106"/>
        </pc:sldMkLst>
      </pc:sldChg>
      <pc:sldChg chg="del">
        <pc:chgData name="Georgie McGarry" userId="f4e6cd3e-4069-43c6-92f7-4611be43ac22" providerId="ADAL" clId="{B9C34F64-C68E-4F46-84FC-6B8ED0AA2AB4}" dt="2024-09-10T14:58:06.079" v="157" actId="47"/>
        <pc:sldMkLst>
          <pc:docMk/>
          <pc:sldMk cId="1913165251" sldId="1107"/>
        </pc:sldMkLst>
      </pc:sldChg>
      <pc:sldChg chg="addSp delSp modSp mod modAnim">
        <pc:chgData name="Georgie McGarry" userId="f4e6cd3e-4069-43c6-92f7-4611be43ac22" providerId="ADAL" clId="{B9C34F64-C68E-4F46-84FC-6B8ED0AA2AB4}" dt="2024-09-10T14:54:59.912" v="72"/>
        <pc:sldMkLst>
          <pc:docMk/>
          <pc:sldMk cId="1220715924" sldId="1111"/>
        </pc:sldMkLst>
      </pc:sldChg>
      <pc:sldChg chg="addSp delSp modSp add mod">
        <pc:chgData name="Georgie McGarry" userId="f4e6cd3e-4069-43c6-92f7-4611be43ac22" providerId="ADAL" clId="{B9C34F64-C68E-4F46-84FC-6B8ED0AA2AB4}" dt="2024-09-10T14:59:49.354" v="246" actId="1076"/>
        <pc:sldMkLst>
          <pc:docMk/>
          <pc:sldMk cId="1358745064" sldId="1112"/>
        </pc:sldMkLst>
      </pc:sldChg>
      <pc:sldChg chg="addSp delSp modSp add mod delAnim modAnim">
        <pc:chgData name="Georgie McGarry" userId="f4e6cd3e-4069-43c6-92f7-4611be43ac22" providerId="ADAL" clId="{B9C34F64-C68E-4F46-84FC-6B8ED0AA2AB4}" dt="2024-09-10T15:11:54.362" v="512"/>
        <pc:sldMkLst>
          <pc:docMk/>
          <pc:sldMk cId="4274775992" sldId="1113"/>
        </pc:sldMkLst>
      </pc:sldChg>
      <pc:sldChg chg="addSp delSp modSp add mod modAnim">
        <pc:chgData name="Georgie McGarry" userId="f4e6cd3e-4069-43c6-92f7-4611be43ac22" providerId="ADAL" clId="{B9C34F64-C68E-4F46-84FC-6B8ED0AA2AB4}" dt="2024-09-10T15:15:30.966" v="571"/>
        <pc:sldMkLst>
          <pc:docMk/>
          <pc:sldMk cId="417917493" sldId="1114"/>
        </pc:sldMkLst>
      </pc:sldChg>
      <pc:sldChg chg="addSp delSp modSp add mod delAnim modAnim">
        <pc:chgData name="Georgie McGarry" userId="f4e6cd3e-4069-43c6-92f7-4611be43ac22" providerId="ADAL" clId="{B9C34F64-C68E-4F46-84FC-6B8ED0AA2AB4}" dt="2024-09-10T15:23:02.232" v="787"/>
        <pc:sldMkLst>
          <pc:docMk/>
          <pc:sldMk cId="2952907691" sldId="1115"/>
        </pc:sldMkLst>
      </pc:sldChg>
      <pc:sldChg chg="addSp delSp modSp add mod delAnim modAnim">
        <pc:chgData name="Georgie McGarry" userId="f4e6cd3e-4069-43c6-92f7-4611be43ac22" providerId="ADAL" clId="{B9C34F64-C68E-4F46-84FC-6B8ED0AA2AB4}" dt="2024-09-10T15:36:03.767" v="868"/>
        <pc:sldMkLst>
          <pc:docMk/>
          <pc:sldMk cId="3750254999" sldId="1116"/>
        </pc:sldMkLst>
      </pc:sldChg>
      <pc:sldChg chg="addSp delSp modSp add del mod delAnim">
        <pc:chgData name="Georgie McGarry" userId="f4e6cd3e-4069-43c6-92f7-4611be43ac22" providerId="ADAL" clId="{B9C34F64-C68E-4F46-84FC-6B8ED0AA2AB4}" dt="2024-09-10T15:45:32.578" v="1296" actId="47"/>
        <pc:sldMkLst>
          <pc:docMk/>
          <pc:sldMk cId="1006488085" sldId="1117"/>
        </pc:sldMkLst>
      </pc:sldChg>
      <pc:sldChg chg="addSp delSp modSp add mod ord modAnim">
        <pc:chgData name="Georgie McGarry" userId="f4e6cd3e-4069-43c6-92f7-4611be43ac22" providerId="ADAL" clId="{B9C34F64-C68E-4F46-84FC-6B8ED0AA2AB4}" dt="2024-09-10T15:45:48.966" v="1301"/>
        <pc:sldMkLst>
          <pc:docMk/>
          <pc:sldMk cId="4225739069" sldId="1118"/>
        </pc:sldMkLst>
      </pc:sldChg>
      <pc:sldChg chg="addSp delSp modSp add mod delAnim modAnim">
        <pc:chgData name="Georgie McGarry" userId="f4e6cd3e-4069-43c6-92f7-4611be43ac22" providerId="ADAL" clId="{B9C34F64-C68E-4F46-84FC-6B8ED0AA2AB4}" dt="2024-09-10T16:20:54.022" v="1446"/>
        <pc:sldMkLst>
          <pc:docMk/>
          <pc:sldMk cId="2376681096" sldId="1119"/>
        </pc:sldMkLst>
      </pc:sldChg>
      <pc:sldChg chg="addSp delSp modSp add mod delAnim modAnim">
        <pc:chgData name="Georgie McGarry" userId="f4e6cd3e-4069-43c6-92f7-4611be43ac22" providerId="ADAL" clId="{B9C34F64-C68E-4F46-84FC-6B8ED0AA2AB4}" dt="2024-09-10T16:23:39.731" v="1551" actId="1076"/>
        <pc:sldMkLst>
          <pc:docMk/>
          <pc:sldMk cId="4148218846" sldId="1120"/>
        </pc:sldMkLst>
      </pc:sldChg>
      <pc:sldChg chg="addSp delSp modSp add mod delAnim modAnim">
        <pc:chgData name="Georgie McGarry" userId="f4e6cd3e-4069-43c6-92f7-4611be43ac22" providerId="ADAL" clId="{B9C34F64-C68E-4F46-84FC-6B8ED0AA2AB4}" dt="2024-09-10T16:29:39.998" v="1762" actId="1076"/>
        <pc:sldMkLst>
          <pc:docMk/>
          <pc:sldMk cId="266658659" sldId="1121"/>
        </pc:sldMkLst>
      </pc:sldChg>
      <pc:sldChg chg="addSp delSp modSp add mod ord delAnim modAnim">
        <pc:chgData name="Georgie McGarry" userId="f4e6cd3e-4069-43c6-92f7-4611be43ac22" providerId="ADAL" clId="{B9C34F64-C68E-4F46-84FC-6B8ED0AA2AB4}" dt="2024-09-10T16:29:34.164" v="1760" actId="14100"/>
        <pc:sldMkLst>
          <pc:docMk/>
          <pc:sldMk cId="3418330445" sldId="1122"/>
        </pc:sldMkLst>
      </pc:sldChg>
      <pc:sldChg chg="delSp modSp add mod modAnim">
        <pc:chgData name="Georgie McGarry" userId="f4e6cd3e-4069-43c6-92f7-4611be43ac22" providerId="ADAL" clId="{B9C34F64-C68E-4F46-84FC-6B8ED0AA2AB4}" dt="2024-09-10T16:29:23.988" v="1758"/>
        <pc:sldMkLst>
          <pc:docMk/>
          <pc:sldMk cId="3990819523" sldId="1123"/>
        </pc:sldMkLst>
      </pc:sldChg>
    </pc:docChg>
  </pc:docChgLst>
  <pc:docChgLst>
    <pc:chgData name="Georgie McGarry" userId="f4e6cd3e-4069-43c6-92f7-4611be43ac22" providerId="ADAL" clId="{353E774E-74CE-4B6A-A797-719021A0D02A}"/>
    <pc:docChg chg="custSel modSld">
      <pc:chgData name="Georgie McGarry" userId="f4e6cd3e-4069-43c6-92f7-4611be43ac22" providerId="ADAL" clId="{353E774E-74CE-4B6A-A797-719021A0D02A}" dt="2024-01-12T13:23:40.874" v="4" actId="1076"/>
      <pc:docMkLst>
        <pc:docMk/>
      </pc:docMkLst>
    </pc:docChg>
  </pc:docChgLst>
  <pc:docChgLst>
    <pc:chgData name="Georgie McGarry" userId="f4e6cd3e-4069-43c6-92f7-4611be43ac22" providerId="ADAL" clId="{8B50091E-508D-49BB-B2A4-D81A8D6CBE61}"/>
    <pc:docChg chg="undo redo custSel addSld delSld modSld sldOrd modMainMaster addSection modSection">
      <pc:chgData name="Georgie McGarry" userId="f4e6cd3e-4069-43c6-92f7-4611be43ac22" providerId="ADAL" clId="{8B50091E-508D-49BB-B2A4-D81A8D6CBE61}" dt="2024-03-27T18:01:42.395" v="5362" actId="20577"/>
      <pc:docMkLst>
        <pc:docMk/>
      </pc:docMkLst>
      <pc:sldChg chg="ord">
        <pc:chgData name="Georgie McGarry" userId="f4e6cd3e-4069-43c6-92f7-4611be43ac22" providerId="ADAL" clId="{8B50091E-508D-49BB-B2A4-D81A8D6CBE61}" dt="2024-03-27T16:26:41.112" v="583"/>
        <pc:sldMkLst>
          <pc:docMk/>
          <pc:sldMk cId="285535640" sldId="855"/>
        </pc:sldMkLst>
      </pc:sldChg>
      <pc:sldChg chg="addSp delSp modSp mod">
        <pc:chgData name="Georgie McGarry" userId="f4e6cd3e-4069-43c6-92f7-4611be43ac22" providerId="ADAL" clId="{8B50091E-508D-49BB-B2A4-D81A8D6CBE61}" dt="2024-03-27T16:24:07.850" v="505" actId="1076"/>
        <pc:sldMkLst>
          <pc:docMk/>
          <pc:sldMk cId="62243495" sldId="1009"/>
        </pc:sldMkLst>
      </pc:sldChg>
      <pc:sldChg chg="addSp modSp mod ord">
        <pc:chgData name="Georgie McGarry" userId="f4e6cd3e-4069-43c6-92f7-4611be43ac22" providerId="ADAL" clId="{8B50091E-508D-49BB-B2A4-D81A8D6CBE61}" dt="2024-03-27T16:45:26.356" v="1106" actId="14100"/>
        <pc:sldMkLst>
          <pc:docMk/>
          <pc:sldMk cId="410649911" sldId="1018"/>
        </pc:sldMkLst>
      </pc:sldChg>
      <pc:sldChg chg="addSp modSp del mod ord">
        <pc:chgData name="Georgie McGarry" userId="f4e6cd3e-4069-43c6-92f7-4611be43ac22" providerId="ADAL" clId="{8B50091E-508D-49BB-B2A4-D81A8D6CBE61}" dt="2024-03-27T17:19:37.728" v="2937" actId="2696"/>
        <pc:sldMkLst>
          <pc:docMk/>
          <pc:sldMk cId="2146906997" sldId="1028"/>
        </pc:sldMkLst>
      </pc:sldChg>
      <pc:sldChg chg="modSp mod ord">
        <pc:chgData name="Georgie McGarry" userId="f4e6cd3e-4069-43c6-92f7-4611be43ac22" providerId="ADAL" clId="{8B50091E-508D-49BB-B2A4-D81A8D6CBE61}" dt="2024-03-27T16:58:46.283" v="1240" actId="20577"/>
        <pc:sldMkLst>
          <pc:docMk/>
          <pc:sldMk cId="441361799" sldId="1036"/>
        </pc:sldMkLst>
      </pc:sldChg>
      <pc:sldChg chg="modSp mod">
        <pc:chgData name="Georgie McGarry" userId="f4e6cd3e-4069-43c6-92f7-4611be43ac22" providerId="ADAL" clId="{8B50091E-508D-49BB-B2A4-D81A8D6CBE61}" dt="2024-03-27T16:20:31.369" v="312" actId="14100"/>
        <pc:sldMkLst>
          <pc:docMk/>
          <pc:sldMk cId="93070607" sldId="1048"/>
        </pc:sldMkLst>
      </pc:sldChg>
      <pc:sldChg chg="modSp add mod ord">
        <pc:chgData name="Georgie McGarry" userId="f4e6cd3e-4069-43c6-92f7-4611be43ac22" providerId="ADAL" clId="{8B50091E-508D-49BB-B2A4-D81A8D6CBE61}" dt="2024-03-27T16:58:56.708" v="1242" actId="1076"/>
        <pc:sldMkLst>
          <pc:docMk/>
          <pc:sldMk cId="3390317463" sldId="1049"/>
        </pc:sldMkLst>
      </pc:sldChg>
      <pc:sldChg chg="modSp add mod ord">
        <pc:chgData name="Georgie McGarry" userId="f4e6cd3e-4069-43c6-92f7-4611be43ac22" providerId="ADAL" clId="{8B50091E-508D-49BB-B2A4-D81A8D6CBE61}" dt="2024-03-27T16:23:26.335" v="476"/>
        <pc:sldMkLst>
          <pc:docMk/>
          <pc:sldMk cId="2253711012" sldId="1050"/>
        </pc:sldMkLst>
      </pc:sldChg>
      <pc:sldChg chg="modSp add mod ord">
        <pc:chgData name="Georgie McGarry" userId="f4e6cd3e-4069-43c6-92f7-4611be43ac22" providerId="ADAL" clId="{8B50091E-508D-49BB-B2A4-D81A8D6CBE61}" dt="2024-03-27T16:23:26.335" v="476"/>
        <pc:sldMkLst>
          <pc:docMk/>
          <pc:sldMk cId="1543846267" sldId="1051"/>
        </pc:sldMkLst>
      </pc:sldChg>
      <pc:sldChg chg="modSp add mod">
        <pc:chgData name="Georgie McGarry" userId="f4e6cd3e-4069-43c6-92f7-4611be43ac22" providerId="ADAL" clId="{8B50091E-508D-49BB-B2A4-D81A8D6CBE61}" dt="2024-03-27T16:24:48.239" v="559" actId="14100"/>
        <pc:sldMkLst>
          <pc:docMk/>
          <pc:sldMk cId="2237745722" sldId="1052"/>
        </pc:sldMkLst>
      </pc:sldChg>
      <pc:sldChg chg="modSp add mod ord">
        <pc:chgData name="Georgie McGarry" userId="f4e6cd3e-4069-43c6-92f7-4611be43ac22" providerId="ADAL" clId="{8B50091E-508D-49BB-B2A4-D81A8D6CBE61}" dt="2024-03-27T16:26:39.753" v="581"/>
        <pc:sldMkLst>
          <pc:docMk/>
          <pc:sldMk cId="39083435" sldId="1053"/>
        </pc:sldMkLst>
      </pc:sldChg>
      <pc:sldChg chg="addSp delSp modSp add mod modNotesTx">
        <pc:chgData name="Georgie McGarry" userId="f4e6cd3e-4069-43c6-92f7-4611be43ac22" providerId="ADAL" clId="{8B50091E-508D-49BB-B2A4-D81A8D6CBE61}" dt="2024-03-27T16:57:36.335" v="1205" actId="478"/>
        <pc:sldMkLst>
          <pc:docMk/>
          <pc:sldMk cId="2046783934" sldId="1054"/>
        </pc:sldMkLst>
      </pc:sldChg>
      <pc:sldChg chg="delSp modSp add mod">
        <pc:chgData name="Georgie McGarry" userId="f4e6cd3e-4069-43c6-92f7-4611be43ac22" providerId="ADAL" clId="{8B50091E-508D-49BB-B2A4-D81A8D6CBE61}" dt="2024-03-27T16:46:17.159" v="1158" actId="478"/>
        <pc:sldMkLst>
          <pc:docMk/>
          <pc:sldMk cId="3226635765" sldId="1055"/>
        </pc:sldMkLst>
      </pc:sldChg>
      <pc:sldChg chg="addSp delSp modSp add mod">
        <pc:chgData name="Georgie McGarry" userId="f4e6cd3e-4069-43c6-92f7-4611be43ac22" providerId="ADAL" clId="{8B50091E-508D-49BB-B2A4-D81A8D6CBE61}" dt="2024-03-27T17:00:43.554" v="1444" actId="20577"/>
        <pc:sldMkLst>
          <pc:docMk/>
          <pc:sldMk cId="1559330301" sldId="1056"/>
        </pc:sldMkLst>
      </pc:sldChg>
      <pc:sldChg chg="add del">
        <pc:chgData name="Georgie McGarry" userId="f4e6cd3e-4069-43c6-92f7-4611be43ac22" providerId="ADAL" clId="{8B50091E-508D-49BB-B2A4-D81A8D6CBE61}" dt="2024-03-27T16:46:25.708" v="1160" actId="47"/>
        <pc:sldMkLst>
          <pc:docMk/>
          <pc:sldMk cId="2802987160" sldId="1056"/>
        </pc:sldMkLst>
      </pc:sldChg>
      <pc:sldChg chg="addSp delSp modSp add mod">
        <pc:chgData name="Georgie McGarry" userId="f4e6cd3e-4069-43c6-92f7-4611be43ac22" providerId="ADAL" clId="{8B50091E-508D-49BB-B2A4-D81A8D6CBE61}" dt="2024-03-27T16:58:32.932" v="1239" actId="478"/>
        <pc:sldMkLst>
          <pc:docMk/>
          <pc:sldMk cId="3747795976" sldId="1057"/>
        </pc:sldMkLst>
      </pc:sldChg>
      <pc:sldChg chg="addSp delSp modSp add mod ord">
        <pc:chgData name="Georgie McGarry" userId="f4e6cd3e-4069-43c6-92f7-4611be43ac22" providerId="ADAL" clId="{8B50091E-508D-49BB-B2A4-D81A8D6CBE61}" dt="2024-03-27T17:35:57.537" v="3906" actId="13926"/>
        <pc:sldMkLst>
          <pc:docMk/>
          <pc:sldMk cId="3958801151" sldId="1058"/>
        </pc:sldMkLst>
      </pc:sldChg>
      <pc:sldChg chg="modSp add del mod">
        <pc:chgData name="Georgie McGarry" userId="f4e6cd3e-4069-43c6-92f7-4611be43ac22" providerId="ADAL" clId="{8B50091E-508D-49BB-B2A4-D81A8D6CBE61}" dt="2024-03-27T17:28:07.186" v="3479" actId="47"/>
        <pc:sldMkLst>
          <pc:docMk/>
          <pc:sldMk cId="3440879354" sldId="1059"/>
        </pc:sldMkLst>
      </pc:sldChg>
      <pc:sldChg chg="modSp add del mod">
        <pc:chgData name="Georgie McGarry" userId="f4e6cd3e-4069-43c6-92f7-4611be43ac22" providerId="ADAL" clId="{8B50091E-508D-49BB-B2A4-D81A8D6CBE61}" dt="2024-03-27T17:19:26.253" v="2936" actId="47"/>
        <pc:sldMkLst>
          <pc:docMk/>
          <pc:sldMk cId="1559807909" sldId="1060"/>
        </pc:sldMkLst>
      </pc:sldChg>
      <pc:sldChg chg="modSp add del mod">
        <pc:chgData name="Georgie McGarry" userId="f4e6cd3e-4069-43c6-92f7-4611be43ac22" providerId="ADAL" clId="{8B50091E-508D-49BB-B2A4-D81A8D6CBE61}" dt="2024-03-27T17:28:26.353" v="3499" actId="47"/>
        <pc:sldMkLst>
          <pc:docMk/>
          <pc:sldMk cId="2714181445" sldId="1061"/>
        </pc:sldMkLst>
      </pc:sldChg>
      <pc:sldChg chg="modSp add del mod">
        <pc:chgData name="Georgie McGarry" userId="f4e6cd3e-4069-43c6-92f7-4611be43ac22" providerId="ADAL" clId="{8B50091E-508D-49BB-B2A4-D81A8D6CBE61}" dt="2024-03-27T17:29:40.874" v="3645" actId="47"/>
        <pc:sldMkLst>
          <pc:docMk/>
          <pc:sldMk cId="1656897576" sldId="1062"/>
        </pc:sldMkLst>
      </pc:sldChg>
      <pc:sldChg chg="modSp add mod">
        <pc:chgData name="Georgie McGarry" userId="f4e6cd3e-4069-43c6-92f7-4611be43ac22" providerId="ADAL" clId="{8B50091E-508D-49BB-B2A4-D81A8D6CBE61}" dt="2024-03-27T17:21:11.462" v="3066" actId="14100"/>
        <pc:sldMkLst>
          <pc:docMk/>
          <pc:sldMk cId="2223515147" sldId="1063"/>
        </pc:sldMkLst>
      </pc:sldChg>
      <pc:sldChg chg="modSp add mod">
        <pc:chgData name="Georgie McGarry" userId="f4e6cd3e-4069-43c6-92f7-4611be43ac22" providerId="ADAL" clId="{8B50091E-508D-49BB-B2A4-D81A8D6CBE61}" dt="2024-03-27T17:21:03.094" v="3055" actId="20577"/>
        <pc:sldMkLst>
          <pc:docMk/>
          <pc:sldMk cId="1853900470" sldId="1064"/>
        </pc:sldMkLst>
      </pc:sldChg>
      <pc:sldChg chg="modSp add mod">
        <pc:chgData name="Georgie McGarry" userId="f4e6cd3e-4069-43c6-92f7-4611be43ac22" providerId="ADAL" clId="{8B50091E-508D-49BB-B2A4-D81A8D6CBE61}" dt="2024-03-27T17:20:58.302" v="3049" actId="14100"/>
        <pc:sldMkLst>
          <pc:docMk/>
          <pc:sldMk cId="1793163355" sldId="1065"/>
        </pc:sldMkLst>
      </pc:sldChg>
      <pc:sldChg chg="addSp modSp add mod">
        <pc:chgData name="Georgie McGarry" userId="f4e6cd3e-4069-43c6-92f7-4611be43ac22" providerId="ADAL" clId="{8B50091E-508D-49BB-B2A4-D81A8D6CBE61}" dt="2024-03-27T17:35:59.925" v="3907" actId="13926"/>
        <pc:sldMkLst>
          <pc:docMk/>
          <pc:sldMk cId="2893242044" sldId="1066"/>
        </pc:sldMkLst>
      </pc:sldChg>
      <pc:sldChg chg="addSp modSp add del mod">
        <pc:chgData name="Georgie McGarry" userId="f4e6cd3e-4069-43c6-92f7-4611be43ac22" providerId="ADAL" clId="{8B50091E-508D-49BB-B2A4-D81A8D6CBE61}" dt="2024-03-27T17:36:02.579" v="3908" actId="13926"/>
        <pc:sldMkLst>
          <pc:docMk/>
          <pc:sldMk cId="1099980642" sldId="1067"/>
        </pc:sldMkLst>
      </pc:sldChg>
      <pc:sldChg chg="add del">
        <pc:chgData name="Georgie McGarry" userId="f4e6cd3e-4069-43c6-92f7-4611be43ac22" providerId="ADAL" clId="{8B50091E-508D-49BB-B2A4-D81A8D6CBE61}" dt="2024-03-27T17:28:09.273" v="3480" actId="47"/>
        <pc:sldMkLst>
          <pc:docMk/>
          <pc:sldMk cId="3552229251" sldId="1067"/>
        </pc:sldMkLst>
      </pc:sldChg>
      <pc:sldChg chg="add del">
        <pc:chgData name="Georgie McGarry" userId="f4e6cd3e-4069-43c6-92f7-4611be43ac22" providerId="ADAL" clId="{8B50091E-508D-49BB-B2A4-D81A8D6CBE61}" dt="2024-03-27T17:28:32.185" v="3501" actId="47"/>
        <pc:sldMkLst>
          <pc:docMk/>
          <pc:sldMk cId="2393574713" sldId="1068"/>
        </pc:sldMkLst>
      </pc:sldChg>
      <pc:sldChg chg="addSp modSp add mod">
        <pc:chgData name="Georgie McGarry" userId="f4e6cd3e-4069-43c6-92f7-4611be43ac22" providerId="ADAL" clId="{8B50091E-508D-49BB-B2A4-D81A8D6CBE61}" dt="2024-03-27T17:36:04.651" v="3909" actId="13926"/>
        <pc:sldMkLst>
          <pc:docMk/>
          <pc:sldMk cId="1277632123" sldId="1069"/>
        </pc:sldMkLst>
      </pc:sldChg>
      <pc:sldChg chg="modSp add mod">
        <pc:chgData name="Georgie McGarry" userId="f4e6cd3e-4069-43c6-92f7-4611be43ac22" providerId="ADAL" clId="{8B50091E-508D-49BB-B2A4-D81A8D6CBE61}" dt="2024-03-27T17:31:15.160" v="3764" actId="14100"/>
        <pc:sldMkLst>
          <pc:docMk/>
          <pc:sldMk cId="2642138489" sldId="1070"/>
        </pc:sldMkLst>
      </pc:sldChg>
      <pc:sldChg chg="add del">
        <pc:chgData name="Georgie McGarry" userId="f4e6cd3e-4069-43c6-92f7-4611be43ac22" providerId="ADAL" clId="{8B50091E-508D-49BB-B2A4-D81A8D6CBE61}" dt="2024-03-27T17:31:27.110" v="3767" actId="47"/>
        <pc:sldMkLst>
          <pc:docMk/>
          <pc:sldMk cId="3021617339" sldId="1071"/>
        </pc:sldMkLst>
      </pc:sldChg>
      <pc:sldChg chg="addSp delSp modSp add mod modAnim">
        <pc:chgData name="Georgie McGarry" userId="f4e6cd3e-4069-43c6-92f7-4611be43ac22" providerId="ADAL" clId="{8B50091E-508D-49BB-B2A4-D81A8D6CBE61}" dt="2024-03-27T17:35:16.284" v="3901"/>
        <pc:sldMkLst>
          <pc:docMk/>
          <pc:sldMk cId="1861682932" sldId="1072"/>
        </pc:sldMkLst>
      </pc:sldChg>
      <pc:sldChg chg="addSp delSp modSp add mod delAnim modAnim modNotesTx">
        <pc:chgData name="Georgie McGarry" userId="f4e6cd3e-4069-43c6-92f7-4611be43ac22" providerId="ADAL" clId="{8B50091E-508D-49BB-B2A4-D81A8D6CBE61}" dt="2024-03-27T18:01:42.395" v="5362" actId="20577"/>
        <pc:sldMkLst>
          <pc:docMk/>
          <pc:sldMk cId="9907496" sldId="1073"/>
        </pc:sldMkLst>
      </pc:sldChg>
      <pc:sldChg chg="modSp add mod">
        <pc:chgData name="Georgie McGarry" userId="f4e6cd3e-4069-43c6-92f7-4611be43ac22" providerId="ADAL" clId="{8B50091E-508D-49BB-B2A4-D81A8D6CBE61}" dt="2024-03-27T17:35:37.381" v="3905" actId="20577"/>
        <pc:sldMkLst>
          <pc:docMk/>
          <pc:sldMk cId="2418699188" sldId="1074"/>
        </pc:sldMkLst>
      </pc:sldChg>
      <pc:sldChg chg="addSp delSp modSp add mod">
        <pc:chgData name="Georgie McGarry" userId="f4e6cd3e-4069-43c6-92f7-4611be43ac22" providerId="ADAL" clId="{8B50091E-508D-49BB-B2A4-D81A8D6CBE61}" dt="2024-03-27T17:41:29.597" v="4080" actId="22"/>
        <pc:sldMkLst>
          <pc:docMk/>
          <pc:sldMk cId="2373011933" sldId="1075"/>
        </pc:sldMkLst>
      </pc:sldChg>
      <pc:sldChg chg="modSp add mod">
        <pc:chgData name="Georgie McGarry" userId="f4e6cd3e-4069-43c6-92f7-4611be43ac22" providerId="ADAL" clId="{8B50091E-508D-49BB-B2A4-D81A8D6CBE61}" dt="2024-03-27T17:58:35.868" v="5194" actId="1076"/>
        <pc:sldMkLst>
          <pc:docMk/>
          <pc:sldMk cId="4265617873" sldId="1076"/>
        </pc:sldMkLst>
      </pc:sldChg>
      <pc:sldChg chg="modSp add mod">
        <pc:chgData name="Georgie McGarry" userId="f4e6cd3e-4069-43c6-92f7-4611be43ac22" providerId="ADAL" clId="{8B50091E-508D-49BB-B2A4-D81A8D6CBE61}" dt="2024-03-27T18:01:14.630" v="5291" actId="20577"/>
        <pc:sldMkLst>
          <pc:docMk/>
          <pc:sldMk cId="1052112195" sldId="1077"/>
        </pc:sldMkLst>
      </pc:sldChg>
      <pc:sldChg chg="modSp add mod">
        <pc:chgData name="Georgie McGarry" userId="f4e6cd3e-4069-43c6-92f7-4611be43ac22" providerId="ADAL" clId="{8B50091E-508D-49BB-B2A4-D81A8D6CBE61}" dt="2024-03-27T17:58:45.659" v="5197" actId="1076"/>
        <pc:sldMkLst>
          <pc:docMk/>
          <pc:sldMk cId="893655223" sldId="1078"/>
        </pc:sldMkLst>
      </pc:sldChg>
      <pc:sldMasterChg chg="modSldLayout">
        <pc:chgData name="Georgie McGarry" userId="f4e6cd3e-4069-43c6-92f7-4611be43ac22" providerId="ADAL" clId="{8B50091E-508D-49BB-B2A4-D81A8D6CBE61}" dt="2024-03-27T16:15:54.218" v="4" actId="1076"/>
        <pc:sldMasterMkLst>
          <pc:docMk/>
          <pc:sldMasterMk cId="2682196288" sldId="2147484181"/>
        </pc:sldMasterMkLst>
        <pc:sldLayoutChg chg="addSp delSp modSp mod">
          <pc:chgData name="Georgie McGarry" userId="f4e6cd3e-4069-43c6-92f7-4611be43ac22" providerId="ADAL" clId="{8B50091E-508D-49BB-B2A4-D81A8D6CBE61}" dt="2024-03-27T16:15:54.218" v="4" actId="1076"/>
          <pc:sldLayoutMkLst>
            <pc:docMk/>
            <pc:sldMasterMk cId="2682196288" sldId="2147484181"/>
            <pc:sldLayoutMk cId="1465969047" sldId="2147484182"/>
          </pc:sldLayoutMkLst>
        </pc:sldLayoutChg>
        <pc:sldLayoutChg chg="addSp delSp modSp mod">
          <pc:chgData name="Georgie McGarry" userId="f4e6cd3e-4069-43c6-92f7-4611be43ac22" providerId="ADAL" clId="{8B50091E-508D-49BB-B2A4-D81A8D6CBE61}" dt="2024-03-27T16:15:42.074" v="1"/>
          <pc:sldLayoutMkLst>
            <pc:docMk/>
            <pc:sldMasterMk cId="2682196288" sldId="2147484181"/>
            <pc:sldLayoutMk cId="893786079" sldId="2147484184"/>
          </pc:sldLayoutMkLst>
        </pc:sldLayoutChg>
      </pc:sldMasterChg>
    </pc:docChg>
  </pc:docChgLst>
  <pc:docChgLst>
    <pc:chgData name="Georgie McGarry" userId="f4e6cd3e-4069-43c6-92f7-4611be43ac22" providerId="ADAL" clId="{D449352C-7878-44C2-8358-4AC7EC18E45F}"/>
    <pc:docChg chg="undo redo custSel addSld delSld modSld sldOrd modSection">
      <pc:chgData name="Georgie McGarry" userId="f4e6cd3e-4069-43c6-92f7-4611be43ac22" providerId="ADAL" clId="{D449352C-7878-44C2-8358-4AC7EC18E45F}" dt="2024-11-28T17:40:05.080" v="1855"/>
      <pc:docMkLst>
        <pc:docMk/>
      </pc:docMkLst>
      <pc:sldChg chg="modSp mod">
        <pc:chgData name="Georgie McGarry" userId="f4e6cd3e-4069-43c6-92f7-4611be43ac22" providerId="ADAL" clId="{D449352C-7878-44C2-8358-4AC7EC18E45F}" dt="2024-11-28T16:54:22.640" v="8" actId="20577"/>
        <pc:sldMkLst>
          <pc:docMk/>
          <pc:sldMk cId="635692408" sldId="257"/>
        </pc:sldMkLst>
        <pc:spChg chg="mod">
          <ac:chgData name="Georgie McGarry" userId="f4e6cd3e-4069-43c6-92f7-4611be43ac22" providerId="ADAL" clId="{D449352C-7878-44C2-8358-4AC7EC18E45F}" dt="2024-11-28T16:54:22.640" v="8" actId="20577"/>
          <ac:spMkLst>
            <pc:docMk/>
            <pc:sldMk cId="635692408" sldId="257"/>
            <ac:spMk id="2" creationId="{A48F7BE8-C526-4525-22D1-87DFB413F96B}"/>
          </ac:spMkLst>
        </pc:spChg>
      </pc:sldChg>
      <pc:sldChg chg="addSp modSp add mod modClrScheme chgLayout">
        <pc:chgData name="Georgie McGarry" userId="f4e6cd3e-4069-43c6-92f7-4611be43ac22" providerId="ADAL" clId="{D449352C-7878-44C2-8358-4AC7EC18E45F}" dt="2024-11-28T17:37:34.888" v="1726"/>
        <pc:sldMkLst>
          <pc:docMk/>
          <pc:sldMk cId="4037215961" sldId="264"/>
        </pc:sldMkLst>
      </pc:sldChg>
      <pc:sldChg chg="addSp modSp add mod ord">
        <pc:chgData name="Georgie McGarry" userId="f4e6cd3e-4069-43c6-92f7-4611be43ac22" providerId="ADAL" clId="{D449352C-7878-44C2-8358-4AC7EC18E45F}" dt="2024-11-28T17:40:05.080" v="1855"/>
        <pc:sldMkLst>
          <pc:docMk/>
          <pc:sldMk cId="82494575" sldId="270"/>
        </pc:sldMkLst>
      </pc:sldChg>
      <pc:sldChg chg="addSp modSp add mod modClrScheme chgLayout">
        <pc:chgData name="Georgie McGarry" userId="f4e6cd3e-4069-43c6-92f7-4611be43ac22" providerId="ADAL" clId="{D449352C-7878-44C2-8358-4AC7EC18E45F}" dt="2024-11-28T17:37:36.677" v="1727"/>
        <pc:sldMkLst>
          <pc:docMk/>
          <pc:sldMk cId="239684432" sldId="280"/>
        </pc:sldMkLst>
      </pc:sldChg>
      <pc:sldChg chg="modSp mod">
        <pc:chgData name="Georgie McGarry" userId="f4e6cd3e-4069-43c6-92f7-4611be43ac22" providerId="ADAL" clId="{D449352C-7878-44C2-8358-4AC7EC18E45F}" dt="2024-11-28T16:57:32.007" v="280" actId="20577"/>
        <pc:sldMkLst>
          <pc:docMk/>
          <pc:sldMk cId="62243495" sldId="1009"/>
        </pc:sldMkLst>
        <pc:spChg chg="mod">
          <ac:chgData name="Georgie McGarry" userId="f4e6cd3e-4069-43c6-92f7-4611be43ac22" providerId="ADAL" clId="{D449352C-7878-44C2-8358-4AC7EC18E45F}" dt="2024-11-28T16:57:32.007" v="280" actId="20577"/>
          <ac:spMkLst>
            <pc:docMk/>
            <pc:sldMk cId="62243495" sldId="1009"/>
            <ac:spMk id="3" creationId="{2108C15C-0AE4-4025-974F-7BCCF254E5EA}"/>
          </ac:spMkLst>
        </pc:spChg>
        <pc:picChg chg="mod">
          <ac:chgData name="Georgie McGarry" userId="f4e6cd3e-4069-43c6-92f7-4611be43ac22" providerId="ADAL" clId="{D449352C-7878-44C2-8358-4AC7EC18E45F}" dt="2024-11-28T16:54:43.918" v="91" actId="1038"/>
          <ac:picMkLst>
            <pc:docMk/>
            <pc:sldMk cId="62243495" sldId="1009"/>
            <ac:picMk id="16" creationId="{5BC5A85D-0415-14AD-FCC9-2E8C00BC1F7E}"/>
          </ac:picMkLst>
        </pc:picChg>
      </pc:sldChg>
      <pc:sldChg chg="modSp mod">
        <pc:chgData name="Georgie McGarry" userId="f4e6cd3e-4069-43c6-92f7-4611be43ac22" providerId="ADAL" clId="{D449352C-7878-44C2-8358-4AC7EC18E45F}" dt="2024-11-28T16:56:21.390" v="195" actId="14100"/>
        <pc:sldMkLst>
          <pc:docMk/>
          <pc:sldMk cId="3390317463" sldId="1049"/>
        </pc:sldMkLst>
      </pc:sldChg>
      <pc:sldChg chg="modSp mod">
        <pc:chgData name="Georgie McGarry" userId="f4e6cd3e-4069-43c6-92f7-4611be43ac22" providerId="ADAL" clId="{D449352C-7878-44C2-8358-4AC7EC18E45F}" dt="2024-11-28T16:55:35.056" v="122" actId="20577"/>
        <pc:sldMkLst>
          <pc:docMk/>
          <pc:sldMk cId="1543846267" sldId="1051"/>
        </pc:sldMkLst>
        <pc:spChg chg="mod">
          <ac:chgData name="Georgie McGarry" userId="f4e6cd3e-4069-43c6-92f7-4611be43ac22" providerId="ADAL" clId="{D449352C-7878-44C2-8358-4AC7EC18E45F}" dt="2024-11-28T16:55:35.056" v="122" actId="20577"/>
          <ac:spMkLst>
            <pc:docMk/>
            <pc:sldMk cId="1543846267" sldId="1051"/>
            <ac:spMk id="6" creationId="{42BCF70B-87CC-45CC-BE1F-1FA5F4F7A486}"/>
          </ac:spMkLst>
        </pc:spChg>
      </pc:sldChg>
      <pc:sldChg chg="delSp del modAnim">
        <pc:chgData name="Georgie McGarry" userId="f4e6cd3e-4069-43c6-92f7-4611be43ac22" providerId="ADAL" clId="{D449352C-7878-44C2-8358-4AC7EC18E45F}" dt="2024-11-28T17:31:00.777" v="1581" actId="47"/>
        <pc:sldMkLst>
          <pc:docMk/>
          <pc:sldMk cId="1559330301" sldId="1056"/>
        </pc:sldMkLst>
      </pc:sldChg>
      <pc:sldChg chg="delSp mod">
        <pc:chgData name="Georgie McGarry" userId="f4e6cd3e-4069-43c6-92f7-4611be43ac22" providerId="ADAL" clId="{D449352C-7878-44C2-8358-4AC7EC18E45F}" dt="2024-11-28T16:54:54.183" v="93" actId="478"/>
        <pc:sldMkLst>
          <pc:docMk/>
          <pc:sldMk cId="1094035183" sldId="1084"/>
        </pc:sldMkLst>
      </pc:sldChg>
      <pc:sldChg chg="addSp delSp modSp mod delAnim modAnim">
        <pc:chgData name="Georgie McGarry" userId="f4e6cd3e-4069-43c6-92f7-4611be43ac22" providerId="ADAL" clId="{D449352C-7878-44C2-8358-4AC7EC18E45F}" dt="2024-11-28T16:59:40.815" v="405"/>
        <pc:sldMkLst>
          <pc:docMk/>
          <pc:sldMk cId="650423954" sldId="1086"/>
        </pc:sldMkLst>
      </pc:sldChg>
      <pc:sldChg chg="del">
        <pc:chgData name="Georgie McGarry" userId="f4e6cd3e-4069-43c6-92f7-4611be43ac22" providerId="ADAL" clId="{D449352C-7878-44C2-8358-4AC7EC18E45F}" dt="2024-11-28T16:55:27.814" v="102" actId="47"/>
        <pc:sldMkLst>
          <pc:docMk/>
          <pc:sldMk cId="3515340594" sldId="1099"/>
        </pc:sldMkLst>
      </pc:sldChg>
      <pc:sldChg chg="addSp delSp modSp mod delAnim modAnim">
        <pc:chgData name="Georgie McGarry" userId="f4e6cd3e-4069-43c6-92f7-4611be43ac22" providerId="ADAL" clId="{D449352C-7878-44C2-8358-4AC7EC18E45F}" dt="2024-11-28T17:05:43.555" v="617" actId="1076"/>
        <pc:sldMkLst>
          <pc:docMk/>
          <pc:sldMk cId="2188462534" sldId="1108"/>
        </pc:sldMkLst>
      </pc:sldChg>
      <pc:sldChg chg="addSp delSp modSp mod modAnim modNotesTx">
        <pc:chgData name="Georgie McGarry" userId="f4e6cd3e-4069-43c6-92f7-4611be43ac22" providerId="ADAL" clId="{D449352C-7878-44C2-8358-4AC7EC18E45F}" dt="2024-11-28T17:20:38.836" v="1409"/>
        <pc:sldMkLst>
          <pc:docMk/>
          <pc:sldMk cId="4170377136" sldId="1109"/>
        </pc:sldMkLst>
      </pc:sldChg>
      <pc:sldChg chg="delSp del mod delAnim">
        <pc:chgData name="Georgie McGarry" userId="f4e6cd3e-4069-43c6-92f7-4611be43ac22" providerId="ADAL" clId="{D449352C-7878-44C2-8358-4AC7EC18E45F}" dt="2024-11-28T17:20:44.975" v="1411" actId="47"/>
        <pc:sldMkLst>
          <pc:docMk/>
          <pc:sldMk cId="2562550104" sldId="1110"/>
        </pc:sldMkLst>
      </pc:sldChg>
      <pc:sldChg chg="delSp del mod delAnim">
        <pc:chgData name="Georgie McGarry" userId="f4e6cd3e-4069-43c6-92f7-4611be43ac22" providerId="ADAL" clId="{D449352C-7878-44C2-8358-4AC7EC18E45F}" dt="2024-11-28T17:20:46.264" v="1412" actId="47"/>
        <pc:sldMkLst>
          <pc:docMk/>
          <pc:sldMk cId="1220715924" sldId="1111"/>
        </pc:sldMkLst>
      </pc:sldChg>
      <pc:sldChg chg="addSp delSp modSp mod delAnim modAnim">
        <pc:chgData name="Georgie McGarry" userId="f4e6cd3e-4069-43c6-92f7-4611be43ac22" providerId="ADAL" clId="{D449352C-7878-44C2-8358-4AC7EC18E45F}" dt="2024-11-28T17:24:07.432" v="1473"/>
        <pc:sldMkLst>
          <pc:docMk/>
          <pc:sldMk cId="1358745064" sldId="1112"/>
        </pc:sldMkLst>
      </pc:sldChg>
      <pc:sldChg chg="del">
        <pc:chgData name="Georgie McGarry" userId="f4e6cd3e-4069-43c6-92f7-4611be43ac22" providerId="ADAL" clId="{D449352C-7878-44C2-8358-4AC7EC18E45F}" dt="2024-11-28T16:55:28.771" v="103" actId="47"/>
        <pc:sldMkLst>
          <pc:docMk/>
          <pc:sldMk cId="4274775992" sldId="1113"/>
        </pc:sldMkLst>
      </pc:sldChg>
      <pc:sldChg chg="del">
        <pc:chgData name="Georgie McGarry" userId="f4e6cd3e-4069-43c6-92f7-4611be43ac22" providerId="ADAL" clId="{D449352C-7878-44C2-8358-4AC7EC18E45F}" dt="2024-11-28T16:55:30.395" v="104" actId="47"/>
        <pc:sldMkLst>
          <pc:docMk/>
          <pc:sldMk cId="417917493" sldId="1114"/>
        </pc:sldMkLst>
      </pc:sldChg>
      <pc:sldChg chg="addSp delSp modSp mod delAnim">
        <pc:chgData name="Georgie McGarry" userId="f4e6cd3e-4069-43c6-92f7-4611be43ac22" providerId="ADAL" clId="{D449352C-7878-44C2-8358-4AC7EC18E45F}" dt="2024-11-28T17:29:13.635" v="1556" actId="1076"/>
        <pc:sldMkLst>
          <pc:docMk/>
          <pc:sldMk cId="2952907691" sldId="1115"/>
        </pc:sldMkLst>
        <pc:spChg chg="mod">
          <ac:chgData name="Georgie McGarry" userId="f4e6cd3e-4069-43c6-92f7-4611be43ac22" providerId="ADAL" clId="{D449352C-7878-44C2-8358-4AC7EC18E45F}" dt="2024-11-28T16:56:00.995" v="169" actId="1076"/>
          <ac:spMkLst>
            <pc:docMk/>
            <pc:sldMk cId="2952907691" sldId="1115"/>
            <ac:spMk id="3" creationId="{C3DB511F-A282-03FA-27F3-ED6D43E54A5C}"/>
          </ac:spMkLst>
        </pc:spChg>
      </pc:sldChg>
      <pc:sldChg chg="delSp del mod delAnim">
        <pc:chgData name="Georgie McGarry" userId="f4e6cd3e-4069-43c6-92f7-4611be43ac22" providerId="ADAL" clId="{D449352C-7878-44C2-8358-4AC7EC18E45F}" dt="2024-11-28T17:30:59.476" v="1580" actId="47"/>
        <pc:sldMkLst>
          <pc:docMk/>
          <pc:sldMk cId="3750254999" sldId="1116"/>
        </pc:sldMkLst>
      </pc:sldChg>
      <pc:sldChg chg="del">
        <pc:chgData name="Georgie McGarry" userId="f4e6cd3e-4069-43c6-92f7-4611be43ac22" providerId="ADAL" clId="{D449352C-7878-44C2-8358-4AC7EC18E45F}" dt="2024-11-28T16:56:12.647" v="175" actId="47"/>
        <pc:sldMkLst>
          <pc:docMk/>
          <pc:sldMk cId="4225739069" sldId="1118"/>
        </pc:sldMkLst>
      </pc:sldChg>
      <pc:sldChg chg="delSp modSp mod">
        <pc:chgData name="Georgie McGarry" userId="f4e6cd3e-4069-43c6-92f7-4611be43ac22" providerId="ADAL" clId="{D449352C-7878-44C2-8358-4AC7EC18E45F}" dt="2024-11-28T16:56:35.238" v="246" actId="478"/>
        <pc:sldMkLst>
          <pc:docMk/>
          <pc:sldMk cId="2376681096" sldId="1119"/>
        </pc:sldMkLst>
      </pc:sldChg>
      <pc:sldChg chg="del">
        <pc:chgData name="Georgie McGarry" userId="f4e6cd3e-4069-43c6-92f7-4611be43ac22" providerId="ADAL" clId="{D449352C-7878-44C2-8358-4AC7EC18E45F}" dt="2024-11-28T16:56:36.969" v="247" actId="47"/>
        <pc:sldMkLst>
          <pc:docMk/>
          <pc:sldMk cId="4148218846" sldId="1120"/>
        </pc:sldMkLst>
      </pc:sldChg>
      <pc:sldChg chg="del">
        <pc:chgData name="Georgie McGarry" userId="f4e6cd3e-4069-43c6-92f7-4611be43ac22" providerId="ADAL" clId="{D449352C-7878-44C2-8358-4AC7EC18E45F}" dt="2024-11-28T16:56:37.523" v="248" actId="47"/>
        <pc:sldMkLst>
          <pc:docMk/>
          <pc:sldMk cId="266658659" sldId="1121"/>
        </pc:sldMkLst>
      </pc:sldChg>
      <pc:sldChg chg="del">
        <pc:chgData name="Georgie McGarry" userId="f4e6cd3e-4069-43c6-92f7-4611be43ac22" providerId="ADAL" clId="{D449352C-7878-44C2-8358-4AC7EC18E45F}" dt="2024-11-28T16:56:38.667" v="249" actId="47"/>
        <pc:sldMkLst>
          <pc:docMk/>
          <pc:sldMk cId="3418330445" sldId="1122"/>
        </pc:sldMkLst>
      </pc:sldChg>
      <pc:sldChg chg="addSp delSp modSp mod modAnim">
        <pc:chgData name="Georgie McGarry" userId="f4e6cd3e-4069-43c6-92f7-4611be43ac22" providerId="ADAL" clId="{D449352C-7878-44C2-8358-4AC7EC18E45F}" dt="2024-11-28T16:56:48.648" v="271" actId="20577"/>
        <pc:sldMkLst>
          <pc:docMk/>
          <pc:sldMk cId="3990819523" sldId="1123"/>
        </pc:sldMkLst>
      </pc:sldChg>
      <pc:sldChg chg="addSp delSp modSp add mod delAnim modAnim">
        <pc:chgData name="Georgie McGarry" userId="f4e6cd3e-4069-43c6-92f7-4611be43ac22" providerId="ADAL" clId="{D449352C-7878-44C2-8358-4AC7EC18E45F}" dt="2024-11-28T17:09:29.821" v="779" actId="1038"/>
        <pc:sldMkLst>
          <pc:docMk/>
          <pc:sldMk cId="3408780294" sldId="1124"/>
        </pc:sldMkLst>
      </pc:sldChg>
      <pc:sldChg chg="addSp delSp modSp add mod delAnim modAnim">
        <pc:chgData name="Georgie McGarry" userId="f4e6cd3e-4069-43c6-92f7-4611be43ac22" providerId="ADAL" clId="{D449352C-7878-44C2-8358-4AC7EC18E45F}" dt="2024-11-28T17:12:07.381" v="966"/>
        <pc:sldMkLst>
          <pc:docMk/>
          <pc:sldMk cId="3199811564" sldId="1125"/>
        </pc:sldMkLst>
      </pc:sldChg>
      <pc:sldChg chg="addSp delSp modSp add mod delAnim modAnim">
        <pc:chgData name="Georgie McGarry" userId="f4e6cd3e-4069-43c6-92f7-4611be43ac22" providerId="ADAL" clId="{D449352C-7878-44C2-8358-4AC7EC18E45F}" dt="2024-11-28T17:22:06.928" v="1444"/>
        <pc:sldMkLst>
          <pc:docMk/>
          <pc:sldMk cId="3838017757" sldId="1126"/>
        </pc:sldMkLst>
      </pc:sldChg>
      <pc:sldChg chg="addSp modSp add mod modAnim modNotesTx">
        <pc:chgData name="Georgie McGarry" userId="f4e6cd3e-4069-43c6-92f7-4611be43ac22" providerId="ADAL" clId="{D449352C-7878-44C2-8358-4AC7EC18E45F}" dt="2024-11-28T17:35:19.916" v="1686" actId="20577"/>
        <pc:sldMkLst>
          <pc:docMk/>
          <pc:sldMk cId="1596566221" sldId="1127"/>
        </pc:sldMkLst>
      </pc:sldChg>
      <pc:sldChg chg="addSp delSp modSp add mod">
        <pc:chgData name="Georgie McGarry" userId="f4e6cd3e-4069-43c6-92f7-4611be43ac22" providerId="ADAL" clId="{D449352C-7878-44C2-8358-4AC7EC18E45F}" dt="2024-11-28T17:33:42.465" v="1650" actId="1076"/>
        <pc:sldMkLst>
          <pc:docMk/>
          <pc:sldMk cId="3742926074" sldId="1128"/>
        </pc:sldMkLst>
      </pc:sldChg>
      <pc:sldChg chg="addSp delSp modSp add mod addAnim delAnim modAnim modNotesTx">
        <pc:chgData name="Georgie McGarry" userId="f4e6cd3e-4069-43c6-92f7-4611be43ac22" providerId="ADAL" clId="{D449352C-7878-44C2-8358-4AC7EC18E45F}" dt="2024-11-28T17:36:30.187" v="1717"/>
        <pc:sldMkLst>
          <pc:docMk/>
          <pc:sldMk cId="4016261176" sldId="1129"/>
        </pc:sldMkLst>
      </pc:sldChg>
    </pc:docChg>
  </pc:docChgLst>
  <pc:docChgLst>
    <pc:chgData name="Georgie McGarry" userId="f4e6cd3e-4069-43c6-92f7-4611be43ac22" providerId="ADAL" clId="{4E3E2694-CC0E-459B-A6A5-273214AE65BF}"/>
    <pc:docChg chg="custSel modSld">
      <pc:chgData name="Georgie McGarry" userId="f4e6cd3e-4069-43c6-92f7-4611be43ac22" providerId="ADAL" clId="{4E3E2694-CC0E-459B-A6A5-273214AE65BF}" dt="2024-04-16T15:21:00.902" v="202" actId="20577"/>
      <pc:docMkLst>
        <pc:docMk/>
      </pc:docMkLst>
      <pc:sldChg chg="modSp mod">
        <pc:chgData name="Georgie McGarry" userId="f4e6cd3e-4069-43c6-92f7-4611be43ac22" providerId="ADAL" clId="{4E3E2694-CC0E-459B-A6A5-273214AE65BF}" dt="2024-04-16T15:21:00.902" v="202" actId="20577"/>
        <pc:sldMkLst>
          <pc:docMk/>
          <pc:sldMk cId="3226635765" sldId="1055"/>
        </pc:sldMkLst>
      </pc:sldChg>
      <pc:sldChg chg="addSp delSp modSp mod">
        <pc:chgData name="Georgie McGarry" userId="f4e6cd3e-4069-43c6-92f7-4611be43ac22" providerId="ADAL" clId="{4E3E2694-CC0E-459B-A6A5-273214AE65BF}" dt="2024-04-16T12:50:37.850" v="105" actId="20577"/>
        <pc:sldMkLst>
          <pc:docMk/>
          <pc:sldMk cId="1559330301" sldId="1056"/>
        </pc:sldMkLst>
      </pc:sldChg>
      <pc:sldChg chg="modSp mod">
        <pc:chgData name="Georgie McGarry" userId="f4e6cd3e-4069-43c6-92f7-4611be43ac22" providerId="ADAL" clId="{4E3E2694-CC0E-459B-A6A5-273214AE65BF}" dt="2024-04-16T15:20:45.813" v="190" actId="14100"/>
        <pc:sldMkLst>
          <pc:docMk/>
          <pc:sldMk cId="3747795976" sldId="1057"/>
        </pc:sldMkLst>
      </pc:sldChg>
      <pc:sldChg chg="modNotesTx">
        <pc:chgData name="Georgie McGarry" userId="f4e6cd3e-4069-43c6-92f7-4611be43ac22" providerId="ADAL" clId="{4E3E2694-CC0E-459B-A6A5-273214AE65BF}" dt="2024-04-16T15:14:44.854" v="115" actId="20577"/>
        <pc:sldMkLst>
          <pc:docMk/>
          <pc:sldMk cId="2418699188" sldId="1074"/>
        </pc:sldMkLst>
      </pc:sldChg>
    </pc:docChg>
  </pc:docChgLst>
  <pc:docChgLst>
    <pc:chgData name="Georgie McGarry" userId="f4e6cd3e-4069-43c6-92f7-4611be43ac22" providerId="ADAL" clId="{771CC659-3F26-4630-BF0E-4AF0BD80F92E}"/>
    <pc:docChg chg="undo custSel modSld modMainMaster">
      <pc:chgData name="Georgie McGarry" userId="f4e6cd3e-4069-43c6-92f7-4611be43ac22" providerId="ADAL" clId="{771CC659-3F26-4630-BF0E-4AF0BD80F92E}" dt="2024-03-27T13:29:08.995" v="182" actId="478"/>
      <pc:docMkLst>
        <pc:docMk/>
      </pc:docMkLst>
      <pc:sldChg chg="delSp modSp mod delAnim">
        <pc:chgData name="Georgie McGarry" userId="f4e6cd3e-4069-43c6-92f7-4611be43ac22" providerId="ADAL" clId="{771CC659-3F26-4630-BF0E-4AF0BD80F92E}" dt="2024-03-27T13:28:57.145" v="179" actId="478"/>
        <pc:sldMkLst>
          <pc:docMk/>
          <pc:sldMk cId="285535640" sldId="855"/>
        </pc:sldMkLst>
      </pc:sldChg>
      <pc:sldChg chg="modSp mod">
        <pc:chgData name="Georgie McGarry" userId="f4e6cd3e-4069-43c6-92f7-4611be43ac22" providerId="ADAL" clId="{771CC659-3F26-4630-BF0E-4AF0BD80F92E}" dt="2024-03-27T13:28:13.424" v="163" actId="948"/>
        <pc:sldMkLst>
          <pc:docMk/>
          <pc:sldMk cId="410649911" sldId="1018"/>
        </pc:sldMkLst>
      </pc:sldChg>
      <pc:sldMasterChg chg="addSp delSp modSp mod modSldLayout">
        <pc:chgData name="Georgie McGarry" userId="f4e6cd3e-4069-43c6-92f7-4611be43ac22" providerId="ADAL" clId="{771CC659-3F26-4630-BF0E-4AF0BD80F92E}" dt="2024-03-27T13:27:43.441" v="158"/>
        <pc:sldMasterMkLst>
          <pc:docMk/>
          <pc:sldMasterMk cId="2682196288" sldId="2147484181"/>
        </pc:sldMasterMkLst>
        <pc:sldLayoutChg chg="addSp delSp modSp mod">
          <pc:chgData name="Georgie McGarry" userId="f4e6cd3e-4069-43c6-92f7-4611be43ac22" providerId="ADAL" clId="{771CC659-3F26-4630-BF0E-4AF0BD80F92E}" dt="2024-03-27T13:27:15.017" v="136"/>
          <pc:sldLayoutMkLst>
            <pc:docMk/>
            <pc:sldMasterMk cId="2682196288" sldId="2147484181"/>
            <pc:sldLayoutMk cId="1465969047" sldId="2147484182"/>
          </pc:sldLayoutMkLst>
        </pc:sldLayoutChg>
        <pc:sldLayoutChg chg="addSp delSp modSp mod">
          <pc:chgData name="Georgie McGarry" userId="f4e6cd3e-4069-43c6-92f7-4611be43ac22" providerId="ADAL" clId="{771CC659-3F26-4630-BF0E-4AF0BD80F92E}" dt="2024-03-27T13:27:17.727" v="138"/>
          <pc:sldLayoutMkLst>
            <pc:docMk/>
            <pc:sldMasterMk cId="2682196288" sldId="2147484181"/>
            <pc:sldLayoutMk cId="26011306" sldId="2147484183"/>
          </pc:sldLayoutMkLst>
        </pc:sldLayoutChg>
        <pc:sldLayoutChg chg="addSp delSp modSp mod">
          <pc:chgData name="Georgie McGarry" userId="f4e6cd3e-4069-43c6-92f7-4611be43ac22" providerId="ADAL" clId="{771CC659-3F26-4630-BF0E-4AF0BD80F92E}" dt="2024-03-27T13:27:20.648" v="140"/>
          <pc:sldLayoutMkLst>
            <pc:docMk/>
            <pc:sldMasterMk cId="2682196288" sldId="2147484181"/>
            <pc:sldLayoutMk cId="893786079" sldId="2147484184"/>
          </pc:sldLayoutMkLst>
        </pc:sldLayoutChg>
        <pc:sldLayoutChg chg="addSp delSp modSp mod">
          <pc:chgData name="Georgie McGarry" userId="f4e6cd3e-4069-43c6-92f7-4611be43ac22" providerId="ADAL" clId="{771CC659-3F26-4630-BF0E-4AF0BD80F92E}" dt="2024-03-27T13:27:23.156" v="142"/>
          <pc:sldLayoutMkLst>
            <pc:docMk/>
            <pc:sldMasterMk cId="2682196288" sldId="2147484181"/>
            <pc:sldLayoutMk cId="584291417" sldId="2147484185"/>
          </pc:sldLayoutMkLst>
        </pc:sldLayoutChg>
        <pc:sldLayoutChg chg="addSp delSp modSp mod">
          <pc:chgData name="Georgie McGarry" userId="f4e6cd3e-4069-43c6-92f7-4611be43ac22" providerId="ADAL" clId="{771CC659-3F26-4630-BF0E-4AF0BD80F92E}" dt="2024-03-27T13:27:26.135" v="144"/>
          <pc:sldLayoutMkLst>
            <pc:docMk/>
            <pc:sldMasterMk cId="2682196288" sldId="2147484181"/>
            <pc:sldLayoutMk cId="3546966428" sldId="2147484186"/>
          </pc:sldLayoutMkLst>
        </pc:sldLayoutChg>
        <pc:sldLayoutChg chg="addSp delSp modSp mod">
          <pc:chgData name="Georgie McGarry" userId="f4e6cd3e-4069-43c6-92f7-4611be43ac22" providerId="ADAL" clId="{771CC659-3F26-4630-BF0E-4AF0BD80F92E}" dt="2024-03-27T13:27:28.629" v="146"/>
          <pc:sldLayoutMkLst>
            <pc:docMk/>
            <pc:sldMasterMk cId="2682196288" sldId="2147484181"/>
            <pc:sldLayoutMk cId="1993075213" sldId="2147484187"/>
          </pc:sldLayoutMkLst>
        </pc:sldLayoutChg>
        <pc:sldLayoutChg chg="addSp delSp modSp mod">
          <pc:chgData name="Georgie McGarry" userId="f4e6cd3e-4069-43c6-92f7-4611be43ac22" providerId="ADAL" clId="{771CC659-3F26-4630-BF0E-4AF0BD80F92E}" dt="2024-03-27T13:27:33.571" v="150"/>
          <pc:sldLayoutMkLst>
            <pc:docMk/>
            <pc:sldMasterMk cId="2682196288" sldId="2147484181"/>
            <pc:sldLayoutMk cId="1239883180" sldId="2147484188"/>
          </pc:sldLayoutMkLst>
        </pc:sldLayoutChg>
        <pc:sldLayoutChg chg="addSp delSp modSp mod">
          <pc:chgData name="Georgie McGarry" userId="f4e6cd3e-4069-43c6-92f7-4611be43ac22" providerId="ADAL" clId="{771CC659-3F26-4630-BF0E-4AF0BD80F92E}" dt="2024-03-27T13:27:36.587" v="152"/>
          <pc:sldLayoutMkLst>
            <pc:docMk/>
            <pc:sldMasterMk cId="2682196288" sldId="2147484181"/>
            <pc:sldLayoutMk cId="38467319" sldId="2147484189"/>
          </pc:sldLayoutMkLst>
        </pc:sldLayoutChg>
        <pc:sldLayoutChg chg="addSp delSp modSp mod">
          <pc:chgData name="Georgie McGarry" userId="f4e6cd3e-4069-43c6-92f7-4611be43ac22" providerId="ADAL" clId="{771CC659-3F26-4630-BF0E-4AF0BD80F92E}" dt="2024-03-27T13:27:38.724" v="154"/>
          <pc:sldLayoutMkLst>
            <pc:docMk/>
            <pc:sldMasterMk cId="2682196288" sldId="2147484181"/>
            <pc:sldLayoutMk cId="1607734127" sldId="2147484190"/>
          </pc:sldLayoutMkLst>
        </pc:sldLayoutChg>
        <pc:sldLayoutChg chg="addSp delSp modSp mod">
          <pc:chgData name="Georgie McGarry" userId="f4e6cd3e-4069-43c6-92f7-4611be43ac22" providerId="ADAL" clId="{771CC659-3F26-4630-BF0E-4AF0BD80F92E}" dt="2024-03-27T13:27:41.283" v="156"/>
          <pc:sldLayoutMkLst>
            <pc:docMk/>
            <pc:sldMasterMk cId="2682196288" sldId="2147484181"/>
            <pc:sldLayoutMk cId="3222844762" sldId="2147484191"/>
          </pc:sldLayoutMkLst>
        </pc:sldLayoutChg>
        <pc:sldLayoutChg chg="addSp delSp modSp mod">
          <pc:chgData name="Georgie McGarry" userId="f4e6cd3e-4069-43c6-92f7-4611be43ac22" providerId="ADAL" clId="{771CC659-3F26-4630-BF0E-4AF0BD80F92E}" dt="2024-03-27T13:27:43.441" v="158"/>
          <pc:sldLayoutMkLst>
            <pc:docMk/>
            <pc:sldMasterMk cId="2682196288" sldId="2147484181"/>
            <pc:sldLayoutMk cId="3516936728" sldId="2147484192"/>
          </pc:sldLayoutMkLst>
        </pc:sldLayoutChg>
        <pc:sldLayoutChg chg="delSp modSp mod">
          <pc:chgData name="Georgie McGarry" userId="f4e6cd3e-4069-43c6-92f7-4611be43ac22" providerId="ADAL" clId="{771CC659-3F26-4630-BF0E-4AF0BD80F92E}" dt="2024-03-27T13:20:52.923" v="51" actId="1076"/>
          <pc:sldLayoutMkLst>
            <pc:docMk/>
            <pc:sldMasterMk cId="2682196288" sldId="2147484181"/>
            <pc:sldLayoutMk cId="398914822" sldId="2147484193"/>
          </pc:sldLayoutMkLst>
        </pc:sldLayoutChg>
      </pc:sldMasterChg>
    </pc:docChg>
  </pc:docChgLst>
  <pc:docChgLst>
    <pc:chgData name="Rosie Mellors" userId="e56605c6-6d18-44fc-9714-6a35d4fb6d52" providerId="ADAL" clId="{397DD620-80BD-4A58-BBE9-A72D09E3A8CB}"/>
    <pc:docChg chg="custSel delSld modSld modMainMaster">
      <pc:chgData name="Rosie Mellors" userId="e56605c6-6d18-44fc-9714-6a35d4fb6d52" providerId="ADAL" clId="{397DD620-80BD-4A58-BBE9-A72D09E3A8CB}" dt="2019-08-09T11:44:05.597" v="108" actId="2696"/>
      <pc:docMkLst>
        <pc:docMk/>
      </pc:docMkLst>
      <pc:sldChg chg="delSp">
        <pc:chgData name="Rosie Mellors" userId="e56605c6-6d18-44fc-9714-6a35d4fb6d52" providerId="ADAL" clId="{397DD620-80BD-4A58-BBE9-A72D09E3A8CB}" dt="2019-08-09T11:43:57.636" v="103" actId="478"/>
        <pc:sldMkLst>
          <pc:docMk/>
          <pc:sldMk cId="2407792366" sldId="256"/>
        </pc:sldMkLst>
      </pc:sldChg>
      <pc:sldChg chg="del">
        <pc:chgData name="Rosie Mellors" userId="e56605c6-6d18-44fc-9714-6a35d4fb6d52" providerId="ADAL" clId="{397DD620-80BD-4A58-BBE9-A72D09E3A8CB}" dt="2019-08-09T11:44:05.541" v="104" actId="2696"/>
        <pc:sldMkLst>
          <pc:docMk/>
          <pc:sldMk cId="3926030936" sldId="257"/>
        </pc:sldMkLst>
      </pc:sldChg>
      <pc:sldChg chg="del">
        <pc:chgData name="Rosie Mellors" userId="e56605c6-6d18-44fc-9714-6a35d4fb6d52" providerId="ADAL" clId="{397DD620-80BD-4A58-BBE9-A72D09E3A8CB}" dt="2019-08-09T11:44:05.581" v="106" actId="2696"/>
        <pc:sldMkLst>
          <pc:docMk/>
          <pc:sldMk cId="645636770" sldId="259"/>
        </pc:sldMkLst>
      </pc:sldChg>
      <pc:sldChg chg="del">
        <pc:chgData name="Rosie Mellors" userId="e56605c6-6d18-44fc-9714-6a35d4fb6d52" providerId="ADAL" clId="{397DD620-80BD-4A58-BBE9-A72D09E3A8CB}" dt="2019-08-09T11:44:05.590" v="107" actId="2696"/>
        <pc:sldMkLst>
          <pc:docMk/>
          <pc:sldMk cId="235340849" sldId="260"/>
        </pc:sldMkLst>
      </pc:sldChg>
      <pc:sldChg chg="del">
        <pc:chgData name="Rosie Mellors" userId="e56605c6-6d18-44fc-9714-6a35d4fb6d52" providerId="ADAL" clId="{397DD620-80BD-4A58-BBE9-A72D09E3A8CB}" dt="2019-08-09T11:44:05.568" v="105" actId="2696"/>
        <pc:sldMkLst>
          <pc:docMk/>
          <pc:sldMk cId="756605065" sldId="261"/>
        </pc:sldMkLst>
      </pc:sldChg>
      <pc:sldChg chg="del">
        <pc:chgData name="Rosie Mellors" userId="e56605c6-6d18-44fc-9714-6a35d4fb6d52" providerId="ADAL" clId="{397DD620-80BD-4A58-BBE9-A72D09E3A8CB}" dt="2019-08-09T11:44:05.597" v="108" actId="2696"/>
        <pc:sldMkLst>
          <pc:docMk/>
          <pc:sldMk cId="3933883946" sldId="262"/>
        </pc:sldMkLst>
      </pc:sldChg>
      <pc:sldMasterChg chg="addSp delSp modSp modSldLayout">
        <pc:chgData name="Rosie Mellors" userId="e56605c6-6d18-44fc-9714-6a35d4fb6d52" providerId="ADAL" clId="{397DD620-80BD-4A58-BBE9-A72D09E3A8CB}" dt="2019-08-09T11:43:25.294" v="102" actId="20577"/>
        <pc:sldMasterMkLst>
          <pc:docMk/>
          <pc:sldMasterMk cId="2682196288" sldId="2147484181"/>
        </pc:sldMasterMkLst>
        <pc:sldLayoutChg chg="addSp delSp modSp">
          <pc:chgData name="Rosie Mellors" userId="e56605c6-6d18-44fc-9714-6a35d4fb6d52" providerId="ADAL" clId="{397DD620-80BD-4A58-BBE9-A72D09E3A8CB}" dt="2019-08-09T11:41:57.039" v="58" actId="478"/>
          <pc:sldLayoutMkLst>
            <pc:docMk/>
            <pc:sldMasterMk cId="2682196288" sldId="2147484181"/>
            <pc:sldLayoutMk cId="1465969047" sldId="2147484182"/>
          </pc:sldLayoutMkLst>
        </pc:sldLayoutChg>
        <pc:sldLayoutChg chg="addSp delSp modSp">
          <pc:chgData name="Rosie Mellors" userId="e56605c6-6d18-44fc-9714-6a35d4fb6d52" providerId="ADAL" clId="{397DD620-80BD-4A58-BBE9-A72D09E3A8CB}" dt="2019-08-09T11:42:13.088" v="62" actId="478"/>
          <pc:sldLayoutMkLst>
            <pc:docMk/>
            <pc:sldMasterMk cId="2682196288" sldId="2147484181"/>
            <pc:sldLayoutMk cId="26011306" sldId="2147484183"/>
          </pc:sldLayoutMkLst>
        </pc:sldLayoutChg>
        <pc:sldLayoutChg chg="addSp delSp modSp">
          <pc:chgData name="Rosie Mellors" userId="e56605c6-6d18-44fc-9714-6a35d4fb6d52" providerId="ADAL" clId="{397DD620-80BD-4A58-BBE9-A72D09E3A8CB}" dt="2019-08-09T11:42:21.885" v="65" actId="478"/>
          <pc:sldLayoutMkLst>
            <pc:docMk/>
            <pc:sldMasterMk cId="2682196288" sldId="2147484181"/>
            <pc:sldLayoutMk cId="893786079" sldId="2147484184"/>
          </pc:sldLayoutMkLst>
        </pc:sldLayoutChg>
        <pc:sldLayoutChg chg="addSp delSp modSp">
          <pc:chgData name="Rosie Mellors" userId="e56605c6-6d18-44fc-9714-6a35d4fb6d52" providerId="ADAL" clId="{397DD620-80BD-4A58-BBE9-A72D09E3A8CB}" dt="2019-08-09T11:42:27.258" v="66" actId="478"/>
          <pc:sldLayoutMkLst>
            <pc:docMk/>
            <pc:sldMasterMk cId="2682196288" sldId="2147484181"/>
            <pc:sldLayoutMk cId="584291417" sldId="2147484185"/>
          </pc:sldLayoutMkLst>
        </pc:sldLayoutChg>
        <pc:sldLayoutChg chg="addSp delSp modSp">
          <pc:chgData name="Rosie Mellors" userId="e56605c6-6d18-44fc-9714-6a35d4fb6d52" providerId="ADAL" clId="{397DD620-80BD-4A58-BBE9-A72D09E3A8CB}" dt="2019-08-09T11:42:33.391" v="68" actId="478"/>
          <pc:sldLayoutMkLst>
            <pc:docMk/>
            <pc:sldMasterMk cId="2682196288" sldId="2147484181"/>
            <pc:sldLayoutMk cId="3546966428" sldId="2147484186"/>
          </pc:sldLayoutMkLst>
        </pc:sldLayoutChg>
        <pc:sldLayoutChg chg="addSp delSp modSp">
          <pc:chgData name="Rosie Mellors" userId="e56605c6-6d18-44fc-9714-6a35d4fb6d52" providerId="ADAL" clId="{397DD620-80BD-4A58-BBE9-A72D09E3A8CB}" dt="2019-08-09T11:42:41.018" v="69" actId="478"/>
          <pc:sldLayoutMkLst>
            <pc:docMk/>
            <pc:sldMasterMk cId="2682196288" sldId="2147484181"/>
            <pc:sldLayoutMk cId="1993075213" sldId="2147484187"/>
          </pc:sldLayoutMkLst>
        </pc:sldLayoutChg>
        <pc:sldLayoutChg chg="addSp">
          <pc:chgData name="Rosie Mellors" userId="e56605c6-6d18-44fc-9714-6a35d4fb6d52" providerId="ADAL" clId="{397DD620-80BD-4A58-BBE9-A72D09E3A8CB}" dt="2019-08-09T11:34:42.716" v="5"/>
          <pc:sldLayoutMkLst>
            <pc:docMk/>
            <pc:sldMasterMk cId="2682196288" sldId="2147484181"/>
            <pc:sldLayoutMk cId="1239883180" sldId="2147484188"/>
          </pc:sldLayoutMkLst>
        </pc:sldLayoutChg>
        <pc:sldLayoutChg chg="addSp delSp modSp">
          <pc:chgData name="Rosie Mellors" userId="e56605c6-6d18-44fc-9714-6a35d4fb6d52" providerId="ADAL" clId="{397DD620-80BD-4A58-BBE9-A72D09E3A8CB}" dt="2019-08-09T11:42:53.409" v="70" actId="478"/>
          <pc:sldLayoutMkLst>
            <pc:docMk/>
            <pc:sldMasterMk cId="2682196288" sldId="2147484181"/>
            <pc:sldLayoutMk cId="38467319" sldId="2147484189"/>
          </pc:sldLayoutMkLst>
        </pc:sldLayoutChg>
        <pc:sldLayoutChg chg="addSp delSp modSp">
          <pc:chgData name="Rosie Mellors" userId="e56605c6-6d18-44fc-9714-6a35d4fb6d52" providerId="ADAL" clId="{397DD620-80BD-4A58-BBE9-A72D09E3A8CB}" dt="2019-08-09T11:42:57.244" v="71" actId="478"/>
          <pc:sldLayoutMkLst>
            <pc:docMk/>
            <pc:sldMasterMk cId="2682196288" sldId="2147484181"/>
            <pc:sldLayoutMk cId="1607734127" sldId="2147484190"/>
          </pc:sldLayoutMkLst>
        </pc:sldLayoutChg>
        <pc:sldLayoutChg chg="addSp delSp modSp">
          <pc:chgData name="Rosie Mellors" userId="e56605c6-6d18-44fc-9714-6a35d4fb6d52" providerId="ADAL" clId="{397DD620-80BD-4A58-BBE9-A72D09E3A8CB}" dt="2019-08-09T11:43:03.328" v="72" actId="478"/>
          <pc:sldLayoutMkLst>
            <pc:docMk/>
            <pc:sldMasterMk cId="2682196288" sldId="2147484181"/>
            <pc:sldLayoutMk cId="3222844762" sldId="2147484191"/>
          </pc:sldLayoutMkLst>
        </pc:sldLayoutChg>
        <pc:sldLayoutChg chg="addSp delSp modSp">
          <pc:chgData name="Rosie Mellors" userId="e56605c6-6d18-44fc-9714-6a35d4fb6d52" providerId="ADAL" clId="{397DD620-80BD-4A58-BBE9-A72D09E3A8CB}" dt="2019-08-09T11:43:06.808" v="73" actId="478"/>
          <pc:sldLayoutMkLst>
            <pc:docMk/>
            <pc:sldMasterMk cId="2682196288" sldId="2147484181"/>
            <pc:sldLayoutMk cId="3516936728" sldId="2147484192"/>
          </pc:sldLayoutMkLst>
        </pc:sldLayoutChg>
        <pc:sldLayoutChg chg="addSp delSp modSp">
          <pc:chgData name="Rosie Mellors" userId="e56605c6-6d18-44fc-9714-6a35d4fb6d52" providerId="ADAL" clId="{397DD620-80BD-4A58-BBE9-A72D09E3A8CB}" dt="2019-08-09T11:42:05.192" v="59" actId="478"/>
          <pc:sldLayoutMkLst>
            <pc:docMk/>
            <pc:sldMasterMk cId="2682196288" sldId="2147484181"/>
            <pc:sldLayoutMk cId="398914822" sldId="2147484193"/>
          </pc:sldLayoutMkLst>
        </pc:sldLayoutChg>
      </pc:sldMasterChg>
    </pc:docChg>
  </pc:docChgLst>
  <pc:docChgLst>
    <pc:chgData name="Georgie McGarry" userId="f4e6cd3e-4069-43c6-92f7-4611be43ac22" providerId="ADAL" clId="{3CF554FA-BE5F-4EC7-8E80-4339A04F0F99}"/>
    <pc:docChg chg="undo custSel addSld delSld modSld sldOrd delSection modSection">
      <pc:chgData name="Georgie McGarry" userId="f4e6cd3e-4069-43c6-92f7-4611be43ac22" providerId="ADAL" clId="{3CF554FA-BE5F-4EC7-8E80-4339A04F0F99}" dt="2025-01-16T17:26:56.928" v="698" actId="20577"/>
      <pc:docMkLst>
        <pc:docMk/>
      </pc:docMkLst>
      <pc:sldChg chg="del">
        <pc:chgData name="Georgie McGarry" userId="f4e6cd3e-4069-43c6-92f7-4611be43ac22" providerId="ADAL" clId="{3CF554FA-BE5F-4EC7-8E80-4339A04F0F99}" dt="2025-01-16T17:19:46.751" v="422" actId="47"/>
        <pc:sldMkLst>
          <pc:docMk/>
          <pc:sldMk cId="4037215961" sldId="264"/>
        </pc:sldMkLst>
      </pc:sldChg>
      <pc:sldChg chg="delSp modSp mod modAnim modNotesTx">
        <pc:chgData name="Georgie McGarry" userId="f4e6cd3e-4069-43c6-92f7-4611be43ac22" providerId="ADAL" clId="{3CF554FA-BE5F-4EC7-8E80-4339A04F0F99}" dt="2025-01-16T17:26:53.452" v="697" actId="20577"/>
        <pc:sldMkLst>
          <pc:docMk/>
          <pc:sldMk cId="82494575" sldId="270"/>
        </pc:sldMkLst>
      </pc:sldChg>
      <pc:sldChg chg="del">
        <pc:chgData name="Georgie McGarry" userId="f4e6cd3e-4069-43c6-92f7-4611be43ac22" providerId="ADAL" clId="{3CF554FA-BE5F-4EC7-8E80-4339A04F0F99}" dt="2025-01-16T17:19:44.240" v="419" actId="47"/>
        <pc:sldMkLst>
          <pc:docMk/>
          <pc:sldMk cId="239684432" sldId="280"/>
        </pc:sldMkLst>
      </pc:sldChg>
      <pc:sldChg chg="del">
        <pc:chgData name="Georgie McGarry" userId="f4e6cd3e-4069-43c6-92f7-4611be43ac22" providerId="ADAL" clId="{3CF554FA-BE5F-4EC7-8E80-4339A04F0F99}" dt="2025-01-16T17:25:25.908" v="624" actId="47"/>
        <pc:sldMkLst>
          <pc:docMk/>
          <pc:sldMk cId="4241225114" sldId="284"/>
        </pc:sldMkLst>
      </pc:sldChg>
      <pc:sldChg chg="modSp mod">
        <pc:chgData name="Georgie McGarry" userId="f4e6cd3e-4069-43c6-92f7-4611be43ac22" providerId="ADAL" clId="{3CF554FA-BE5F-4EC7-8E80-4339A04F0F99}" dt="2025-01-16T17:03:14.544" v="79" actId="1038"/>
        <pc:sldMkLst>
          <pc:docMk/>
          <pc:sldMk cId="62243495" sldId="1009"/>
        </pc:sldMkLst>
        <pc:spChg chg="mod">
          <ac:chgData name="Georgie McGarry" userId="f4e6cd3e-4069-43c6-92f7-4611be43ac22" providerId="ADAL" clId="{3CF554FA-BE5F-4EC7-8E80-4339A04F0F99}" dt="2025-01-16T17:03:10.579" v="59" actId="20577"/>
          <ac:spMkLst>
            <pc:docMk/>
            <pc:sldMk cId="62243495" sldId="1009"/>
            <ac:spMk id="3" creationId="{2108C15C-0AE4-4025-974F-7BCCF254E5EA}"/>
          </ac:spMkLst>
        </pc:spChg>
        <pc:picChg chg="mod">
          <ac:chgData name="Georgie McGarry" userId="f4e6cd3e-4069-43c6-92f7-4611be43ac22" providerId="ADAL" clId="{3CF554FA-BE5F-4EC7-8E80-4339A04F0F99}" dt="2025-01-16T17:03:14.544" v="79" actId="1038"/>
          <ac:picMkLst>
            <pc:docMk/>
            <pc:sldMk cId="62243495" sldId="1009"/>
            <ac:picMk id="16" creationId="{5BC5A85D-0415-14AD-FCC9-2E8C00BC1F7E}"/>
          </ac:picMkLst>
        </pc:picChg>
      </pc:sldChg>
      <pc:sldChg chg="modSp add mod">
        <pc:chgData name="Georgie McGarry" userId="f4e6cd3e-4069-43c6-92f7-4611be43ac22" providerId="ADAL" clId="{3CF554FA-BE5F-4EC7-8E80-4339A04F0F99}" dt="2025-01-16T17:05:05.297" v="104" actId="20577"/>
        <pc:sldMkLst>
          <pc:docMk/>
          <pc:sldMk cId="410649911" sldId="1018"/>
        </pc:sldMkLst>
        <pc:spChg chg="mod">
          <ac:chgData name="Georgie McGarry" userId="f4e6cd3e-4069-43c6-92f7-4611be43ac22" providerId="ADAL" clId="{3CF554FA-BE5F-4EC7-8E80-4339A04F0F99}" dt="2025-01-16T17:05:05.297" v="104" actId="20577"/>
          <ac:spMkLst>
            <pc:docMk/>
            <pc:sldMk cId="410649911" sldId="1018"/>
            <ac:spMk id="8" creationId="{07723598-7B1A-4C48-9AE5-0C25B166558A}"/>
          </ac:spMkLst>
        </pc:spChg>
      </pc:sldChg>
      <pc:sldChg chg="modSp mod modNotesTx">
        <pc:chgData name="Georgie McGarry" userId="f4e6cd3e-4069-43c6-92f7-4611be43ac22" providerId="ADAL" clId="{3CF554FA-BE5F-4EC7-8E80-4339A04F0F99}" dt="2025-01-16T17:26:56.928" v="698" actId="20577"/>
        <pc:sldMkLst>
          <pc:docMk/>
          <pc:sldMk cId="3390317463" sldId="1049"/>
        </pc:sldMkLst>
      </pc:sldChg>
      <pc:sldChg chg="modSp mod">
        <pc:chgData name="Georgie McGarry" userId="f4e6cd3e-4069-43c6-92f7-4611be43ac22" providerId="ADAL" clId="{3CF554FA-BE5F-4EC7-8E80-4339A04F0F99}" dt="2025-01-16T17:17:00.744" v="360" actId="20577"/>
        <pc:sldMkLst>
          <pc:docMk/>
          <pc:sldMk cId="1543846267" sldId="1051"/>
        </pc:sldMkLst>
        <pc:spChg chg="mod">
          <ac:chgData name="Georgie McGarry" userId="f4e6cd3e-4069-43c6-92f7-4611be43ac22" providerId="ADAL" clId="{3CF554FA-BE5F-4EC7-8E80-4339A04F0F99}" dt="2025-01-16T17:17:00.744" v="360" actId="20577"/>
          <ac:spMkLst>
            <pc:docMk/>
            <pc:sldMk cId="1543846267" sldId="1051"/>
            <ac:spMk id="6" creationId="{42BCF70B-87CC-45CC-BE1F-1FA5F4F7A486}"/>
          </ac:spMkLst>
        </pc:spChg>
      </pc:sldChg>
      <pc:sldChg chg="addSp delSp modSp mod">
        <pc:chgData name="Georgie McGarry" userId="f4e6cd3e-4069-43c6-92f7-4611be43ac22" providerId="ADAL" clId="{3CF554FA-BE5F-4EC7-8E80-4339A04F0F99}" dt="2025-01-16T17:04:20.909" v="94" actId="1076"/>
        <pc:sldMkLst>
          <pc:docMk/>
          <pc:sldMk cId="1094035183" sldId="1084"/>
        </pc:sldMkLst>
      </pc:sldChg>
      <pc:sldChg chg="del">
        <pc:chgData name="Georgie McGarry" userId="f4e6cd3e-4069-43c6-92f7-4611be43ac22" providerId="ADAL" clId="{3CF554FA-BE5F-4EC7-8E80-4339A04F0F99}" dt="2025-01-16T17:05:01.348" v="96" actId="47"/>
        <pc:sldMkLst>
          <pc:docMk/>
          <pc:sldMk cId="650423954" sldId="1086"/>
        </pc:sldMkLst>
      </pc:sldChg>
      <pc:sldChg chg="addSp delSp modSp mod delAnim modAnim">
        <pc:chgData name="Georgie McGarry" userId="f4e6cd3e-4069-43c6-92f7-4611be43ac22" providerId="ADAL" clId="{3CF554FA-BE5F-4EC7-8E80-4339A04F0F99}" dt="2025-01-16T17:06:58.302" v="139"/>
        <pc:sldMkLst>
          <pc:docMk/>
          <pc:sldMk cId="2188462534" sldId="1108"/>
        </pc:sldMkLst>
      </pc:sldChg>
      <pc:sldChg chg="del">
        <pc:chgData name="Georgie McGarry" userId="f4e6cd3e-4069-43c6-92f7-4611be43ac22" providerId="ADAL" clId="{3CF554FA-BE5F-4EC7-8E80-4339A04F0F99}" dt="2025-01-16T17:07:08.922" v="142" actId="47"/>
        <pc:sldMkLst>
          <pc:docMk/>
          <pc:sldMk cId="4170377136" sldId="1109"/>
        </pc:sldMkLst>
      </pc:sldChg>
      <pc:sldChg chg="addSp delSp modSp mod delAnim modAnim">
        <pc:chgData name="Georgie McGarry" userId="f4e6cd3e-4069-43c6-92f7-4611be43ac22" providerId="ADAL" clId="{3CF554FA-BE5F-4EC7-8E80-4339A04F0F99}" dt="2025-01-16T17:13:26.106" v="280" actId="1076"/>
        <pc:sldMkLst>
          <pc:docMk/>
          <pc:sldMk cId="1358745064" sldId="1112"/>
        </pc:sldMkLst>
      </pc:sldChg>
      <pc:sldChg chg="addSp delSp modSp mod">
        <pc:chgData name="Georgie McGarry" userId="f4e6cd3e-4069-43c6-92f7-4611be43ac22" providerId="ADAL" clId="{3CF554FA-BE5F-4EC7-8E80-4339A04F0F99}" dt="2025-01-16T17:18:05.055" v="399" actId="1076"/>
        <pc:sldMkLst>
          <pc:docMk/>
          <pc:sldMk cId="2952907691" sldId="1115"/>
        </pc:sldMkLst>
        <pc:spChg chg="mod">
          <ac:chgData name="Georgie McGarry" userId="f4e6cd3e-4069-43c6-92f7-4611be43ac22" providerId="ADAL" clId="{3CF554FA-BE5F-4EC7-8E80-4339A04F0F99}" dt="2025-01-16T17:17:23.919" v="392" actId="1076"/>
          <ac:spMkLst>
            <pc:docMk/>
            <pc:sldMk cId="2952907691" sldId="1115"/>
            <ac:spMk id="3" creationId="{C3DB511F-A282-03FA-27F3-ED6D43E54A5C}"/>
          </ac:spMkLst>
        </pc:spChg>
      </pc:sldChg>
      <pc:sldChg chg="del">
        <pc:chgData name="Georgie McGarry" userId="f4e6cd3e-4069-43c6-92f7-4611be43ac22" providerId="ADAL" clId="{3CF554FA-BE5F-4EC7-8E80-4339A04F0F99}" dt="2025-01-16T17:25:21.193" v="620" actId="47"/>
        <pc:sldMkLst>
          <pc:docMk/>
          <pc:sldMk cId="3990819523" sldId="1123"/>
        </pc:sldMkLst>
      </pc:sldChg>
      <pc:sldChg chg="del">
        <pc:chgData name="Georgie McGarry" userId="f4e6cd3e-4069-43c6-92f7-4611be43ac22" providerId="ADAL" clId="{3CF554FA-BE5F-4EC7-8E80-4339A04F0F99}" dt="2025-01-16T17:07:07.520" v="140" actId="47"/>
        <pc:sldMkLst>
          <pc:docMk/>
          <pc:sldMk cId="3408780294" sldId="1124"/>
        </pc:sldMkLst>
      </pc:sldChg>
      <pc:sldChg chg="del">
        <pc:chgData name="Georgie McGarry" userId="f4e6cd3e-4069-43c6-92f7-4611be43ac22" providerId="ADAL" clId="{3CF554FA-BE5F-4EC7-8E80-4339A04F0F99}" dt="2025-01-16T17:07:08.406" v="141" actId="47"/>
        <pc:sldMkLst>
          <pc:docMk/>
          <pc:sldMk cId="3199811564" sldId="1125"/>
        </pc:sldMkLst>
      </pc:sldChg>
      <pc:sldChg chg="del">
        <pc:chgData name="Georgie McGarry" userId="f4e6cd3e-4069-43c6-92f7-4611be43ac22" providerId="ADAL" clId="{3CF554FA-BE5F-4EC7-8E80-4339A04F0F99}" dt="2025-01-16T17:07:10.337" v="143" actId="47"/>
        <pc:sldMkLst>
          <pc:docMk/>
          <pc:sldMk cId="3838017757" sldId="1126"/>
        </pc:sldMkLst>
      </pc:sldChg>
      <pc:sldChg chg="del">
        <pc:chgData name="Georgie McGarry" userId="f4e6cd3e-4069-43c6-92f7-4611be43ac22" providerId="ADAL" clId="{3CF554FA-BE5F-4EC7-8E80-4339A04F0F99}" dt="2025-01-16T17:19:43.303" v="418" actId="47"/>
        <pc:sldMkLst>
          <pc:docMk/>
          <pc:sldMk cId="1596566221" sldId="1127"/>
        </pc:sldMkLst>
      </pc:sldChg>
      <pc:sldChg chg="del">
        <pc:chgData name="Georgie McGarry" userId="f4e6cd3e-4069-43c6-92f7-4611be43ac22" providerId="ADAL" clId="{3CF554FA-BE5F-4EC7-8E80-4339A04F0F99}" dt="2025-01-16T17:19:45.646" v="420" actId="47"/>
        <pc:sldMkLst>
          <pc:docMk/>
          <pc:sldMk cId="3742926074" sldId="1128"/>
        </pc:sldMkLst>
      </pc:sldChg>
      <pc:sldChg chg="del">
        <pc:chgData name="Georgie McGarry" userId="f4e6cd3e-4069-43c6-92f7-4611be43ac22" providerId="ADAL" clId="{3CF554FA-BE5F-4EC7-8E80-4339A04F0F99}" dt="2025-01-16T17:19:46.193" v="421" actId="47"/>
        <pc:sldMkLst>
          <pc:docMk/>
          <pc:sldMk cId="4016261176" sldId="1129"/>
        </pc:sldMkLst>
      </pc:sldChg>
      <pc:sldChg chg="del">
        <pc:chgData name="Georgie McGarry" userId="f4e6cd3e-4069-43c6-92f7-4611be43ac22" providerId="ADAL" clId="{3CF554FA-BE5F-4EC7-8E80-4339A04F0F99}" dt="2025-01-16T17:25:21.831" v="621" actId="47"/>
        <pc:sldMkLst>
          <pc:docMk/>
          <pc:sldMk cId="3617015559" sldId="1130"/>
        </pc:sldMkLst>
      </pc:sldChg>
      <pc:sldChg chg="del">
        <pc:chgData name="Georgie McGarry" userId="f4e6cd3e-4069-43c6-92f7-4611be43ac22" providerId="ADAL" clId="{3CF554FA-BE5F-4EC7-8E80-4339A04F0F99}" dt="2025-01-16T17:25:22.451" v="622" actId="47"/>
        <pc:sldMkLst>
          <pc:docMk/>
          <pc:sldMk cId="1152060452" sldId="1131"/>
        </pc:sldMkLst>
      </pc:sldChg>
      <pc:sldChg chg="del">
        <pc:chgData name="Georgie McGarry" userId="f4e6cd3e-4069-43c6-92f7-4611be43ac22" providerId="ADAL" clId="{3CF554FA-BE5F-4EC7-8E80-4339A04F0F99}" dt="2025-01-16T17:25:25.297" v="623" actId="47"/>
        <pc:sldMkLst>
          <pc:docMk/>
          <pc:sldMk cId="318372098" sldId="1132"/>
        </pc:sldMkLst>
      </pc:sldChg>
      <pc:sldChg chg="del">
        <pc:chgData name="Georgie McGarry" userId="f4e6cd3e-4069-43c6-92f7-4611be43ac22" providerId="ADAL" clId="{3CF554FA-BE5F-4EC7-8E80-4339A04F0F99}" dt="2025-01-16T17:25:26.339" v="625" actId="47"/>
        <pc:sldMkLst>
          <pc:docMk/>
          <pc:sldMk cId="829437488" sldId="1133"/>
        </pc:sldMkLst>
      </pc:sldChg>
      <pc:sldChg chg="del">
        <pc:chgData name="Georgie McGarry" userId="f4e6cd3e-4069-43c6-92f7-4611be43ac22" providerId="ADAL" clId="{3CF554FA-BE5F-4EC7-8E80-4339A04F0F99}" dt="2025-01-16T17:25:26.828" v="626" actId="47"/>
        <pc:sldMkLst>
          <pc:docMk/>
          <pc:sldMk cId="498008537" sldId="1134"/>
        </pc:sldMkLst>
      </pc:sldChg>
      <pc:sldChg chg="del">
        <pc:chgData name="Georgie McGarry" userId="f4e6cd3e-4069-43c6-92f7-4611be43ac22" providerId="ADAL" clId="{3CF554FA-BE5F-4EC7-8E80-4339A04F0F99}" dt="2025-01-16T17:25:27.287" v="627" actId="47"/>
        <pc:sldMkLst>
          <pc:docMk/>
          <pc:sldMk cId="3938600378" sldId="1135"/>
        </pc:sldMkLst>
      </pc:sldChg>
      <pc:sldChg chg="del">
        <pc:chgData name="Georgie McGarry" userId="f4e6cd3e-4069-43c6-92f7-4611be43ac22" providerId="ADAL" clId="{3CF554FA-BE5F-4EC7-8E80-4339A04F0F99}" dt="2025-01-16T17:25:27.955" v="628" actId="47"/>
        <pc:sldMkLst>
          <pc:docMk/>
          <pc:sldMk cId="418146370" sldId="1136"/>
        </pc:sldMkLst>
      </pc:sldChg>
      <pc:sldChg chg="addSp delSp modSp add mod">
        <pc:chgData name="Georgie McGarry" userId="f4e6cd3e-4069-43c6-92f7-4611be43ac22" providerId="ADAL" clId="{3CF554FA-BE5F-4EC7-8E80-4339A04F0F99}" dt="2025-01-16T17:09:16.599" v="210" actId="1076"/>
        <pc:sldMkLst>
          <pc:docMk/>
          <pc:sldMk cId="3332021681" sldId="1137"/>
        </pc:sldMkLst>
      </pc:sldChg>
      <pc:sldChg chg="addSp delSp modSp add mod delAnim modAnim">
        <pc:chgData name="Georgie McGarry" userId="f4e6cd3e-4069-43c6-92f7-4611be43ac22" providerId="ADAL" clId="{3CF554FA-BE5F-4EC7-8E80-4339A04F0F99}" dt="2025-01-16T17:14:36.353" v="308"/>
        <pc:sldMkLst>
          <pc:docMk/>
          <pc:sldMk cId="895273036" sldId="1138"/>
        </pc:sldMkLst>
      </pc:sldChg>
      <pc:sldChg chg="addSp delSp modSp add mod delAnim modAnim">
        <pc:chgData name="Georgie McGarry" userId="f4e6cd3e-4069-43c6-92f7-4611be43ac22" providerId="ADAL" clId="{3CF554FA-BE5F-4EC7-8E80-4339A04F0F99}" dt="2025-01-16T17:15:40.119" v="320"/>
        <pc:sldMkLst>
          <pc:docMk/>
          <pc:sldMk cId="2850104634" sldId="1139"/>
        </pc:sldMkLst>
      </pc:sldChg>
      <pc:sldChg chg="addSp delSp modSp add mod delAnim modAnim">
        <pc:chgData name="Georgie McGarry" userId="f4e6cd3e-4069-43c6-92f7-4611be43ac22" providerId="ADAL" clId="{3CF554FA-BE5F-4EC7-8E80-4339A04F0F99}" dt="2025-01-16T17:16:45.917" v="337"/>
        <pc:sldMkLst>
          <pc:docMk/>
          <pc:sldMk cId="2019541036" sldId="1140"/>
        </pc:sldMkLst>
      </pc:sldChg>
      <pc:sldChg chg="addSp delSp modSp add mod">
        <pc:chgData name="Georgie McGarry" userId="f4e6cd3e-4069-43c6-92f7-4611be43ac22" providerId="ADAL" clId="{3CF554FA-BE5F-4EC7-8E80-4339A04F0F99}" dt="2025-01-16T17:19:34.745" v="417" actId="14100"/>
        <pc:sldMkLst>
          <pc:docMk/>
          <pc:sldMk cId="1750770851" sldId="1141"/>
        </pc:sldMkLst>
      </pc:sldChg>
      <pc:sldChg chg="addSp delSp modSp add mod modClrScheme modAnim chgLayout">
        <pc:chgData name="Georgie McGarry" userId="f4e6cd3e-4069-43c6-92f7-4611be43ac22" providerId="ADAL" clId="{3CF554FA-BE5F-4EC7-8E80-4339A04F0F99}" dt="2025-01-16T17:21:41.194" v="458"/>
        <pc:sldMkLst>
          <pc:docMk/>
          <pc:sldMk cId="3774910399" sldId="1142"/>
        </pc:sldMkLst>
      </pc:sldChg>
      <pc:sldChg chg="addSp delSp modSp add mod ord">
        <pc:chgData name="Georgie McGarry" userId="f4e6cd3e-4069-43c6-92f7-4611be43ac22" providerId="ADAL" clId="{3CF554FA-BE5F-4EC7-8E80-4339A04F0F99}" dt="2025-01-16T17:22:09.925" v="467" actId="14100"/>
        <pc:sldMkLst>
          <pc:docMk/>
          <pc:sldMk cId="565784991" sldId="1143"/>
        </pc:sldMkLst>
      </pc:sldChg>
      <pc:sldChg chg="addSp delSp modSp add mod ord delAnim modAnim">
        <pc:chgData name="Georgie McGarry" userId="f4e6cd3e-4069-43c6-92f7-4611be43ac22" providerId="ADAL" clId="{3CF554FA-BE5F-4EC7-8E80-4339A04F0F99}" dt="2025-01-16T17:23:52.564" v="502"/>
        <pc:sldMkLst>
          <pc:docMk/>
          <pc:sldMk cId="3028554697" sldId="1144"/>
        </pc:sldMkLst>
      </pc:sldChg>
      <pc:sldChg chg="modSp add mod modAnim modNotesTx">
        <pc:chgData name="Georgie McGarry" userId="f4e6cd3e-4069-43c6-92f7-4611be43ac22" providerId="ADAL" clId="{3CF554FA-BE5F-4EC7-8E80-4339A04F0F99}" dt="2025-01-16T17:26:51.564" v="696" actId="20577"/>
        <pc:sldMkLst>
          <pc:docMk/>
          <pc:sldMk cId="1952174256" sldId="1145"/>
        </pc:sldMkLst>
      </pc:sldChg>
    </pc:docChg>
  </pc:docChgLst>
  <pc:docChgLst>
    <pc:chgData name="Georgie McGarry" userId="f4e6cd3e-4069-43c6-92f7-4611be43ac22" providerId="ADAL" clId="{C5AF70E2-F414-443E-BFB4-84AD5759434E}"/>
    <pc:docChg chg="undo custSel modSld">
      <pc:chgData name="Georgie McGarry" userId="f4e6cd3e-4069-43c6-92f7-4611be43ac22" providerId="ADAL" clId="{C5AF70E2-F414-443E-BFB4-84AD5759434E}" dt="2023-05-05T10:34:39.836" v="5" actId="14100"/>
      <pc:docMkLst>
        <pc:docMk/>
      </pc:docMkLst>
      <pc:sldChg chg="modSp mod">
        <pc:chgData name="Georgie McGarry" userId="f4e6cd3e-4069-43c6-92f7-4611be43ac22" providerId="ADAL" clId="{C5AF70E2-F414-443E-BFB4-84AD5759434E}" dt="2023-05-05T10:34:39.836" v="5" actId="14100"/>
        <pc:sldMkLst>
          <pc:docMk/>
          <pc:sldMk cId="93070607" sldId="1048"/>
        </pc:sldMkLst>
      </pc:sldChg>
    </pc:docChg>
  </pc:docChgLst>
  <pc:docChgLst>
    <pc:chgData name="Celina Lavis" userId="S::lavisc@cardiff.ac.uk::6b84e03c-d22b-4c51-863d-0f213d43a193" providerId="AD" clId="Web-{75B204DE-F03C-DB69-6F40-96C93E7CCD49}"/>
    <pc:docChg chg="modSld">
      <pc:chgData name="Celina Lavis" userId="S::lavisc@cardiff.ac.uk::6b84e03c-d22b-4c51-863d-0f213d43a193" providerId="AD" clId="Web-{75B204DE-F03C-DB69-6F40-96C93E7CCD49}" dt="2024-04-17T10:02:53.320" v="1"/>
      <pc:docMkLst>
        <pc:docMk/>
      </pc:docMkLst>
      <pc:sldChg chg="addSp delSp modSp">
        <pc:chgData name="Celina Lavis" userId="S::lavisc@cardiff.ac.uk::6b84e03c-d22b-4c51-863d-0f213d43a193" providerId="AD" clId="Web-{75B204DE-F03C-DB69-6F40-96C93E7CCD49}" dt="2024-04-17T10:02:53.320" v="1"/>
        <pc:sldMkLst>
          <pc:docMk/>
          <pc:sldMk cId="3226635765" sldId="1055"/>
        </pc:sldMkLst>
      </pc:sldChg>
    </pc:docChg>
  </pc:docChgLst>
  <pc:docChgLst>
    <pc:chgData name="Georgie McGarry" userId="f4e6cd3e-4069-43c6-92f7-4611be43ac22" providerId="ADAL" clId="{E13A1C01-AD33-4CEE-9FF7-D070A05DB2B8}"/>
    <pc:docChg chg="undo redo custSel addSld delSld modSld modSection">
      <pc:chgData name="Georgie McGarry" userId="f4e6cd3e-4069-43c6-92f7-4611be43ac22" providerId="ADAL" clId="{E13A1C01-AD33-4CEE-9FF7-D070A05DB2B8}" dt="2024-09-06T16:36:16.789" v="666" actId="1076"/>
      <pc:docMkLst>
        <pc:docMk/>
      </pc:docMkLst>
      <pc:sldChg chg="modSp mod">
        <pc:chgData name="Georgie McGarry" userId="f4e6cd3e-4069-43c6-92f7-4611be43ac22" providerId="ADAL" clId="{E13A1C01-AD33-4CEE-9FF7-D070A05DB2B8}" dt="2024-09-06T16:17:04.376" v="11" actId="20577"/>
        <pc:sldMkLst>
          <pc:docMk/>
          <pc:sldMk cId="635692408" sldId="257"/>
        </pc:sldMkLst>
      </pc:sldChg>
      <pc:sldChg chg="modSp mod">
        <pc:chgData name="Georgie McGarry" userId="f4e6cd3e-4069-43c6-92f7-4611be43ac22" providerId="ADAL" clId="{E13A1C01-AD33-4CEE-9FF7-D070A05DB2B8}" dt="2024-09-06T16:17:24.200" v="68" actId="1038"/>
        <pc:sldMkLst>
          <pc:docMk/>
          <pc:sldMk cId="62243495" sldId="1009"/>
        </pc:sldMkLst>
      </pc:sldChg>
      <pc:sldChg chg="addSp delSp modSp mod">
        <pc:chgData name="Georgie McGarry" userId="f4e6cd3e-4069-43c6-92f7-4611be43ac22" providerId="ADAL" clId="{E13A1C01-AD33-4CEE-9FF7-D070A05DB2B8}" dt="2024-09-06T16:18:49.810" v="93" actId="1076"/>
        <pc:sldMkLst>
          <pc:docMk/>
          <pc:sldMk cId="1094035183" sldId="1084"/>
        </pc:sldMkLst>
      </pc:sldChg>
      <pc:sldChg chg="addSp delSp modSp mod delAnim modAnim">
        <pc:chgData name="Georgie McGarry" userId="f4e6cd3e-4069-43c6-92f7-4611be43ac22" providerId="ADAL" clId="{E13A1C01-AD33-4CEE-9FF7-D070A05DB2B8}" dt="2024-09-06T16:22:58.250" v="255"/>
        <pc:sldMkLst>
          <pc:docMk/>
          <pc:sldMk cId="650423954" sldId="1086"/>
        </pc:sldMkLst>
      </pc:sldChg>
      <pc:sldChg chg="modNotesTx">
        <pc:chgData name="Georgie McGarry" userId="f4e6cd3e-4069-43c6-92f7-4611be43ac22" providerId="ADAL" clId="{E13A1C01-AD33-4CEE-9FF7-D070A05DB2B8}" dt="2024-09-06T16:18:56.288" v="102" actId="20577"/>
        <pc:sldMkLst>
          <pc:docMk/>
          <pc:sldMk cId="3223132677" sldId="1092"/>
        </pc:sldMkLst>
      </pc:sldChg>
      <pc:sldChg chg="del">
        <pc:chgData name="Georgie McGarry" userId="f4e6cd3e-4069-43c6-92f7-4611be43ac22" providerId="ADAL" clId="{E13A1C01-AD33-4CEE-9FF7-D070A05DB2B8}" dt="2024-09-06T16:23:05.547" v="256" actId="47"/>
        <pc:sldMkLst>
          <pc:docMk/>
          <pc:sldMk cId="716467811" sldId="1093"/>
        </pc:sldMkLst>
      </pc:sldChg>
      <pc:sldChg chg="del">
        <pc:chgData name="Georgie McGarry" userId="f4e6cd3e-4069-43c6-92f7-4611be43ac22" providerId="ADAL" clId="{E13A1C01-AD33-4CEE-9FF7-D070A05DB2B8}" dt="2024-09-06T16:23:07.922" v="257" actId="47"/>
        <pc:sldMkLst>
          <pc:docMk/>
          <pc:sldMk cId="501956609" sldId="1094"/>
        </pc:sldMkLst>
      </pc:sldChg>
      <pc:sldChg chg="del">
        <pc:chgData name="Georgie McGarry" userId="f4e6cd3e-4069-43c6-92f7-4611be43ac22" providerId="ADAL" clId="{E13A1C01-AD33-4CEE-9FF7-D070A05DB2B8}" dt="2024-09-06T16:30:34.818" v="432" actId="47"/>
        <pc:sldMkLst>
          <pc:docMk/>
          <pc:sldMk cId="1327009586" sldId="1095"/>
        </pc:sldMkLst>
      </pc:sldChg>
      <pc:sldChg chg="del">
        <pc:chgData name="Georgie McGarry" userId="f4e6cd3e-4069-43c6-92f7-4611be43ac22" providerId="ADAL" clId="{E13A1C01-AD33-4CEE-9FF7-D070A05DB2B8}" dt="2024-09-06T16:30:36.583" v="433" actId="47"/>
        <pc:sldMkLst>
          <pc:docMk/>
          <pc:sldMk cId="4292424542" sldId="1096"/>
        </pc:sldMkLst>
      </pc:sldChg>
      <pc:sldChg chg="del">
        <pc:chgData name="Georgie McGarry" userId="f4e6cd3e-4069-43c6-92f7-4611be43ac22" providerId="ADAL" clId="{E13A1C01-AD33-4CEE-9FF7-D070A05DB2B8}" dt="2024-09-06T16:30:37.901" v="434" actId="47"/>
        <pc:sldMkLst>
          <pc:docMk/>
          <pc:sldMk cId="911916016" sldId="1097"/>
        </pc:sldMkLst>
      </pc:sldChg>
      <pc:sldChg chg="del">
        <pc:chgData name="Georgie McGarry" userId="f4e6cd3e-4069-43c6-92f7-4611be43ac22" providerId="ADAL" clId="{E13A1C01-AD33-4CEE-9FF7-D070A05DB2B8}" dt="2024-09-06T16:30:39.380" v="435" actId="47"/>
        <pc:sldMkLst>
          <pc:docMk/>
          <pc:sldMk cId="3677730972" sldId="1098"/>
        </pc:sldMkLst>
      </pc:sldChg>
      <pc:sldChg chg="addSp delSp modSp add mod delAnim modAnim">
        <pc:chgData name="Georgie McGarry" userId="f4e6cd3e-4069-43c6-92f7-4611be43ac22" providerId="ADAL" clId="{E13A1C01-AD33-4CEE-9FF7-D070A05DB2B8}" dt="2024-09-06T16:28:30.633" v="394" actId="1076"/>
        <pc:sldMkLst>
          <pc:docMk/>
          <pc:sldMk cId="2188462534" sldId="1108"/>
        </pc:sldMkLst>
      </pc:sldChg>
      <pc:sldChg chg="addSp delSp modSp add mod delAnim">
        <pc:chgData name="Georgie McGarry" userId="f4e6cd3e-4069-43c6-92f7-4611be43ac22" providerId="ADAL" clId="{E13A1C01-AD33-4CEE-9FF7-D070A05DB2B8}" dt="2024-09-06T16:30:28.591" v="431" actId="14100"/>
        <pc:sldMkLst>
          <pc:docMk/>
          <pc:sldMk cId="4170377136" sldId="1109"/>
        </pc:sldMkLst>
      </pc:sldChg>
      <pc:sldChg chg="addSp delSp modSp add mod modAnim">
        <pc:chgData name="Georgie McGarry" userId="f4e6cd3e-4069-43c6-92f7-4611be43ac22" providerId="ADAL" clId="{E13A1C01-AD33-4CEE-9FF7-D070A05DB2B8}" dt="2024-09-06T16:33:55.622" v="590"/>
        <pc:sldMkLst>
          <pc:docMk/>
          <pc:sldMk cId="2562550104" sldId="1110"/>
        </pc:sldMkLst>
      </pc:sldChg>
      <pc:sldChg chg="addSp delSp modSp add mod delAnim modAnim">
        <pc:chgData name="Georgie McGarry" userId="f4e6cd3e-4069-43c6-92f7-4611be43ac22" providerId="ADAL" clId="{E13A1C01-AD33-4CEE-9FF7-D070A05DB2B8}" dt="2024-09-06T16:36:16.789" v="666" actId="1076"/>
        <pc:sldMkLst>
          <pc:docMk/>
          <pc:sldMk cId="1220715924" sldId="1111"/>
        </pc:sldMkLst>
      </pc:sldChg>
    </pc:docChg>
  </pc:docChgLst>
  <pc:docChgLst>
    <pc:chgData name="Georgie McGarry" userId="f4e6cd3e-4069-43c6-92f7-4611be43ac22" providerId="ADAL" clId="{F2A422D1-7A40-4FA9-83C1-12F0DF9F61DA}"/>
    <pc:docChg chg="undo custSel addSld delSld modSld addSection delSection modSection">
      <pc:chgData name="Georgie McGarry" userId="f4e6cd3e-4069-43c6-92f7-4611be43ac22" providerId="ADAL" clId="{F2A422D1-7A40-4FA9-83C1-12F0DF9F61DA}" dt="2025-02-14T16:35:16.883" v="1657"/>
      <pc:docMkLst>
        <pc:docMk/>
      </pc:docMkLst>
      <pc:sldChg chg="modSp mod">
        <pc:chgData name="Georgie McGarry" userId="f4e6cd3e-4069-43c6-92f7-4611be43ac22" providerId="ADAL" clId="{F2A422D1-7A40-4FA9-83C1-12F0DF9F61DA}" dt="2025-02-14T13:41:43.878" v="19" actId="20577"/>
        <pc:sldMkLst>
          <pc:docMk/>
          <pc:sldMk cId="635692408" sldId="257"/>
        </pc:sldMkLst>
        <pc:spChg chg="mod">
          <ac:chgData name="Georgie McGarry" userId="f4e6cd3e-4069-43c6-92f7-4611be43ac22" providerId="ADAL" clId="{F2A422D1-7A40-4FA9-83C1-12F0DF9F61DA}" dt="2025-02-14T13:41:43.878" v="19" actId="20577"/>
          <ac:spMkLst>
            <pc:docMk/>
            <pc:sldMk cId="635692408" sldId="257"/>
            <ac:spMk id="2" creationId="{A48F7BE8-C526-4525-22D1-87DFB413F96B}"/>
          </ac:spMkLst>
        </pc:spChg>
      </pc:sldChg>
      <pc:sldChg chg="del">
        <pc:chgData name="Georgie McGarry" userId="f4e6cd3e-4069-43c6-92f7-4611be43ac22" providerId="ADAL" clId="{F2A422D1-7A40-4FA9-83C1-12F0DF9F61DA}" dt="2025-02-14T13:56:08.975" v="795" actId="47"/>
        <pc:sldMkLst>
          <pc:docMk/>
          <pc:sldMk cId="82494575" sldId="270"/>
        </pc:sldMkLst>
      </pc:sldChg>
      <pc:sldChg chg="addSp delSp modSp mod">
        <pc:chgData name="Georgie McGarry" userId="f4e6cd3e-4069-43c6-92f7-4611be43ac22" providerId="ADAL" clId="{F2A422D1-7A40-4FA9-83C1-12F0DF9F61DA}" dt="2025-02-14T16:25:20.351" v="1277" actId="1076"/>
        <pc:sldMkLst>
          <pc:docMk/>
          <pc:sldMk cId="62243495" sldId="1009"/>
        </pc:sldMkLst>
        <pc:spChg chg="mod">
          <ac:chgData name="Georgie McGarry" userId="f4e6cd3e-4069-43c6-92f7-4611be43ac22" providerId="ADAL" clId="{F2A422D1-7A40-4FA9-83C1-12F0DF9F61DA}" dt="2025-02-14T16:25:07.284" v="1271" actId="1076"/>
          <ac:spMkLst>
            <pc:docMk/>
            <pc:sldMk cId="62243495" sldId="1009"/>
            <ac:spMk id="3" creationId="{2108C15C-0AE4-4025-974F-7BCCF254E5EA}"/>
          </ac:spMkLst>
        </pc:spChg>
        <pc:picChg chg="add mod">
          <ac:chgData name="Georgie McGarry" userId="f4e6cd3e-4069-43c6-92f7-4611be43ac22" providerId="ADAL" clId="{F2A422D1-7A40-4FA9-83C1-12F0DF9F61DA}" dt="2025-02-14T16:25:20.351" v="1277" actId="1076"/>
          <ac:picMkLst>
            <pc:docMk/>
            <pc:sldMk cId="62243495" sldId="1009"/>
            <ac:picMk id="2" creationId="{50957533-EF5E-1D77-E825-B7ABC07211CE}"/>
          </ac:picMkLst>
        </pc:picChg>
        <pc:picChg chg="del">
          <ac:chgData name="Georgie McGarry" userId="f4e6cd3e-4069-43c6-92f7-4611be43ac22" providerId="ADAL" clId="{F2A422D1-7A40-4FA9-83C1-12F0DF9F61DA}" dt="2025-02-14T13:42:18.899" v="167" actId="478"/>
          <ac:picMkLst>
            <pc:docMk/>
            <pc:sldMk cId="62243495" sldId="1009"/>
            <ac:picMk id="2" creationId="{CD95FACC-F168-3059-2FB8-D8ABF951D372}"/>
          </ac:picMkLst>
        </pc:picChg>
        <pc:picChg chg="add mod">
          <ac:chgData name="Georgie McGarry" userId="f4e6cd3e-4069-43c6-92f7-4611be43ac22" providerId="ADAL" clId="{F2A422D1-7A40-4FA9-83C1-12F0DF9F61DA}" dt="2025-02-14T16:25:16.943" v="1275" actId="1076"/>
          <ac:picMkLst>
            <pc:docMk/>
            <pc:sldMk cId="62243495" sldId="1009"/>
            <ac:picMk id="4" creationId="{D91A5E6A-E150-C8B4-BA0F-C3B5ADA0FE1A}"/>
          </ac:picMkLst>
        </pc:picChg>
        <pc:picChg chg="mod">
          <ac:chgData name="Georgie McGarry" userId="f4e6cd3e-4069-43c6-92f7-4611be43ac22" providerId="ADAL" clId="{F2A422D1-7A40-4FA9-83C1-12F0DF9F61DA}" dt="2025-02-14T16:25:14.216" v="1274" actId="1076"/>
          <ac:picMkLst>
            <pc:docMk/>
            <pc:sldMk cId="62243495" sldId="1009"/>
            <ac:picMk id="12" creationId="{5DE57CCD-FCBE-7834-97D5-F4329BA1EB9E}"/>
          </ac:picMkLst>
        </pc:picChg>
        <pc:picChg chg="mod">
          <ac:chgData name="Georgie McGarry" userId="f4e6cd3e-4069-43c6-92f7-4611be43ac22" providerId="ADAL" clId="{F2A422D1-7A40-4FA9-83C1-12F0DF9F61DA}" dt="2025-02-14T16:25:09.428" v="1272" actId="1076"/>
          <ac:picMkLst>
            <pc:docMk/>
            <pc:sldMk cId="62243495" sldId="1009"/>
            <ac:picMk id="15" creationId="{91D85073-69AA-3A7C-7876-E09D031B10E4}"/>
          </ac:picMkLst>
        </pc:picChg>
        <pc:picChg chg="mod">
          <ac:chgData name="Georgie McGarry" userId="f4e6cd3e-4069-43c6-92f7-4611be43ac22" providerId="ADAL" clId="{F2A422D1-7A40-4FA9-83C1-12F0DF9F61DA}" dt="2025-02-14T16:25:12.414" v="1273" actId="1076"/>
          <ac:picMkLst>
            <pc:docMk/>
            <pc:sldMk cId="62243495" sldId="1009"/>
            <ac:picMk id="16" creationId="{5BC5A85D-0415-14AD-FCC9-2E8C00BC1F7E}"/>
          </ac:picMkLst>
        </pc:picChg>
      </pc:sldChg>
      <pc:sldChg chg="addSp delSp modSp mod modAnim modNotesTx">
        <pc:chgData name="Georgie McGarry" userId="f4e6cd3e-4069-43c6-92f7-4611be43ac22" providerId="ADAL" clId="{F2A422D1-7A40-4FA9-83C1-12F0DF9F61DA}" dt="2025-02-14T14:30:05.093" v="1238" actId="14100"/>
        <pc:sldMkLst>
          <pc:docMk/>
          <pc:sldMk cId="410649911" sldId="1018"/>
        </pc:sldMkLst>
        <pc:spChg chg="add del mod">
          <ac:chgData name="Georgie McGarry" userId="f4e6cd3e-4069-43c6-92f7-4611be43ac22" providerId="ADAL" clId="{F2A422D1-7A40-4FA9-83C1-12F0DF9F61DA}" dt="2025-02-14T13:46:24.027" v="265" actId="478"/>
          <ac:spMkLst>
            <pc:docMk/>
            <pc:sldMk cId="410649911" sldId="1018"/>
            <ac:spMk id="5" creationId="{2E00515B-88D9-520C-9397-B6830E728423}"/>
          </ac:spMkLst>
        </pc:spChg>
        <pc:spChg chg="del">
          <ac:chgData name="Georgie McGarry" userId="f4e6cd3e-4069-43c6-92f7-4611be43ac22" providerId="ADAL" clId="{F2A422D1-7A40-4FA9-83C1-12F0DF9F61DA}" dt="2025-02-14T13:46:21.710" v="263" actId="478"/>
          <ac:spMkLst>
            <pc:docMk/>
            <pc:sldMk cId="410649911" sldId="1018"/>
            <ac:spMk id="6" creationId="{5CD81173-91C5-4ED2-8DD6-708296794778}"/>
          </ac:spMkLst>
        </pc:spChg>
        <pc:spChg chg="add mod">
          <ac:chgData name="Georgie McGarry" userId="f4e6cd3e-4069-43c6-92f7-4611be43ac22" providerId="ADAL" clId="{F2A422D1-7A40-4FA9-83C1-12F0DF9F61DA}" dt="2025-02-14T14:30:05.093" v="1238" actId="14100"/>
          <ac:spMkLst>
            <pc:docMk/>
            <pc:sldMk cId="410649911" sldId="1018"/>
            <ac:spMk id="7" creationId="{CBCCF51F-467B-CEC9-7763-499FFCA9E5F3}"/>
          </ac:spMkLst>
        </pc:spChg>
        <pc:spChg chg="mod">
          <ac:chgData name="Georgie McGarry" userId="f4e6cd3e-4069-43c6-92f7-4611be43ac22" providerId="ADAL" clId="{F2A422D1-7A40-4FA9-83C1-12F0DF9F61DA}" dt="2025-02-14T13:46:06.940" v="259" actId="20577"/>
          <ac:spMkLst>
            <pc:docMk/>
            <pc:sldMk cId="410649911" sldId="1018"/>
            <ac:spMk id="8" creationId="{07723598-7B1A-4C48-9AE5-0C25B166558A}"/>
          </ac:spMkLst>
        </pc:spChg>
        <pc:spChg chg="del">
          <ac:chgData name="Georgie McGarry" userId="f4e6cd3e-4069-43c6-92f7-4611be43ac22" providerId="ADAL" clId="{F2A422D1-7A40-4FA9-83C1-12F0DF9F61DA}" dt="2025-02-14T13:46:22.873" v="264" actId="478"/>
          <ac:spMkLst>
            <pc:docMk/>
            <pc:sldMk cId="410649911" sldId="1018"/>
            <ac:spMk id="10" creationId="{5A631266-B288-ED96-8F2D-2CF0F63478A5}"/>
          </ac:spMkLst>
        </pc:spChg>
        <pc:picChg chg="del">
          <ac:chgData name="Georgie McGarry" userId="f4e6cd3e-4069-43c6-92f7-4611be43ac22" providerId="ADAL" clId="{F2A422D1-7A40-4FA9-83C1-12F0DF9F61DA}" dt="2025-02-14T13:46:08.075" v="260" actId="478"/>
          <ac:picMkLst>
            <pc:docMk/>
            <pc:sldMk cId="410649911" sldId="1018"/>
            <ac:picMk id="2" creationId="{C66F8150-E783-2767-9C69-29E84025074F}"/>
          </ac:picMkLst>
        </pc:picChg>
        <pc:picChg chg="del">
          <ac:chgData name="Georgie McGarry" userId="f4e6cd3e-4069-43c6-92f7-4611be43ac22" providerId="ADAL" clId="{F2A422D1-7A40-4FA9-83C1-12F0DF9F61DA}" dt="2025-02-14T13:46:08.725" v="262" actId="478"/>
          <ac:picMkLst>
            <pc:docMk/>
            <pc:sldMk cId="410649911" sldId="1018"/>
            <ac:picMk id="14" creationId="{21F81276-AFE4-5DFA-2144-99932C82F272}"/>
          </ac:picMkLst>
        </pc:picChg>
        <pc:picChg chg="del">
          <ac:chgData name="Georgie McGarry" userId="f4e6cd3e-4069-43c6-92f7-4611be43ac22" providerId="ADAL" clId="{F2A422D1-7A40-4FA9-83C1-12F0DF9F61DA}" dt="2025-02-14T13:46:08.402" v="261" actId="478"/>
          <ac:picMkLst>
            <pc:docMk/>
            <pc:sldMk cId="410649911" sldId="1018"/>
            <ac:picMk id="16" creationId="{D01339B1-CC4A-3885-2C38-3C6D71B52160}"/>
          </ac:picMkLst>
        </pc:picChg>
      </pc:sldChg>
      <pc:sldChg chg="del">
        <pc:chgData name="Georgie McGarry" userId="f4e6cd3e-4069-43c6-92f7-4611be43ac22" providerId="ADAL" clId="{F2A422D1-7A40-4FA9-83C1-12F0DF9F61DA}" dt="2025-02-14T13:56:08.228" v="794" actId="47"/>
        <pc:sldMkLst>
          <pc:docMk/>
          <pc:sldMk cId="3390317463" sldId="1049"/>
        </pc:sldMkLst>
      </pc:sldChg>
      <pc:sldChg chg="modSp mod">
        <pc:chgData name="Georgie McGarry" userId="f4e6cd3e-4069-43c6-92f7-4611be43ac22" providerId="ADAL" clId="{F2A422D1-7A40-4FA9-83C1-12F0DF9F61DA}" dt="2025-02-14T13:45:31.172" v="210" actId="20577"/>
        <pc:sldMkLst>
          <pc:docMk/>
          <pc:sldMk cId="2253711012" sldId="1050"/>
        </pc:sldMkLst>
        <pc:spChg chg="mod">
          <ac:chgData name="Georgie McGarry" userId="f4e6cd3e-4069-43c6-92f7-4611be43ac22" providerId="ADAL" clId="{F2A422D1-7A40-4FA9-83C1-12F0DF9F61DA}" dt="2025-02-14T13:45:31.172" v="210" actId="20577"/>
          <ac:spMkLst>
            <pc:docMk/>
            <pc:sldMk cId="2253711012" sldId="1050"/>
            <ac:spMk id="6" creationId="{42BCF70B-87CC-45CC-BE1F-1FA5F4F7A486}"/>
          </ac:spMkLst>
        </pc:spChg>
      </pc:sldChg>
      <pc:sldChg chg="modSp mod">
        <pc:chgData name="Georgie McGarry" userId="f4e6cd3e-4069-43c6-92f7-4611be43ac22" providerId="ADAL" clId="{F2A422D1-7A40-4FA9-83C1-12F0DF9F61DA}" dt="2025-02-14T13:45:53.637" v="230" actId="14100"/>
        <pc:sldMkLst>
          <pc:docMk/>
          <pc:sldMk cId="1543846267" sldId="1051"/>
        </pc:sldMkLst>
        <pc:spChg chg="mod">
          <ac:chgData name="Georgie McGarry" userId="f4e6cd3e-4069-43c6-92f7-4611be43ac22" providerId="ADAL" clId="{F2A422D1-7A40-4FA9-83C1-12F0DF9F61DA}" dt="2025-02-14T13:45:53.637" v="230" actId="14100"/>
          <ac:spMkLst>
            <pc:docMk/>
            <pc:sldMk cId="1543846267" sldId="1051"/>
            <ac:spMk id="6" creationId="{42BCF70B-87CC-45CC-BE1F-1FA5F4F7A486}"/>
          </ac:spMkLst>
        </pc:spChg>
      </pc:sldChg>
      <pc:sldChg chg="addSp delSp modSp mod">
        <pc:chgData name="Georgie McGarry" userId="f4e6cd3e-4069-43c6-92f7-4611be43ac22" providerId="ADAL" clId="{F2A422D1-7A40-4FA9-83C1-12F0DF9F61DA}" dt="2025-02-14T13:44:59.722" v="186"/>
        <pc:sldMkLst>
          <pc:docMk/>
          <pc:sldMk cId="1094035183" sldId="1084"/>
        </pc:sldMkLst>
        <pc:picChg chg="add mod modCrop">
          <ac:chgData name="Georgie McGarry" userId="f4e6cd3e-4069-43c6-92f7-4611be43ac22" providerId="ADAL" clId="{F2A422D1-7A40-4FA9-83C1-12F0DF9F61DA}" dt="2025-02-14T13:44:52.388" v="184" actId="1076"/>
          <ac:picMkLst>
            <pc:docMk/>
            <pc:sldMk cId="1094035183" sldId="1084"/>
            <ac:picMk id="4" creationId="{5887E95D-741E-A509-A028-24F597DEEA13}"/>
          </ac:picMkLst>
        </pc:picChg>
        <pc:picChg chg="del">
          <ac:chgData name="Georgie McGarry" userId="f4e6cd3e-4069-43c6-92f7-4611be43ac22" providerId="ADAL" clId="{F2A422D1-7A40-4FA9-83C1-12F0DF9F61DA}" dt="2025-02-14T13:44:19.334" v="173" actId="478"/>
          <ac:picMkLst>
            <pc:docMk/>
            <pc:sldMk cId="1094035183" sldId="1084"/>
            <ac:picMk id="5" creationId="{5908F25D-66BC-0FB9-D6F5-D7C9803136D0}"/>
          </ac:picMkLst>
        </pc:picChg>
        <pc:picChg chg="del">
          <ac:chgData name="Georgie McGarry" userId="f4e6cd3e-4069-43c6-92f7-4611be43ac22" providerId="ADAL" clId="{F2A422D1-7A40-4FA9-83C1-12F0DF9F61DA}" dt="2025-02-14T13:44:19.721" v="174" actId="478"/>
          <ac:picMkLst>
            <pc:docMk/>
            <pc:sldMk cId="1094035183" sldId="1084"/>
            <ac:picMk id="6" creationId="{FBB7A6AC-C30E-D583-FA5B-36B124251956}"/>
          </ac:picMkLst>
        </pc:picChg>
        <pc:picChg chg="add mod modCrop">
          <ac:chgData name="Georgie McGarry" userId="f4e6cd3e-4069-43c6-92f7-4611be43ac22" providerId="ADAL" clId="{F2A422D1-7A40-4FA9-83C1-12F0DF9F61DA}" dt="2025-02-14T13:44:59.722" v="186"/>
          <ac:picMkLst>
            <pc:docMk/>
            <pc:sldMk cId="1094035183" sldId="1084"/>
            <ac:picMk id="7" creationId="{C9D02F86-987C-229B-BB31-D84336532B59}"/>
          </ac:picMkLst>
        </pc:picChg>
      </pc:sldChg>
      <pc:sldChg chg="del">
        <pc:chgData name="Georgie McGarry" userId="f4e6cd3e-4069-43c6-92f7-4611be43ac22" providerId="ADAL" clId="{F2A422D1-7A40-4FA9-83C1-12F0DF9F61DA}" dt="2025-02-14T13:45:34.808" v="211" actId="47"/>
        <pc:sldMkLst>
          <pc:docMk/>
          <pc:sldMk cId="2188462534" sldId="1108"/>
        </pc:sldMkLst>
      </pc:sldChg>
      <pc:sldChg chg="add del">
        <pc:chgData name="Georgie McGarry" userId="f4e6cd3e-4069-43c6-92f7-4611be43ac22" providerId="ADAL" clId="{F2A422D1-7A40-4FA9-83C1-12F0DF9F61DA}" dt="2025-02-14T13:45:59.674" v="233" actId="47"/>
        <pc:sldMkLst>
          <pc:docMk/>
          <pc:sldMk cId="1358745064" sldId="1112"/>
        </pc:sldMkLst>
      </pc:sldChg>
      <pc:sldChg chg="addSp delSp modSp mod modAnim">
        <pc:chgData name="Georgie McGarry" userId="f4e6cd3e-4069-43c6-92f7-4611be43ac22" providerId="ADAL" clId="{F2A422D1-7A40-4FA9-83C1-12F0DF9F61DA}" dt="2025-02-14T13:55:59.214" v="791"/>
        <pc:sldMkLst>
          <pc:docMk/>
          <pc:sldMk cId="2952907691" sldId="1115"/>
        </pc:sldMkLst>
        <pc:spChg chg="mod">
          <ac:chgData name="Georgie McGarry" userId="f4e6cd3e-4069-43c6-92f7-4611be43ac22" providerId="ADAL" clId="{F2A422D1-7A40-4FA9-83C1-12F0DF9F61DA}" dt="2025-02-14T13:49:55.619" v="714" actId="20577"/>
          <ac:spMkLst>
            <pc:docMk/>
            <pc:sldMk cId="2952907691" sldId="1115"/>
            <ac:spMk id="3" creationId="{C3DB511F-A282-03FA-27F3-ED6D43E54A5C}"/>
          </ac:spMkLst>
        </pc:spChg>
        <pc:spChg chg="add del">
          <ac:chgData name="Georgie McGarry" userId="f4e6cd3e-4069-43c6-92f7-4611be43ac22" providerId="ADAL" clId="{F2A422D1-7A40-4FA9-83C1-12F0DF9F61DA}" dt="2025-02-14T13:50:27.260" v="721" actId="22"/>
          <ac:spMkLst>
            <pc:docMk/>
            <pc:sldMk cId="2952907691" sldId="1115"/>
            <ac:spMk id="7" creationId="{7801A43B-B196-3E2A-E29D-6162707EE9B3}"/>
          </ac:spMkLst>
        </pc:spChg>
        <pc:picChg chg="add mod">
          <ac:chgData name="Georgie McGarry" userId="f4e6cd3e-4069-43c6-92f7-4611be43ac22" providerId="ADAL" clId="{F2A422D1-7A40-4FA9-83C1-12F0DF9F61DA}" dt="2025-02-14T13:50:16.797" v="719" actId="1076"/>
          <ac:picMkLst>
            <pc:docMk/>
            <pc:sldMk cId="2952907691" sldId="1115"/>
            <ac:picMk id="5" creationId="{7FA528AB-9ADE-77E3-A606-4DB08B971B2E}"/>
          </ac:picMkLst>
        </pc:picChg>
        <pc:picChg chg="add mod modCrop">
          <ac:chgData name="Georgie McGarry" userId="f4e6cd3e-4069-43c6-92f7-4611be43ac22" providerId="ADAL" clId="{F2A422D1-7A40-4FA9-83C1-12F0DF9F61DA}" dt="2025-02-14T13:55:26.817" v="779" actId="14100"/>
          <ac:picMkLst>
            <pc:docMk/>
            <pc:sldMk cId="2952907691" sldId="1115"/>
            <ac:picMk id="9" creationId="{9CE7DACC-7766-7E22-427E-A8A428CE23BC}"/>
          </ac:picMkLst>
        </pc:picChg>
        <pc:picChg chg="add del mod modCrop">
          <ac:chgData name="Georgie McGarry" userId="f4e6cd3e-4069-43c6-92f7-4611be43ac22" providerId="ADAL" clId="{F2A422D1-7A40-4FA9-83C1-12F0DF9F61DA}" dt="2025-02-14T13:52:29.208" v="737" actId="478"/>
          <ac:picMkLst>
            <pc:docMk/>
            <pc:sldMk cId="2952907691" sldId="1115"/>
            <ac:picMk id="11" creationId="{57136FBD-B3A2-2845-291C-4A0ECAEBCF6C}"/>
          </ac:picMkLst>
        </pc:picChg>
        <pc:picChg chg="add mod modCrop">
          <ac:chgData name="Georgie McGarry" userId="f4e6cd3e-4069-43c6-92f7-4611be43ac22" providerId="ADAL" clId="{F2A422D1-7A40-4FA9-83C1-12F0DF9F61DA}" dt="2025-02-14T13:55:41.948" v="784" actId="1076"/>
          <ac:picMkLst>
            <pc:docMk/>
            <pc:sldMk cId="2952907691" sldId="1115"/>
            <ac:picMk id="12" creationId="{7716BC9D-D3C7-8C56-776E-ABA790650C12}"/>
          </ac:picMkLst>
        </pc:picChg>
        <pc:picChg chg="add mod">
          <ac:chgData name="Georgie McGarry" userId="f4e6cd3e-4069-43c6-92f7-4611be43ac22" providerId="ADAL" clId="{F2A422D1-7A40-4FA9-83C1-12F0DF9F61DA}" dt="2025-02-14T13:55:34.392" v="781" actId="14100"/>
          <ac:picMkLst>
            <pc:docMk/>
            <pc:sldMk cId="2952907691" sldId="1115"/>
            <ac:picMk id="14" creationId="{FA677F90-9E2F-D256-9A48-85D312BB77A7}"/>
          </ac:picMkLst>
        </pc:picChg>
        <pc:picChg chg="add mod modCrop">
          <ac:chgData name="Georgie McGarry" userId="f4e6cd3e-4069-43c6-92f7-4611be43ac22" providerId="ADAL" clId="{F2A422D1-7A40-4FA9-83C1-12F0DF9F61DA}" dt="2025-02-14T13:55:36.532" v="782" actId="1076"/>
          <ac:picMkLst>
            <pc:docMk/>
            <pc:sldMk cId="2952907691" sldId="1115"/>
            <ac:picMk id="16" creationId="{B4E62EB8-9EA2-071B-9AC3-FE6A1DEC22F0}"/>
          </ac:picMkLst>
        </pc:picChg>
        <pc:picChg chg="del">
          <ac:chgData name="Georgie McGarry" userId="f4e6cd3e-4069-43c6-92f7-4611be43ac22" providerId="ADAL" clId="{F2A422D1-7A40-4FA9-83C1-12F0DF9F61DA}" dt="2025-02-14T13:50:13.923" v="717" actId="478"/>
          <ac:picMkLst>
            <pc:docMk/>
            <pc:sldMk cId="2952907691" sldId="1115"/>
            <ac:picMk id="17" creationId="{C79D95B6-EEC2-9578-DD09-F0CC169A3595}"/>
          </ac:picMkLst>
        </pc:picChg>
        <pc:picChg chg="del">
          <ac:chgData name="Georgie McGarry" userId="f4e6cd3e-4069-43c6-92f7-4611be43ac22" providerId="ADAL" clId="{F2A422D1-7A40-4FA9-83C1-12F0DF9F61DA}" dt="2025-02-14T13:50:13.583" v="716" actId="478"/>
          <ac:picMkLst>
            <pc:docMk/>
            <pc:sldMk cId="2952907691" sldId="1115"/>
            <ac:picMk id="19" creationId="{8056AB01-89B8-4AC2-2436-E3075B589667}"/>
          </ac:picMkLst>
        </pc:picChg>
        <pc:picChg chg="add mod">
          <ac:chgData name="Georgie McGarry" userId="f4e6cd3e-4069-43c6-92f7-4611be43ac22" providerId="ADAL" clId="{F2A422D1-7A40-4FA9-83C1-12F0DF9F61DA}" dt="2025-02-14T13:55:39.993" v="783" actId="1076"/>
          <ac:picMkLst>
            <pc:docMk/>
            <pc:sldMk cId="2952907691" sldId="1115"/>
            <ac:picMk id="20" creationId="{B5434E8A-8398-F9C4-A604-2FC716888406}"/>
          </ac:picMkLst>
        </pc:picChg>
        <pc:picChg chg="add mod">
          <ac:chgData name="Georgie McGarry" userId="f4e6cd3e-4069-43c6-92f7-4611be43ac22" providerId="ADAL" clId="{F2A422D1-7A40-4FA9-83C1-12F0DF9F61DA}" dt="2025-02-14T13:55:22.736" v="778" actId="1076"/>
          <ac:picMkLst>
            <pc:docMk/>
            <pc:sldMk cId="2952907691" sldId="1115"/>
            <ac:picMk id="22" creationId="{BCD01066-1505-B065-01D6-D814C12A6B85}"/>
          </ac:picMkLst>
        </pc:picChg>
        <pc:picChg chg="add mod modCrop">
          <ac:chgData name="Georgie McGarry" userId="f4e6cd3e-4069-43c6-92f7-4611be43ac22" providerId="ADAL" clId="{F2A422D1-7A40-4FA9-83C1-12F0DF9F61DA}" dt="2025-02-14T13:55:20.426" v="777" actId="1076"/>
          <ac:picMkLst>
            <pc:docMk/>
            <pc:sldMk cId="2952907691" sldId="1115"/>
            <ac:picMk id="24" creationId="{7BE9C20D-6C69-4858-B70C-20F007047050}"/>
          </ac:picMkLst>
        </pc:picChg>
        <pc:picChg chg="add mod modCrop">
          <ac:chgData name="Georgie McGarry" userId="f4e6cd3e-4069-43c6-92f7-4611be43ac22" providerId="ADAL" clId="{F2A422D1-7A40-4FA9-83C1-12F0DF9F61DA}" dt="2025-02-14T13:55:18.383" v="776" actId="1076"/>
          <ac:picMkLst>
            <pc:docMk/>
            <pc:sldMk cId="2952907691" sldId="1115"/>
            <ac:picMk id="25" creationId="{5CB353DB-9416-86C8-8853-284D3D504D9A}"/>
          </ac:picMkLst>
        </pc:picChg>
      </pc:sldChg>
      <pc:sldChg chg="del">
        <pc:chgData name="Georgie McGarry" userId="f4e6cd3e-4069-43c6-92f7-4611be43ac22" providerId="ADAL" clId="{F2A422D1-7A40-4FA9-83C1-12F0DF9F61DA}" dt="2025-02-14T13:45:35.521" v="212" actId="47"/>
        <pc:sldMkLst>
          <pc:docMk/>
          <pc:sldMk cId="3332021681" sldId="1137"/>
        </pc:sldMkLst>
      </pc:sldChg>
      <pc:sldChg chg="del">
        <pc:chgData name="Georgie McGarry" userId="f4e6cd3e-4069-43c6-92f7-4611be43ac22" providerId="ADAL" clId="{F2A422D1-7A40-4FA9-83C1-12F0DF9F61DA}" dt="2025-02-14T13:46:00.138" v="234" actId="47"/>
        <pc:sldMkLst>
          <pc:docMk/>
          <pc:sldMk cId="895273036" sldId="1138"/>
        </pc:sldMkLst>
      </pc:sldChg>
      <pc:sldChg chg="del">
        <pc:chgData name="Georgie McGarry" userId="f4e6cd3e-4069-43c6-92f7-4611be43ac22" providerId="ADAL" clId="{F2A422D1-7A40-4FA9-83C1-12F0DF9F61DA}" dt="2025-02-14T13:46:00.546" v="235" actId="47"/>
        <pc:sldMkLst>
          <pc:docMk/>
          <pc:sldMk cId="2850104634" sldId="1139"/>
        </pc:sldMkLst>
      </pc:sldChg>
      <pc:sldChg chg="del">
        <pc:chgData name="Georgie McGarry" userId="f4e6cd3e-4069-43c6-92f7-4611be43ac22" providerId="ADAL" clId="{F2A422D1-7A40-4FA9-83C1-12F0DF9F61DA}" dt="2025-02-14T13:46:01.336" v="236" actId="47"/>
        <pc:sldMkLst>
          <pc:docMk/>
          <pc:sldMk cId="2019541036" sldId="1140"/>
        </pc:sldMkLst>
      </pc:sldChg>
      <pc:sldChg chg="del">
        <pc:chgData name="Georgie McGarry" userId="f4e6cd3e-4069-43c6-92f7-4611be43ac22" providerId="ADAL" clId="{F2A422D1-7A40-4FA9-83C1-12F0DF9F61DA}" dt="2025-02-14T13:49:58.005" v="715" actId="47"/>
        <pc:sldMkLst>
          <pc:docMk/>
          <pc:sldMk cId="1750770851" sldId="1141"/>
        </pc:sldMkLst>
      </pc:sldChg>
      <pc:sldChg chg="del">
        <pc:chgData name="Georgie McGarry" userId="f4e6cd3e-4069-43c6-92f7-4611be43ac22" providerId="ADAL" clId="{F2A422D1-7A40-4FA9-83C1-12F0DF9F61DA}" dt="2025-02-14T13:56:19.460" v="798" actId="47"/>
        <pc:sldMkLst>
          <pc:docMk/>
          <pc:sldMk cId="3774910399" sldId="1142"/>
        </pc:sldMkLst>
      </pc:sldChg>
      <pc:sldChg chg="del">
        <pc:chgData name="Georgie McGarry" userId="f4e6cd3e-4069-43c6-92f7-4611be43ac22" providerId="ADAL" clId="{F2A422D1-7A40-4FA9-83C1-12F0DF9F61DA}" dt="2025-02-14T13:56:04.999" v="792" actId="47"/>
        <pc:sldMkLst>
          <pc:docMk/>
          <pc:sldMk cId="565784991" sldId="1143"/>
        </pc:sldMkLst>
      </pc:sldChg>
      <pc:sldChg chg="del">
        <pc:chgData name="Georgie McGarry" userId="f4e6cd3e-4069-43c6-92f7-4611be43ac22" providerId="ADAL" clId="{F2A422D1-7A40-4FA9-83C1-12F0DF9F61DA}" dt="2025-02-14T13:56:06.382" v="793" actId="47"/>
        <pc:sldMkLst>
          <pc:docMk/>
          <pc:sldMk cId="3028554697" sldId="1144"/>
        </pc:sldMkLst>
      </pc:sldChg>
      <pc:sldChg chg="del">
        <pc:chgData name="Georgie McGarry" userId="f4e6cd3e-4069-43c6-92f7-4611be43ac22" providerId="ADAL" clId="{F2A422D1-7A40-4FA9-83C1-12F0DF9F61DA}" dt="2025-02-14T13:56:09.825" v="796" actId="47"/>
        <pc:sldMkLst>
          <pc:docMk/>
          <pc:sldMk cId="1952174256" sldId="1145"/>
        </pc:sldMkLst>
      </pc:sldChg>
      <pc:sldChg chg="new del">
        <pc:chgData name="Georgie McGarry" userId="f4e6cd3e-4069-43c6-92f7-4611be43ac22" providerId="ADAL" clId="{F2A422D1-7A40-4FA9-83C1-12F0DF9F61DA}" dt="2025-02-14T13:45:57.557" v="232" actId="47"/>
        <pc:sldMkLst>
          <pc:docMk/>
          <pc:sldMk cId="436930198" sldId="1146"/>
        </pc:sldMkLst>
      </pc:sldChg>
      <pc:sldChg chg="modSp add mod">
        <pc:chgData name="Georgie McGarry" userId="f4e6cd3e-4069-43c6-92f7-4611be43ac22" providerId="ADAL" clId="{F2A422D1-7A40-4FA9-83C1-12F0DF9F61DA}" dt="2025-02-14T13:48:26.319" v="634" actId="20577"/>
        <pc:sldMkLst>
          <pc:docMk/>
          <pc:sldMk cId="659656045" sldId="1146"/>
        </pc:sldMkLst>
        <pc:spChg chg="mod">
          <ac:chgData name="Georgie McGarry" userId="f4e6cd3e-4069-43c6-92f7-4611be43ac22" providerId="ADAL" clId="{F2A422D1-7A40-4FA9-83C1-12F0DF9F61DA}" dt="2025-02-14T13:48:26.319" v="634" actId="20577"/>
          <ac:spMkLst>
            <pc:docMk/>
            <pc:sldMk cId="659656045" sldId="1146"/>
            <ac:spMk id="6" creationId="{F2727491-F2EA-74F9-098E-3D2D8C546492}"/>
          </ac:spMkLst>
        </pc:spChg>
      </pc:sldChg>
      <pc:sldChg chg="modSp add mod modAnim">
        <pc:chgData name="Georgie McGarry" userId="f4e6cd3e-4069-43c6-92f7-4611be43ac22" providerId="ADAL" clId="{F2A422D1-7A40-4FA9-83C1-12F0DF9F61DA}" dt="2025-02-14T13:49:47.881" v="713" actId="114"/>
        <pc:sldMkLst>
          <pc:docMk/>
          <pc:sldMk cId="589215365" sldId="1147"/>
        </pc:sldMkLst>
        <pc:spChg chg="mod">
          <ac:chgData name="Georgie McGarry" userId="f4e6cd3e-4069-43c6-92f7-4611be43ac22" providerId="ADAL" clId="{F2A422D1-7A40-4FA9-83C1-12F0DF9F61DA}" dt="2025-02-14T13:49:47.881" v="713" actId="114"/>
          <ac:spMkLst>
            <pc:docMk/>
            <pc:sldMk cId="589215365" sldId="1147"/>
            <ac:spMk id="7" creationId="{EA7CFAF6-5DA8-F4E1-06A6-D6412C10EEEF}"/>
          </ac:spMkLst>
        </pc:spChg>
        <pc:spChg chg="mod">
          <ac:chgData name="Georgie McGarry" userId="f4e6cd3e-4069-43c6-92f7-4611be43ac22" providerId="ADAL" clId="{F2A422D1-7A40-4FA9-83C1-12F0DF9F61DA}" dt="2025-02-14T13:49:04.237" v="691" actId="20577"/>
          <ac:spMkLst>
            <pc:docMk/>
            <pc:sldMk cId="589215365" sldId="1147"/>
            <ac:spMk id="8" creationId="{E28105D8-6089-69AB-D531-6D6AA7EBF73A}"/>
          </ac:spMkLst>
        </pc:spChg>
      </pc:sldChg>
      <pc:sldChg chg="addSp delSp modSp add mod delAnim modAnim">
        <pc:chgData name="Georgie McGarry" userId="f4e6cd3e-4069-43c6-92f7-4611be43ac22" providerId="ADAL" clId="{F2A422D1-7A40-4FA9-83C1-12F0DF9F61DA}" dt="2025-02-14T14:01:52.203" v="847"/>
        <pc:sldMkLst>
          <pc:docMk/>
          <pc:sldMk cId="3700364749" sldId="1148"/>
        </pc:sldMkLst>
        <pc:picChg chg="del">
          <ac:chgData name="Georgie McGarry" userId="f4e6cd3e-4069-43c6-92f7-4611be43ac22" providerId="ADAL" clId="{F2A422D1-7A40-4FA9-83C1-12F0DF9F61DA}" dt="2025-02-14T13:57:34.688" v="800" actId="478"/>
          <ac:picMkLst>
            <pc:docMk/>
            <pc:sldMk cId="3700364749" sldId="1148"/>
            <ac:picMk id="5" creationId="{1A546217-7951-46DF-C539-7AF9CD2AD819}"/>
          </ac:picMkLst>
        </pc:picChg>
        <pc:picChg chg="add mod">
          <ac:chgData name="Georgie McGarry" userId="f4e6cd3e-4069-43c6-92f7-4611be43ac22" providerId="ADAL" clId="{F2A422D1-7A40-4FA9-83C1-12F0DF9F61DA}" dt="2025-02-14T13:57:45.458" v="811" actId="14100"/>
          <ac:picMkLst>
            <pc:docMk/>
            <pc:sldMk cId="3700364749" sldId="1148"/>
            <ac:picMk id="6" creationId="{6A538A36-8708-B761-B759-14FB82AC130A}"/>
          </ac:picMkLst>
        </pc:picChg>
        <pc:picChg chg="add mod">
          <ac:chgData name="Georgie McGarry" userId="f4e6cd3e-4069-43c6-92f7-4611be43ac22" providerId="ADAL" clId="{F2A422D1-7A40-4FA9-83C1-12F0DF9F61DA}" dt="2025-02-14T13:58:24.162" v="815"/>
          <ac:picMkLst>
            <pc:docMk/>
            <pc:sldMk cId="3700364749" sldId="1148"/>
            <ac:picMk id="8" creationId="{2164BC03-6462-3C07-5D1E-92975099611A}"/>
          </ac:picMkLst>
        </pc:picChg>
        <pc:picChg chg="del">
          <ac:chgData name="Georgie McGarry" userId="f4e6cd3e-4069-43c6-92f7-4611be43ac22" providerId="ADAL" clId="{F2A422D1-7A40-4FA9-83C1-12F0DF9F61DA}" dt="2025-02-14T13:57:42.707" v="810" actId="478"/>
          <ac:picMkLst>
            <pc:docMk/>
            <pc:sldMk cId="3700364749" sldId="1148"/>
            <ac:picMk id="9" creationId="{EDC1CD27-67A5-9C65-B5AC-5B353009F9E3}"/>
          </ac:picMkLst>
        </pc:picChg>
        <pc:picChg chg="add mod">
          <ac:chgData name="Georgie McGarry" userId="f4e6cd3e-4069-43c6-92f7-4611be43ac22" providerId="ADAL" clId="{F2A422D1-7A40-4FA9-83C1-12F0DF9F61DA}" dt="2025-02-14T13:58:44.252" v="818" actId="14100"/>
          <ac:picMkLst>
            <pc:docMk/>
            <pc:sldMk cId="3700364749" sldId="1148"/>
            <ac:picMk id="11" creationId="{58367788-1FCB-53BD-A54E-40A05B6B00CC}"/>
          </ac:picMkLst>
        </pc:picChg>
        <pc:picChg chg="del">
          <ac:chgData name="Georgie McGarry" userId="f4e6cd3e-4069-43c6-92f7-4611be43ac22" providerId="ADAL" clId="{F2A422D1-7A40-4FA9-83C1-12F0DF9F61DA}" dt="2025-02-14T13:57:42.181" v="809" actId="478"/>
          <ac:picMkLst>
            <pc:docMk/>
            <pc:sldMk cId="3700364749" sldId="1148"/>
            <ac:picMk id="12" creationId="{4E3103B9-AA5D-91EB-1768-7E6C82897F30}"/>
          </ac:picMkLst>
        </pc:picChg>
        <pc:picChg chg="del">
          <ac:chgData name="Georgie McGarry" userId="f4e6cd3e-4069-43c6-92f7-4611be43ac22" providerId="ADAL" clId="{F2A422D1-7A40-4FA9-83C1-12F0DF9F61DA}" dt="2025-02-14T13:57:39.986" v="804" actId="478"/>
          <ac:picMkLst>
            <pc:docMk/>
            <pc:sldMk cId="3700364749" sldId="1148"/>
            <ac:picMk id="14" creationId="{020CEA82-D665-89D9-F153-A95A9E5FA058}"/>
          </ac:picMkLst>
        </pc:picChg>
        <pc:picChg chg="add mod">
          <ac:chgData name="Georgie McGarry" userId="f4e6cd3e-4069-43c6-92f7-4611be43ac22" providerId="ADAL" clId="{F2A422D1-7A40-4FA9-83C1-12F0DF9F61DA}" dt="2025-02-14T13:59:01.608" v="821" actId="14100"/>
          <ac:picMkLst>
            <pc:docMk/>
            <pc:sldMk cId="3700364749" sldId="1148"/>
            <ac:picMk id="15" creationId="{40842104-8B28-3A18-DCEF-CD4C6C9D7A44}"/>
          </ac:picMkLst>
        </pc:picChg>
        <pc:picChg chg="del">
          <ac:chgData name="Georgie McGarry" userId="f4e6cd3e-4069-43c6-92f7-4611be43ac22" providerId="ADAL" clId="{F2A422D1-7A40-4FA9-83C1-12F0DF9F61DA}" dt="2025-02-14T13:57:39.580" v="803" actId="478"/>
          <ac:picMkLst>
            <pc:docMk/>
            <pc:sldMk cId="3700364749" sldId="1148"/>
            <ac:picMk id="16" creationId="{B53FB7CD-59DD-4E18-8747-0ABE3F80DCF5}"/>
          </ac:picMkLst>
        </pc:picChg>
        <pc:picChg chg="add mod">
          <ac:chgData name="Georgie McGarry" userId="f4e6cd3e-4069-43c6-92f7-4611be43ac22" providerId="ADAL" clId="{F2A422D1-7A40-4FA9-83C1-12F0DF9F61DA}" dt="2025-02-14T13:59:03.996" v="823" actId="1076"/>
          <ac:picMkLst>
            <pc:docMk/>
            <pc:sldMk cId="3700364749" sldId="1148"/>
            <ac:picMk id="17" creationId="{CBD33324-72BD-DA53-B237-D9BD556020DB}"/>
          </ac:picMkLst>
        </pc:picChg>
        <pc:picChg chg="add mod">
          <ac:chgData name="Georgie McGarry" userId="f4e6cd3e-4069-43c6-92f7-4611be43ac22" providerId="ADAL" clId="{F2A422D1-7A40-4FA9-83C1-12F0DF9F61DA}" dt="2025-02-14T13:59:19.462" v="828" actId="1076"/>
          <ac:picMkLst>
            <pc:docMk/>
            <pc:sldMk cId="3700364749" sldId="1148"/>
            <ac:picMk id="19" creationId="{D920D8C5-F60C-B7D5-D10F-8FA6CB28784B}"/>
          </ac:picMkLst>
        </pc:picChg>
        <pc:picChg chg="del">
          <ac:chgData name="Georgie McGarry" userId="f4e6cd3e-4069-43c6-92f7-4611be43ac22" providerId="ADAL" clId="{F2A422D1-7A40-4FA9-83C1-12F0DF9F61DA}" dt="2025-02-14T13:57:41.872" v="808" actId="478"/>
          <ac:picMkLst>
            <pc:docMk/>
            <pc:sldMk cId="3700364749" sldId="1148"/>
            <ac:picMk id="20" creationId="{4D0DE61D-37B2-67D1-8B27-E14CFC87B3A7}"/>
          </ac:picMkLst>
        </pc:picChg>
        <pc:picChg chg="del">
          <ac:chgData name="Georgie McGarry" userId="f4e6cd3e-4069-43c6-92f7-4611be43ac22" providerId="ADAL" clId="{F2A422D1-7A40-4FA9-83C1-12F0DF9F61DA}" dt="2025-02-14T13:57:41.360" v="807" actId="478"/>
          <ac:picMkLst>
            <pc:docMk/>
            <pc:sldMk cId="3700364749" sldId="1148"/>
            <ac:picMk id="22" creationId="{B7479371-B043-29C5-0EAF-A2567CE4398E}"/>
          </ac:picMkLst>
        </pc:picChg>
        <pc:picChg chg="add mod">
          <ac:chgData name="Georgie McGarry" userId="f4e6cd3e-4069-43c6-92f7-4611be43ac22" providerId="ADAL" clId="{F2A422D1-7A40-4FA9-83C1-12F0DF9F61DA}" dt="2025-02-14T13:59:42.306" v="834"/>
          <ac:picMkLst>
            <pc:docMk/>
            <pc:sldMk cId="3700364749" sldId="1148"/>
            <ac:picMk id="23" creationId="{14B42BC3-32F7-FCB8-7E5A-E81A43C0EAC2}"/>
          </ac:picMkLst>
        </pc:picChg>
        <pc:picChg chg="del">
          <ac:chgData name="Georgie McGarry" userId="f4e6cd3e-4069-43c6-92f7-4611be43ac22" providerId="ADAL" clId="{F2A422D1-7A40-4FA9-83C1-12F0DF9F61DA}" dt="2025-02-14T13:57:40.401" v="805" actId="478"/>
          <ac:picMkLst>
            <pc:docMk/>
            <pc:sldMk cId="3700364749" sldId="1148"/>
            <ac:picMk id="24" creationId="{0C100BAB-3D9C-898A-4215-9B05650701E6}"/>
          </ac:picMkLst>
        </pc:picChg>
        <pc:picChg chg="del">
          <ac:chgData name="Georgie McGarry" userId="f4e6cd3e-4069-43c6-92f7-4611be43ac22" providerId="ADAL" clId="{F2A422D1-7A40-4FA9-83C1-12F0DF9F61DA}" dt="2025-02-14T13:57:40.835" v="806" actId="478"/>
          <ac:picMkLst>
            <pc:docMk/>
            <pc:sldMk cId="3700364749" sldId="1148"/>
            <ac:picMk id="25" creationId="{569EEC7A-CF91-1F2A-1EC5-C0C96AEFA20D}"/>
          </ac:picMkLst>
        </pc:picChg>
        <pc:picChg chg="add mod">
          <ac:chgData name="Georgie McGarry" userId="f4e6cd3e-4069-43c6-92f7-4611be43ac22" providerId="ADAL" clId="{F2A422D1-7A40-4FA9-83C1-12F0DF9F61DA}" dt="2025-02-14T14:01:52.203" v="847"/>
          <ac:picMkLst>
            <pc:docMk/>
            <pc:sldMk cId="3700364749" sldId="1148"/>
            <ac:picMk id="27" creationId="{1FAA5179-CA89-79E0-A66D-3C68318598A3}"/>
          </ac:picMkLst>
        </pc:picChg>
      </pc:sldChg>
      <pc:sldChg chg="addSp delSp modSp add mod delAnim modAnim">
        <pc:chgData name="Georgie McGarry" userId="f4e6cd3e-4069-43c6-92f7-4611be43ac22" providerId="ADAL" clId="{F2A422D1-7A40-4FA9-83C1-12F0DF9F61DA}" dt="2025-02-14T14:11:22.478" v="872"/>
        <pc:sldMkLst>
          <pc:docMk/>
          <pc:sldMk cId="3735463104" sldId="1149"/>
        </pc:sldMkLst>
        <pc:picChg chg="add del">
          <ac:chgData name="Georgie McGarry" userId="f4e6cd3e-4069-43c6-92f7-4611be43ac22" providerId="ADAL" clId="{F2A422D1-7A40-4FA9-83C1-12F0DF9F61DA}" dt="2025-02-14T14:01:41.873" v="843" actId="22"/>
          <ac:picMkLst>
            <pc:docMk/>
            <pc:sldMk cId="3735463104" sldId="1149"/>
            <ac:picMk id="5" creationId="{29C52857-8C0A-A42B-8FC5-A51172816ACE}"/>
          </ac:picMkLst>
        </pc:picChg>
        <pc:picChg chg="del">
          <ac:chgData name="Georgie McGarry" userId="f4e6cd3e-4069-43c6-92f7-4611be43ac22" providerId="ADAL" clId="{F2A422D1-7A40-4FA9-83C1-12F0DF9F61DA}" dt="2025-02-14T13:59:56.985" v="841" actId="478"/>
          <ac:picMkLst>
            <pc:docMk/>
            <pc:sldMk cId="3735463104" sldId="1149"/>
            <ac:picMk id="6" creationId="{7EBAB76E-3466-CA1C-BE3B-6365D91DD241}"/>
          </ac:picMkLst>
        </pc:picChg>
        <pc:picChg chg="del">
          <ac:chgData name="Georgie McGarry" userId="f4e6cd3e-4069-43c6-92f7-4611be43ac22" providerId="ADAL" clId="{F2A422D1-7A40-4FA9-83C1-12F0DF9F61DA}" dt="2025-02-14T13:59:56.259" v="840" actId="478"/>
          <ac:picMkLst>
            <pc:docMk/>
            <pc:sldMk cId="3735463104" sldId="1149"/>
            <ac:picMk id="8" creationId="{ED8329A9-7FF6-96A9-8A13-8AC1A375498F}"/>
          </ac:picMkLst>
        </pc:picChg>
        <pc:picChg chg="add mod">
          <ac:chgData name="Georgie McGarry" userId="f4e6cd3e-4069-43c6-92f7-4611be43ac22" providerId="ADAL" clId="{F2A422D1-7A40-4FA9-83C1-12F0DF9F61DA}" dt="2025-02-14T14:02:22.188" v="852" actId="1076"/>
          <ac:picMkLst>
            <pc:docMk/>
            <pc:sldMk cId="3735463104" sldId="1149"/>
            <ac:picMk id="9" creationId="{EE80F7E8-87AA-269E-814F-FA3D865E0824}"/>
          </ac:picMkLst>
        </pc:picChg>
        <pc:picChg chg="del">
          <ac:chgData name="Georgie McGarry" userId="f4e6cd3e-4069-43c6-92f7-4611be43ac22" providerId="ADAL" clId="{F2A422D1-7A40-4FA9-83C1-12F0DF9F61DA}" dt="2025-02-14T13:59:56.259" v="840" actId="478"/>
          <ac:picMkLst>
            <pc:docMk/>
            <pc:sldMk cId="3735463104" sldId="1149"/>
            <ac:picMk id="11" creationId="{FBD39DD5-3504-E83D-2B26-AD7E3F852A69}"/>
          </ac:picMkLst>
        </pc:picChg>
        <pc:picChg chg="add mod">
          <ac:chgData name="Georgie McGarry" userId="f4e6cd3e-4069-43c6-92f7-4611be43ac22" providerId="ADAL" clId="{F2A422D1-7A40-4FA9-83C1-12F0DF9F61DA}" dt="2025-02-14T14:10:10.878" v="858"/>
          <ac:picMkLst>
            <pc:docMk/>
            <pc:sldMk cId="3735463104" sldId="1149"/>
            <ac:picMk id="12" creationId="{1061BCA7-6303-F0CE-9A50-FF1FC477C49F}"/>
          </ac:picMkLst>
        </pc:picChg>
        <pc:picChg chg="add mod modCrop">
          <ac:chgData name="Georgie McGarry" userId="f4e6cd3e-4069-43c6-92f7-4611be43ac22" providerId="ADAL" clId="{F2A422D1-7A40-4FA9-83C1-12F0DF9F61DA}" dt="2025-02-14T14:11:13.784" v="868"/>
          <ac:picMkLst>
            <pc:docMk/>
            <pc:sldMk cId="3735463104" sldId="1149"/>
            <ac:picMk id="14" creationId="{78BBDFF7-9B9F-5C68-6B87-657CF45CD26D}"/>
          </ac:picMkLst>
        </pc:picChg>
        <pc:picChg chg="del">
          <ac:chgData name="Georgie McGarry" userId="f4e6cd3e-4069-43c6-92f7-4611be43ac22" providerId="ADAL" clId="{F2A422D1-7A40-4FA9-83C1-12F0DF9F61DA}" dt="2025-02-14T13:59:56.259" v="840" actId="478"/>
          <ac:picMkLst>
            <pc:docMk/>
            <pc:sldMk cId="3735463104" sldId="1149"/>
            <ac:picMk id="15" creationId="{C2FD4B41-D9A1-0539-FED5-90DFBDFBFDC3}"/>
          </ac:picMkLst>
        </pc:picChg>
        <pc:picChg chg="add mod modCrop">
          <ac:chgData name="Georgie McGarry" userId="f4e6cd3e-4069-43c6-92f7-4611be43ac22" providerId="ADAL" clId="{F2A422D1-7A40-4FA9-83C1-12F0DF9F61DA}" dt="2025-02-14T14:11:16.505" v="869"/>
          <ac:picMkLst>
            <pc:docMk/>
            <pc:sldMk cId="3735463104" sldId="1149"/>
            <ac:picMk id="16" creationId="{C6CB1135-28CA-4A6D-786A-434343DE8301}"/>
          </ac:picMkLst>
        </pc:picChg>
        <pc:picChg chg="del">
          <ac:chgData name="Georgie McGarry" userId="f4e6cd3e-4069-43c6-92f7-4611be43ac22" providerId="ADAL" clId="{F2A422D1-7A40-4FA9-83C1-12F0DF9F61DA}" dt="2025-02-14T13:59:56.259" v="840" actId="478"/>
          <ac:picMkLst>
            <pc:docMk/>
            <pc:sldMk cId="3735463104" sldId="1149"/>
            <ac:picMk id="17" creationId="{0BDB223A-A440-B9F8-B9E6-E6626974F137}"/>
          </ac:picMkLst>
        </pc:picChg>
        <pc:picChg chg="del">
          <ac:chgData name="Georgie McGarry" userId="f4e6cd3e-4069-43c6-92f7-4611be43ac22" providerId="ADAL" clId="{F2A422D1-7A40-4FA9-83C1-12F0DF9F61DA}" dt="2025-02-14T13:59:56.259" v="840" actId="478"/>
          <ac:picMkLst>
            <pc:docMk/>
            <pc:sldMk cId="3735463104" sldId="1149"/>
            <ac:picMk id="19" creationId="{62A283C8-09F8-87BA-1FEE-15D465B126C1}"/>
          </ac:picMkLst>
        </pc:picChg>
        <pc:picChg chg="add mod">
          <ac:chgData name="Georgie McGarry" userId="f4e6cd3e-4069-43c6-92f7-4611be43ac22" providerId="ADAL" clId="{F2A422D1-7A40-4FA9-83C1-12F0DF9F61DA}" dt="2025-02-14T14:11:08.854" v="867" actId="1076"/>
          <ac:picMkLst>
            <pc:docMk/>
            <pc:sldMk cId="3735463104" sldId="1149"/>
            <ac:picMk id="20" creationId="{D0065BE7-3C6A-00B4-0FC8-5A6D8B060BE5}"/>
          </ac:picMkLst>
        </pc:picChg>
        <pc:picChg chg="del">
          <ac:chgData name="Georgie McGarry" userId="f4e6cd3e-4069-43c6-92f7-4611be43ac22" providerId="ADAL" clId="{F2A422D1-7A40-4FA9-83C1-12F0DF9F61DA}" dt="2025-02-14T13:59:56.259" v="840" actId="478"/>
          <ac:picMkLst>
            <pc:docMk/>
            <pc:sldMk cId="3735463104" sldId="1149"/>
            <ac:picMk id="23" creationId="{2DC88D5D-1D05-2EB5-7B9F-D0E80E940704}"/>
          </ac:picMkLst>
        </pc:picChg>
      </pc:sldChg>
      <pc:sldChg chg="addSp delSp modSp add mod delAnim modAnim">
        <pc:chgData name="Georgie McGarry" userId="f4e6cd3e-4069-43c6-92f7-4611be43ac22" providerId="ADAL" clId="{F2A422D1-7A40-4FA9-83C1-12F0DF9F61DA}" dt="2025-02-14T14:20:06.110" v="1067"/>
        <pc:sldMkLst>
          <pc:docMk/>
          <pc:sldMk cId="4220181763" sldId="1150"/>
        </pc:sldMkLst>
        <pc:spChg chg="del mod">
          <ac:chgData name="Georgie McGarry" userId="f4e6cd3e-4069-43c6-92f7-4611be43ac22" providerId="ADAL" clId="{F2A422D1-7A40-4FA9-83C1-12F0DF9F61DA}" dt="2025-02-14T14:20:00.576" v="1065" actId="478"/>
          <ac:spMkLst>
            <pc:docMk/>
            <pc:sldMk cId="4220181763" sldId="1150"/>
            <ac:spMk id="2" creationId="{36D500B2-4CFA-EA9B-0231-F5A18344F8B8}"/>
          </ac:spMkLst>
        </pc:spChg>
        <pc:spChg chg="add mod">
          <ac:chgData name="Georgie McGarry" userId="f4e6cd3e-4069-43c6-92f7-4611be43ac22" providerId="ADAL" clId="{F2A422D1-7A40-4FA9-83C1-12F0DF9F61DA}" dt="2025-02-14T14:20:06.110" v="1067"/>
          <ac:spMkLst>
            <pc:docMk/>
            <pc:sldMk cId="4220181763" sldId="1150"/>
            <ac:spMk id="41" creationId="{F29A5593-72C8-8C57-1045-962D708E5C75}"/>
          </ac:spMkLst>
        </pc:spChg>
        <pc:picChg chg="add mod">
          <ac:chgData name="Georgie McGarry" userId="f4e6cd3e-4069-43c6-92f7-4611be43ac22" providerId="ADAL" clId="{F2A422D1-7A40-4FA9-83C1-12F0DF9F61DA}" dt="2025-02-14T14:11:49.415" v="877" actId="1076"/>
          <ac:picMkLst>
            <pc:docMk/>
            <pc:sldMk cId="4220181763" sldId="1150"/>
            <ac:picMk id="5" creationId="{08BAD93C-9CF9-798B-221B-44F9153AA637}"/>
          </ac:picMkLst>
        </pc:picChg>
        <pc:picChg chg="add mod">
          <ac:chgData name="Georgie McGarry" userId="f4e6cd3e-4069-43c6-92f7-4611be43ac22" providerId="ADAL" clId="{F2A422D1-7A40-4FA9-83C1-12F0DF9F61DA}" dt="2025-02-14T14:12:01.856" v="879" actId="1076"/>
          <ac:picMkLst>
            <pc:docMk/>
            <pc:sldMk cId="4220181763" sldId="1150"/>
            <ac:picMk id="7" creationId="{B0DA3210-2357-6BA8-FD97-54254A0D4E10}"/>
          </ac:picMkLst>
        </pc:picChg>
        <pc:picChg chg="del">
          <ac:chgData name="Georgie McGarry" userId="f4e6cd3e-4069-43c6-92f7-4611be43ac22" providerId="ADAL" clId="{F2A422D1-7A40-4FA9-83C1-12F0DF9F61DA}" dt="2025-02-14T14:11:28.517" v="874" actId="478"/>
          <ac:picMkLst>
            <pc:docMk/>
            <pc:sldMk cId="4220181763" sldId="1150"/>
            <ac:picMk id="9" creationId="{426DED1B-CB5C-F7FF-DCCA-08D1E002F041}"/>
          </ac:picMkLst>
        </pc:picChg>
        <pc:picChg chg="add mod">
          <ac:chgData name="Georgie McGarry" userId="f4e6cd3e-4069-43c6-92f7-4611be43ac22" providerId="ADAL" clId="{F2A422D1-7A40-4FA9-83C1-12F0DF9F61DA}" dt="2025-02-14T14:17:55.450" v="978" actId="1035"/>
          <ac:picMkLst>
            <pc:docMk/>
            <pc:sldMk cId="4220181763" sldId="1150"/>
            <ac:picMk id="10" creationId="{A144CA64-876E-0C95-2AC7-9A701030EDFD}"/>
          </ac:picMkLst>
        </pc:picChg>
        <pc:picChg chg="del">
          <ac:chgData name="Georgie McGarry" userId="f4e6cd3e-4069-43c6-92f7-4611be43ac22" providerId="ADAL" clId="{F2A422D1-7A40-4FA9-83C1-12F0DF9F61DA}" dt="2025-02-14T14:11:28.517" v="874" actId="478"/>
          <ac:picMkLst>
            <pc:docMk/>
            <pc:sldMk cId="4220181763" sldId="1150"/>
            <ac:picMk id="12" creationId="{C7A5A23C-784D-F54F-94C2-483624549F39}"/>
          </ac:picMkLst>
        </pc:picChg>
        <pc:picChg chg="add del">
          <ac:chgData name="Georgie McGarry" userId="f4e6cd3e-4069-43c6-92f7-4611be43ac22" providerId="ADAL" clId="{F2A422D1-7A40-4FA9-83C1-12F0DF9F61DA}" dt="2025-02-14T14:12:23.588" v="884" actId="22"/>
          <ac:picMkLst>
            <pc:docMk/>
            <pc:sldMk cId="4220181763" sldId="1150"/>
            <ac:picMk id="13" creationId="{D90CC226-D873-D833-CAF9-881B6B861ED7}"/>
          </ac:picMkLst>
        </pc:picChg>
        <pc:picChg chg="del">
          <ac:chgData name="Georgie McGarry" userId="f4e6cd3e-4069-43c6-92f7-4611be43ac22" providerId="ADAL" clId="{F2A422D1-7A40-4FA9-83C1-12F0DF9F61DA}" dt="2025-02-14T14:11:28.517" v="874" actId="478"/>
          <ac:picMkLst>
            <pc:docMk/>
            <pc:sldMk cId="4220181763" sldId="1150"/>
            <ac:picMk id="14" creationId="{8F007140-01A9-5057-E7C8-92AE6E816063}"/>
          </ac:picMkLst>
        </pc:picChg>
        <pc:picChg chg="del">
          <ac:chgData name="Georgie McGarry" userId="f4e6cd3e-4069-43c6-92f7-4611be43ac22" providerId="ADAL" clId="{F2A422D1-7A40-4FA9-83C1-12F0DF9F61DA}" dt="2025-02-14T14:11:28.517" v="874" actId="478"/>
          <ac:picMkLst>
            <pc:docMk/>
            <pc:sldMk cId="4220181763" sldId="1150"/>
            <ac:picMk id="16" creationId="{6431FC44-CB37-A603-4F3E-AEE23E1A5D9E}"/>
          </ac:picMkLst>
        </pc:picChg>
        <pc:picChg chg="add mod">
          <ac:chgData name="Georgie McGarry" userId="f4e6cd3e-4069-43c6-92f7-4611be43ac22" providerId="ADAL" clId="{F2A422D1-7A40-4FA9-83C1-12F0DF9F61DA}" dt="2025-02-14T14:17:55.450" v="978" actId="1035"/>
          <ac:picMkLst>
            <pc:docMk/>
            <pc:sldMk cId="4220181763" sldId="1150"/>
            <ac:picMk id="17" creationId="{D50DE37A-DC35-03F1-510D-15ED69A3E9A9}"/>
          </ac:picMkLst>
        </pc:picChg>
        <pc:picChg chg="add mod">
          <ac:chgData name="Georgie McGarry" userId="f4e6cd3e-4069-43c6-92f7-4611be43ac22" providerId="ADAL" clId="{F2A422D1-7A40-4FA9-83C1-12F0DF9F61DA}" dt="2025-02-14T14:17:58.265" v="987" actId="1035"/>
          <ac:picMkLst>
            <pc:docMk/>
            <pc:sldMk cId="4220181763" sldId="1150"/>
            <ac:picMk id="19" creationId="{A584CAF2-5D29-14B5-E201-AD0FBE5DFF43}"/>
          </ac:picMkLst>
        </pc:picChg>
        <pc:picChg chg="mod">
          <ac:chgData name="Georgie McGarry" userId="f4e6cd3e-4069-43c6-92f7-4611be43ac22" providerId="ADAL" clId="{F2A422D1-7A40-4FA9-83C1-12F0DF9F61DA}" dt="2025-02-14T14:19:02.262" v="1043" actId="1037"/>
          <ac:picMkLst>
            <pc:docMk/>
            <pc:sldMk cId="4220181763" sldId="1150"/>
            <ac:picMk id="20" creationId="{518A5617-9B52-E9FC-1B72-26E9AF8BC011}"/>
          </ac:picMkLst>
        </pc:picChg>
        <pc:picChg chg="add mod">
          <ac:chgData name="Georgie McGarry" userId="f4e6cd3e-4069-43c6-92f7-4611be43ac22" providerId="ADAL" clId="{F2A422D1-7A40-4FA9-83C1-12F0DF9F61DA}" dt="2025-02-14T14:17:58.265" v="987" actId="1035"/>
          <ac:picMkLst>
            <pc:docMk/>
            <pc:sldMk cId="4220181763" sldId="1150"/>
            <ac:picMk id="22" creationId="{1693DBEC-5EB7-C91B-B57F-BC72AD22E429}"/>
          </ac:picMkLst>
        </pc:picChg>
        <pc:picChg chg="add mod">
          <ac:chgData name="Georgie McGarry" userId="f4e6cd3e-4069-43c6-92f7-4611be43ac22" providerId="ADAL" clId="{F2A422D1-7A40-4FA9-83C1-12F0DF9F61DA}" dt="2025-02-14T14:19:15.641" v="1049" actId="1036"/>
          <ac:picMkLst>
            <pc:docMk/>
            <pc:sldMk cId="4220181763" sldId="1150"/>
            <ac:picMk id="24" creationId="{F2EEAAC4-00D2-150C-C9FF-F863A31C1CDB}"/>
          </ac:picMkLst>
        </pc:picChg>
        <pc:picChg chg="add mod modCrop">
          <ac:chgData name="Georgie McGarry" userId="f4e6cd3e-4069-43c6-92f7-4611be43ac22" providerId="ADAL" clId="{F2A422D1-7A40-4FA9-83C1-12F0DF9F61DA}" dt="2025-02-14T14:18:07.826" v="1014" actId="1035"/>
          <ac:picMkLst>
            <pc:docMk/>
            <pc:sldMk cId="4220181763" sldId="1150"/>
            <ac:picMk id="26" creationId="{31350379-C685-E4AA-9E81-A38E874F9E3C}"/>
          </ac:picMkLst>
        </pc:picChg>
        <pc:picChg chg="add mod modCrop">
          <ac:chgData name="Georgie McGarry" userId="f4e6cd3e-4069-43c6-92f7-4611be43ac22" providerId="ADAL" clId="{F2A422D1-7A40-4FA9-83C1-12F0DF9F61DA}" dt="2025-02-14T14:18:07.826" v="1014" actId="1035"/>
          <ac:picMkLst>
            <pc:docMk/>
            <pc:sldMk cId="4220181763" sldId="1150"/>
            <ac:picMk id="27" creationId="{E6048EBF-FDB4-0E29-2671-0E8AA2E9F730}"/>
          </ac:picMkLst>
        </pc:picChg>
        <pc:picChg chg="add mod">
          <ac:chgData name="Georgie McGarry" userId="f4e6cd3e-4069-43c6-92f7-4611be43ac22" providerId="ADAL" clId="{F2A422D1-7A40-4FA9-83C1-12F0DF9F61DA}" dt="2025-02-14T14:19:07.569" v="1045" actId="1076"/>
          <ac:picMkLst>
            <pc:docMk/>
            <pc:sldMk cId="4220181763" sldId="1150"/>
            <ac:picMk id="29" creationId="{1006B7AF-FB43-77C5-8E34-6BFAE2C87A67}"/>
          </ac:picMkLst>
        </pc:picChg>
        <pc:picChg chg="add mod">
          <ac:chgData name="Georgie McGarry" userId="f4e6cd3e-4069-43c6-92f7-4611be43ac22" providerId="ADAL" clId="{F2A422D1-7A40-4FA9-83C1-12F0DF9F61DA}" dt="2025-02-14T14:18:51.311" v="1036" actId="1036"/>
          <ac:picMkLst>
            <pc:docMk/>
            <pc:sldMk cId="4220181763" sldId="1150"/>
            <ac:picMk id="31" creationId="{299CEA4A-AFF2-0834-3995-D1E6617F5509}"/>
          </ac:picMkLst>
        </pc:picChg>
        <pc:picChg chg="add mod modCrop">
          <ac:chgData name="Georgie McGarry" userId="f4e6cd3e-4069-43c6-92f7-4611be43ac22" providerId="ADAL" clId="{F2A422D1-7A40-4FA9-83C1-12F0DF9F61DA}" dt="2025-02-14T14:18:55.589" v="1038" actId="1076"/>
          <ac:picMkLst>
            <pc:docMk/>
            <pc:sldMk cId="4220181763" sldId="1150"/>
            <ac:picMk id="33" creationId="{091C5B03-42EB-84EC-68FB-DCF4BB1DBAD5}"/>
          </ac:picMkLst>
        </pc:picChg>
        <pc:picChg chg="add mod modCrop">
          <ac:chgData name="Georgie McGarry" userId="f4e6cd3e-4069-43c6-92f7-4611be43ac22" providerId="ADAL" clId="{F2A422D1-7A40-4FA9-83C1-12F0DF9F61DA}" dt="2025-02-14T14:19:04.088" v="1044" actId="14100"/>
          <ac:picMkLst>
            <pc:docMk/>
            <pc:sldMk cId="4220181763" sldId="1150"/>
            <ac:picMk id="34" creationId="{A9420C63-E49B-FF05-35B9-3CFD7A3F0B67}"/>
          </ac:picMkLst>
        </pc:picChg>
        <pc:picChg chg="add mod modCrop">
          <ac:chgData name="Georgie McGarry" userId="f4e6cd3e-4069-43c6-92f7-4611be43ac22" providerId="ADAL" clId="{F2A422D1-7A40-4FA9-83C1-12F0DF9F61DA}" dt="2025-02-14T14:18:17.989" v="1017" actId="1076"/>
          <ac:picMkLst>
            <pc:docMk/>
            <pc:sldMk cId="4220181763" sldId="1150"/>
            <ac:picMk id="36" creationId="{C1619C73-7BDE-8D2A-F856-07631AE127BF}"/>
          </ac:picMkLst>
        </pc:picChg>
        <pc:picChg chg="add mod modCrop">
          <ac:chgData name="Georgie McGarry" userId="f4e6cd3e-4069-43c6-92f7-4611be43ac22" providerId="ADAL" clId="{F2A422D1-7A40-4FA9-83C1-12F0DF9F61DA}" dt="2025-02-14T14:18:15.087" v="1016" actId="1076"/>
          <ac:picMkLst>
            <pc:docMk/>
            <pc:sldMk cId="4220181763" sldId="1150"/>
            <ac:picMk id="37" creationId="{352796EB-CC09-BA03-7932-883F7E78ECCF}"/>
          </ac:picMkLst>
        </pc:picChg>
        <pc:picChg chg="add del mod">
          <ac:chgData name="Georgie McGarry" userId="f4e6cd3e-4069-43c6-92f7-4611be43ac22" providerId="ADAL" clId="{F2A422D1-7A40-4FA9-83C1-12F0DF9F61DA}" dt="2025-02-14T14:18:26.998" v="1022" actId="478"/>
          <ac:picMkLst>
            <pc:docMk/>
            <pc:sldMk cId="4220181763" sldId="1150"/>
            <ac:picMk id="39" creationId="{FF52DC0A-8AAA-2B09-097E-64997A48EFC2}"/>
          </ac:picMkLst>
        </pc:picChg>
        <pc:picChg chg="add mod">
          <ac:chgData name="Georgie McGarry" userId="f4e6cd3e-4069-43c6-92f7-4611be43ac22" providerId="ADAL" clId="{F2A422D1-7A40-4FA9-83C1-12F0DF9F61DA}" dt="2025-02-14T14:18:59.319" v="1040" actId="1076"/>
          <ac:picMkLst>
            <pc:docMk/>
            <pc:sldMk cId="4220181763" sldId="1150"/>
            <ac:picMk id="40" creationId="{A8D8FD3C-370C-6A5C-4743-B07D55D226B0}"/>
          </ac:picMkLst>
        </pc:picChg>
      </pc:sldChg>
      <pc:sldChg chg="addSp delSp modSp add mod delAnim">
        <pc:chgData name="Georgie McGarry" userId="f4e6cd3e-4069-43c6-92f7-4611be43ac22" providerId="ADAL" clId="{F2A422D1-7A40-4FA9-83C1-12F0DF9F61DA}" dt="2025-02-14T14:22:32.356" v="1101" actId="1076"/>
        <pc:sldMkLst>
          <pc:docMk/>
          <pc:sldMk cId="1620119916" sldId="1151"/>
        </pc:sldMkLst>
        <pc:spChg chg="del">
          <ac:chgData name="Georgie McGarry" userId="f4e6cd3e-4069-43c6-92f7-4611be43ac22" providerId="ADAL" clId="{F2A422D1-7A40-4FA9-83C1-12F0DF9F61DA}" dt="2025-02-14T14:19:57.989" v="1064" actId="478"/>
          <ac:spMkLst>
            <pc:docMk/>
            <pc:sldMk cId="1620119916" sldId="1151"/>
            <ac:spMk id="2" creationId="{E6671DFC-3093-5AF6-1A5A-A3BA6A1EBA3C}"/>
          </ac:spMkLst>
        </pc:spChg>
        <pc:spChg chg="add mod">
          <ac:chgData name="Georgie McGarry" userId="f4e6cd3e-4069-43c6-92f7-4611be43ac22" providerId="ADAL" clId="{F2A422D1-7A40-4FA9-83C1-12F0DF9F61DA}" dt="2025-02-14T14:20:04.206" v="1066"/>
          <ac:spMkLst>
            <pc:docMk/>
            <pc:sldMk cId="1620119916" sldId="1151"/>
            <ac:spMk id="4" creationId="{7BF2909F-CDFB-973E-1759-A2745C24E83A}"/>
          </ac:spMkLst>
        </pc:spChg>
        <pc:picChg chg="del">
          <ac:chgData name="Georgie McGarry" userId="f4e6cd3e-4069-43c6-92f7-4611be43ac22" providerId="ADAL" clId="{F2A422D1-7A40-4FA9-83C1-12F0DF9F61DA}" dt="2025-02-14T14:19:53.472" v="1062" actId="478"/>
          <ac:picMkLst>
            <pc:docMk/>
            <pc:sldMk cId="1620119916" sldId="1151"/>
            <ac:picMk id="5" creationId="{9B55FEE7-F87D-154E-6EE9-E3B1CDA4887E}"/>
          </ac:picMkLst>
        </pc:picChg>
        <pc:picChg chg="del">
          <ac:chgData name="Georgie McGarry" userId="f4e6cd3e-4069-43c6-92f7-4611be43ac22" providerId="ADAL" clId="{F2A422D1-7A40-4FA9-83C1-12F0DF9F61DA}" dt="2025-02-14T14:19:53.472" v="1062" actId="478"/>
          <ac:picMkLst>
            <pc:docMk/>
            <pc:sldMk cId="1620119916" sldId="1151"/>
            <ac:picMk id="7" creationId="{58962D8C-3937-8EEC-8B34-4342AFE49EAF}"/>
          </ac:picMkLst>
        </pc:picChg>
        <pc:picChg chg="add mod">
          <ac:chgData name="Georgie McGarry" userId="f4e6cd3e-4069-43c6-92f7-4611be43ac22" providerId="ADAL" clId="{F2A422D1-7A40-4FA9-83C1-12F0DF9F61DA}" dt="2025-02-14T14:21:41.176" v="1092" actId="1035"/>
          <ac:picMkLst>
            <pc:docMk/>
            <pc:sldMk cId="1620119916" sldId="1151"/>
            <ac:picMk id="8" creationId="{3BCD79A4-4CFC-82B2-925F-2D9B68492018}"/>
          </ac:picMkLst>
        </pc:picChg>
        <pc:picChg chg="del">
          <ac:chgData name="Georgie McGarry" userId="f4e6cd3e-4069-43c6-92f7-4611be43ac22" providerId="ADAL" clId="{F2A422D1-7A40-4FA9-83C1-12F0DF9F61DA}" dt="2025-02-14T14:19:53.472" v="1062" actId="478"/>
          <ac:picMkLst>
            <pc:docMk/>
            <pc:sldMk cId="1620119916" sldId="1151"/>
            <ac:picMk id="10" creationId="{3857C777-CD0E-9F62-B3D6-71B65103C1A4}"/>
          </ac:picMkLst>
        </pc:picChg>
        <pc:picChg chg="add mod">
          <ac:chgData name="Georgie McGarry" userId="f4e6cd3e-4069-43c6-92f7-4611be43ac22" providerId="ADAL" clId="{F2A422D1-7A40-4FA9-83C1-12F0DF9F61DA}" dt="2025-02-14T14:21:39.070" v="1087" actId="1035"/>
          <ac:picMkLst>
            <pc:docMk/>
            <pc:sldMk cId="1620119916" sldId="1151"/>
            <ac:picMk id="11" creationId="{09090C53-F96D-13B1-9FA1-933A111FF2AA}"/>
          </ac:picMkLst>
        </pc:picChg>
        <pc:picChg chg="add mod">
          <ac:chgData name="Georgie McGarry" userId="f4e6cd3e-4069-43c6-92f7-4611be43ac22" providerId="ADAL" clId="{F2A422D1-7A40-4FA9-83C1-12F0DF9F61DA}" dt="2025-02-14T14:21:36.560" v="1080" actId="1076"/>
          <ac:picMkLst>
            <pc:docMk/>
            <pc:sldMk cId="1620119916" sldId="1151"/>
            <ac:picMk id="13" creationId="{9BAECA11-522A-5C86-FC22-3DA62A1E325F}"/>
          </ac:picMkLst>
        </pc:picChg>
        <pc:picChg chg="add mod">
          <ac:chgData name="Georgie McGarry" userId="f4e6cd3e-4069-43c6-92f7-4611be43ac22" providerId="ADAL" clId="{F2A422D1-7A40-4FA9-83C1-12F0DF9F61DA}" dt="2025-02-14T14:21:54.199" v="1095" actId="14100"/>
          <ac:picMkLst>
            <pc:docMk/>
            <pc:sldMk cId="1620119916" sldId="1151"/>
            <ac:picMk id="15" creationId="{F7335C72-ED36-8F53-54D1-FAF5AF730BF7}"/>
          </ac:picMkLst>
        </pc:picChg>
        <pc:picChg chg="del">
          <ac:chgData name="Georgie McGarry" userId="f4e6cd3e-4069-43c6-92f7-4611be43ac22" providerId="ADAL" clId="{F2A422D1-7A40-4FA9-83C1-12F0DF9F61DA}" dt="2025-02-14T14:19:53.472" v="1062" actId="478"/>
          <ac:picMkLst>
            <pc:docMk/>
            <pc:sldMk cId="1620119916" sldId="1151"/>
            <ac:picMk id="17" creationId="{0A9AC422-87E0-DA24-7743-FC7E3FDFA759}"/>
          </ac:picMkLst>
        </pc:picChg>
        <pc:picChg chg="add mod">
          <ac:chgData name="Georgie McGarry" userId="f4e6cd3e-4069-43c6-92f7-4611be43ac22" providerId="ADAL" clId="{F2A422D1-7A40-4FA9-83C1-12F0DF9F61DA}" dt="2025-02-14T14:22:17.296" v="1099"/>
          <ac:picMkLst>
            <pc:docMk/>
            <pc:sldMk cId="1620119916" sldId="1151"/>
            <ac:picMk id="18" creationId="{5E220C3E-47B2-223A-E1D5-4520667A5EEA}"/>
          </ac:picMkLst>
        </pc:picChg>
        <pc:picChg chg="del">
          <ac:chgData name="Georgie McGarry" userId="f4e6cd3e-4069-43c6-92f7-4611be43ac22" providerId="ADAL" clId="{F2A422D1-7A40-4FA9-83C1-12F0DF9F61DA}" dt="2025-02-14T14:19:53.472" v="1062" actId="478"/>
          <ac:picMkLst>
            <pc:docMk/>
            <pc:sldMk cId="1620119916" sldId="1151"/>
            <ac:picMk id="19" creationId="{410B0DFB-312F-4B53-D132-6972B2F7E46A}"/>
          </ac:picMkLst>
        </pc:picChg>
        <pc:picChg chg="del">
          <ac:chgData name="Georgie McGarry" userId="f4e6cd3e-4069-43c6-92f7-4611be43ac22" providerId="ADAL" clId="{F2A422D1-7A40-4FA9-83C1-12F0DF9F61DA}" dt="2025-02-14T14:19:53.472" v="1062" actId="478"/>
          <ac:picMkLst>
            <pc:docMk/>
            <pc:sldMk cId="1620119916" sldId="1151"/>
            <ac:picMk id="20" creationId="{1F3523A3-8379-441D-8951-635B711B8439}"/>
          </ac:picMkLst>
        </pc:picChg>
        <pc:picChg chg="add mod">
          <ac:chgData name="Georgie McGarry" userId="f4e6cd3e-4069-43c6-92f7-4611be43ac22" providerId="ADAL" clId="{F2A422D1-7A40-4FA9-83C1-12F0DF9F61DA}" dt="2025-02-14T14:22:32.356" v="1101" actId="1076"/>
          <ac:picMkLst>
            <pc:docMk/>
            <pc:sldMk cId="1620119916" sldId="1151"/>
            <ac:picMk id="23" creationId="{945D1503-5783-E746-FFE4-5E3AAF4F976D}"/>
          </ac:picMkLst>
        </pc:picChg>
        <pc:picChg chg="del">
          <ac:chgData name="Georgie McGarry" userId="f4e6cd3e-4069-43c6-92f7-4611be43ac22" providerId="ADAL" clId="{F2A422D1-7A40-4FA9-83C1-12F0DF9F61DA}" dt="2025-02-14T14:19:53.472" v="1062" actId="478"/>
          <ac:picMkLst>
            <pc:docMk/>
            <pc:sldMk cId="1620119916" sldId="1151"/>
            <ac:picMk id="24" creationId="{B9BA8F4D-1E4A-8916-3C98-7395272350A2}"/>
          </ac:picMkLst>
        </pc:picChg>
        <pc:picChg chg="del">
          <ac:chgData name="Georgie McGarry" userId="f4e6cd3e-4069-43c6-92f7-4611be43ac22" providerId="ADAL" clId="{F2A422D1-7A40-4FA9-83C1-12F0DF9F61DA}" dt="2025-02-14T14:19:53.472" v="1062" actId="478"/>
          <ac:picMkLst>
            <pc:docMk/>
            <pc:sldMk cId="1620119916" sldId="1151"/>
            <ac:picMk id="26" creationId="{BC864D16-C3C5-7077-5542-F0CEB2919D3F}"/>
          </ac:picMkLst>
        </pc:picChg>
        <pc:picChg chg="del">
          <ac:chgData name="Georgie McGarry" userId="f4e6cd3e-4069-43c6-92f7-4611be43ac22" providerId="ADAL" clId="{F2A422D1-7A40-4FA9-83C1-12F0DF9F61DA}" dt="2025-02-14T14:19:53.472" v="1062" actId="478"/>
          <ac:picMkLst>
            <pc:docMk/>
            <pc:sldMk cId="1620119916" sldId="1151"/>
            <ac:picMk id="27" creationId="{314F4DE6-AA08-E045-011A-ED3B2556CA04}"/>
          </ac:picMkLst>
        </pc:picChg>
        <pc:picChg chg="del">
          <ac:chgData name="Georgie McGarry" userId="f4e6cd3e-4069-43c6-92f7-4611be43ac22" providerId="ADAL" clId="{F2A422D1-7A40-4FA9-83C1-12F0DF9F61DA}" dt="2025-02-14T14:19:53.472" v="1062" actId="478"/>
          <ac:picMkLst>
            <pc:docMk/>
            <pc:sldMk cId="1620119916" sldId="1151"/>
            <ac:picMk id="31" creationId="{11733C2B-3E73-78D3-921B-42FA5673A210}"/>
          </ac:picMkLst>
        </pc:picChg>
        <pc:picChg chg="del">
          <ac:chgData name="Georgie McGarry" userId="f4e6cd3e-4069-43c6-92f7-4611be43ac22" providerId="ADAL" clId="{F2A422D1-7A40-4FA9-83C1-12F0DF9F61DA}" dt="2025-02-14T14:19:55.231" v="1063" actId="478"/>
          <ac:picMkLst>
            <pc:docMk/>
            <pc:sldMk cId="1620119916" sldId="1151"/>
            <ac:picMk id="34" creationId="{BFB7481E-69CF-5D4D-99B0-BE287DD6D134}"/>
          </ac:picMkLst>
        </pc:picChg>
        <pc:picChg chg="del">
          <ac:chgData name="Georgie McGarry" userId="f4e6cd3e-4069-43c6-92f7-4611be43ac22" providerId="ADAL" clId="{F2A422D1-7A40-4FA9-83C1-12F0DF9F61DA}" dt="2025-02-14T14:19:55.231" v="1063" actId="478"/>
          <ac:picMkLst>
            <pc:docMk/>
            <pc:sldMk cId="1620119916" sldId="1151"/>
            <ac:picMk id="40" creationId="{66215D9C-3FB3-7F1A-157E-8A1333F5385C}"/>
          </ac:picMkLst>
        </pc:picChg>
      </pc:sldChg>
      <pc:sldChg chg="addSp delSp modSp add mod modAnim">
        <pc:chgData name="Georgie McGarry" userId="f4e6cd3e-4069-43c6-92f7-4611be43ac22" providerId="ADAL" clId="{F2A422D1-7A40-4FA9-83C1-12F0DF9F61DA}" dt="2025-02-14T14:28:26.265" v="1221"/>
        <pc:sldMkLst>
          <pc:docMk/>
          <pc:sldMk cId="1748105445" sldId="1152"/>
        </pc:sldMkLst>
        <pc:picChg chg="add mod">
          <ac:chgData name="Georgie McGarry" userId="f4e6cd3e-4069-43c6-92f7-4611be43ac22" providerId="ADAL" clId="{F2A422D1-7A40-4FA9-83C1-12F0DF9F61DA}" dt="2025-02-14T14:23:02.232" v="1108" actId="14100"/>
          <ac:picMkLst>
            <pc:docMk/>
            <pc:sldMk cId="1748105445" sldId="1152"/>
            <ac:picMk id="5" creationId="{965C2535-45E0-D4D2-DAAE-94C118EC8C56}"/>
          </ac:picMkLst>
        </pc:picChg>
        <pc:picChg chg="add mod">
          <ac:chgData name="Georgie McGarry" userId="f4e6cd3e-4069-43c6-92f7-4611be43ac22" providerId="ADAL" clId="{F2A422D1-7A40-4FA9-83C1-12F0DF9F61DA}" dt="2025-02-14T14:23:17.347" v="1113" actId="1076"/>
          <ac:picMkLst>
            <pc:docMk/>
            <pc:sldMk cId="1748105445" sldId="1152"/>
            <ac:picMk id="7" creationId="{3C4070F5-70D0-B39F-C2FA-7678A11CD8DA}"/>
          </ac:picMkLst>
        </pc:picChg>
        <pc:picChg chg="del">
          <ac:chgData name="Georgie McGarry" userId="f4e6cd3e-4069-43c6-92f7-4611be43ac22" providerId="ADAL" clId="{F2A422D1-7A40-4FA9-83C1-12F0DF9F61DA}" dt="2025-02-14T14:23:15.486" v="1112" actId="478"/>
          <ac:picMkLst>
            <pc:docMk/>
            <pc:sldMk cId="1748105445" sldId="1152"/>
            <ac:picMk id="8" creationId="{34B0C4EE-8B38-A506-FA05-EBB84049DE65}"/>
          </ac:picMkLst>
        </pc:picChg>
        <pc:picChg chg="add mod">
          <ac:chgData name="Georgie McGarry" userId="f4e6cd3e-4069-43c6-92f7-4611be43ac22" providerId="ADAL" clId="{F2A422D1-7A40-4FA9-83C1-12F0DF9F61DA}" dt="2025-02-14T14:27:55.711" v="1210" actId="1035"/>
          <ac:picMkLst>
            <pc:docMk/>
            <pc:sldMk cId="1748105445" sldId="1152"/>
            <ac:picMk id="10" creationId="{71704E78-C576-EB0B-D507-459FCAEDE0EC}"/>
          </ac:picMkLst>
        </pc:picChg>
        <pc:picChg chg="del">
          <ac:chgData name="Georgie McGarry" userId="f4e6cd3e-4069-43c6-92f7-4611be43ac22" providerId="ADAL" clId="{F2A422D1-7A40-4FA9-83C1-12F0DF9F61DA}" dt="2025-02-14T14:22:58.792" v="1105" actId="478"/>
          <ac:picMkLst>
            <pc:docMk/>
            <pc:sldMk cId="1748105445" sldId="1152"/>
            <ac:picMk id="15" creationId="{B78B68EF-D510-9478-DE35-E7371D517653}"/>
          </ac:picMkLst>
        </pc:picChg>
        <pc:picChg chg="del">
          <ac:chgData name="Georgie McGarry" userId="f4e6cd3e-4069-43c6-92f7-4611be43ac22" providerId="ADAL" clId="{F2A422D1-7A40-4FA9-83C1-12F0DF9F61DA}" dt="2025-02-14T14:22:57.773" v="1104" actId="478"/>
          <ac:picMkLst>
            <pc:docMk/>
            <pc:sldMk cId="1748105445" sldId="1152"/>
            <ac:picMk id="18" creationId="{F0C6F195-EE53-FD77-2B56-2DEF0916CE10}"/>
          </ac:picMkLst>
        </pc:picChg>
        <pc:picChg chg="add mod modCrop">
          <ac:chgData name="Georgie McGarry" userId="f4e6cd3e-4069-43c6-92f7-4611be43ac22" providerId="ADAL" clId="{F2A422D1-7A40-4FA9-83C1-12F0DF9F61DA}" dt="2025-02-14T14:27:56.599" v="1212" actId="1035"/>
          <ac:picMkLst>
            <pc:docMk/>
            <pc:sldMk cId="1748105445" sldId="1152"/>
            <ac:picMk id="21" creationId="{0D9C2475-98AD-F737-2894-F26F20D390F5}"/>
          </ac:picMkLst>
        </pc:picChg>
        <pc:picChg chg="add mod modCrop">
          <ac:chgData name="Georgie McGarry" userId="f4e6cd3e-4069-43c6-92f7-4611be43ac22" providerId="ADAL" clId="{F2A422D1-7A40-4FA9-83C1-12F0DF9F61DA}" dt="2025-02-14T14:27:53.264" v="1208" actId="1036"/>
          <ac:picMkLst>
            <pc:docMk/>
            <pc:sldMk cId="1748105445" sldId="1152"/>
            <ac:picMk id="22" creationId="{554197F3-0EA1-9DBD-A1C0-5EF0F014EBA7}"/>
          </ac:picMkLst>
        </pc:picChg>
        <pc:picChg chg="del">
          <ac:chgData name="Georgie McGarry" userId="f4e6cd3e-4069-43c6-92f7-4611be43ac22" providerId="ADAL" clId="{F2A422D1-7A40-4FA9-83C1-12F0DF9F61DA}" dt="2025-02-14T14:22:59.158" v="1106" actId="478"/>
          <ac:picMkLst>
            <pc:docMk/>
            <pc:sldMk cId="1748105445" sldId="1152"/>
            <ac:picMk id="23" creationId="{523B75E5-FEC4-4AC1-659E-15FB8CF3F289}"/>
          </ac:picMkLst>
        </pc:picChg>
        <pc:picChg chg="add del mod">
          <ac:chgData name="Georgie McGarry" userId="f4e6cd3e-4069-43c6-92f7-4611be43ac22" providerId="ADAL" clId="{F2A422D1-7A40-4FA9-83C1-12F0DF9F61DA}" dt="2025-02-14T14:26:41.229" v="1157" actId="478"/>
          <ac:picMkLst>
            <pc:docMk/>
            <pc:sldMk cId="1748105445" sldId="1152"/>
            <ac:picMk id="25" creationId="{430CF017-15A2-DEFB-E058-E06473E4B620}"/>
          </ac:picMkLst>
        </pc:picChg>
        <pc:picChg chg="add mod modCrop">
          <ac:chgData name="Georgie McGarry" userId="f4e6cd3e-4069-43c6-92f7-4611be43ac22" providerId="ADAL" clId="{F2A422D1-7A40-4FA9-83C1-12F0DF9F61DA}" dt="2025-02-14T14:27:53.264" v="1208" actId="1036"/>
          <ac:picMkLst>
            <pc:docMk/>
            <pc:sldMk cId="1748105445" sldId="1152"/>
            <ac:picMk id="26" creationId="{359DEF6C-A631-3D66-AAA9-B223B0BCAB52}"/>
          </ac:picMkLst>
        </pc:picChg>
        <pc:picChg chg="add mod modCrop">
          <ac:chgData name="Georgie McGarry" userId="f4e6cd3e-4069-43c6-92f7-4611be43ac22" providerId="ADAL" clId="{F2A422D1-7A40-4FA9-83C1-12F0DF9F61DA}" dt="2025-02-14T14:27:53.264" v="1208" actId="1036"/>
          <ac:picMkLst>
            <pc:docMk/>
            <pc:sldMk cId="1748105445" sldId="1152"/>
            <ac:picMk id="27" creationId="{D58D632D-34B3-5242-ED9C-899901521131}"/>
          </ac:picMkLst>
        </pc:picChg>
        <pc:picChg chg="add mod modCrop">
          <ac:chgData name="Georgie McGarry" userId="f4e6cd3e-4069-43c6-92f7-4611be43ac22" providerId="ADAL" clId="{F2A422D1-7A40-4FA9-83C1-12F0DF9F61DA}" dt="2025-02-14T14:27:53.264" v="1208" actId="1036"/>
          <ac:picMkLst>
            <pc:docMk/>
            <pc:sldMk cId="1748105445" sldId="1152"/>
            <ac:picMk id="28" creationId="{19E15C76-6E72-F9F4-1E2C-1190C03F71DB}"/>
          </ac:picMkLst>
        </pc:picChg>
        <pc:picChg chg="add mod">
          <ac:chgData name="Georgie McGarry" userId="f4e6cd3e-4069-43c6-92f7-4611be43ac22" providerId="ADAL" clId="{F2A422D1-7A40-4FA9-83C1-12F0DF9F61DA}" dt="2025-02-14T14:27:53.264" v="1208" actId="1036"/>
          <ac:picMkLst>
            <pc:docMk/>
            <pc:sldMk cId="1748105445" sldId="1152"/>
            <ac:picMk id="29" creationId="{C03439A3-3CCC-4498-C109-59E7FB94B526}"/>
          </ac:picMkLst>
        </pc:picChg>
        <pc:cxnChg chg="add mod">
          <ac:chgData name="Georgie McGarry" userId="f4e6cd3e-4069-43c6-92f7-4611be43ac22" providerId="ADAL" clId="{F2A422D1-7A40-4FA9-83C1-12F0DF9F61DA}" dt="2025-02-14T14:25:12.550" v="1127" actId="1582"/>
          <ac:cxnSpMkLst>
            <pc:docMk/>
            <pc:sldMk cId="1748105445" sldId="1152"/>
            <ac:cxnSpMk id="14" creationId="{D651F7E2-12AB-A664-A828-5DF426E443DE}"/>
          </ac:cxnSpMkLst>
        </pc:cxnChg>
        <pc:cxnChg chg="add mod">
          <ac:chgData name="Georgie McGarry" userId="f4e6cd3e-4069-43c6-92f7-4611be43ac22" providerId="ADAL" clId="{F2A422D1-7A40-4FA9-83C1-12F0DF9F61DA}" dt="2025-02-14T14:25:12.550" v="1127" actId="1582"/>
          <ac:cxnSpMkLst>
            <pc:docMk/>
            <pc:sldMk cId="1748105445" sldId="1152"/>
            <ac:cxnSpMk id="16" creationId="{20D6FE56-FE8A-87B2-DE30-B3B158117426}"/>
          </ac:cxnSpMkLst>
        </pc:cxnChg>
      </pc:sldChg>
      <pc:sldChg chg="addSp delSp modSp add mod delAnim modAnim">
        <pc:chgData name="Georgie McGarry" userId="f4e6cd3e-4069-43c6-92f7-4611be43ac22" providerId="ADAL" clId="{F2A422D1-7A40-4FA9-83C1-12F0DF9F61DA}" dt="2025-02-14T14:29:37.659" v="1236"/>
        <pc:sldMkLst>
          <pc:docMk/>
          <pc:sldMk cId="4032398864" sldId="1153"/>
        </pc:sldMkLst>
        <pc:picChg chg="del">
          <ac:chgData name="Georgie McGarry" userId="f4e6cd3e-4069-43c6-92f7-4611be43ac22" providerId="ADAL" clId="{F2A422D1-7A40-4FA9-83C1-12F0DF9F61DA}" dt="2025-02-14T14:28:49.370" v="1223" actId="478"/>
          <ac:picMkLst>
            <pc:docMk/>
            <pc:sldMk cId="4032398864" sldId="1153"/>
            <ac:picMk id="5" creationId="{77F46BD3-A786-3743-3555-998D3795B7BD}"/>
          </ac:picMkLst>
        </pc:picChg>
        <pc:picChg chg="add mod">
          <ac:chgData name="Georgie McGarry" userId="f4e6cd3e-4069-43c6-92f7-4611be43ac22" providerId="ADAL" clId="{F2A422D1-7A40-4FA9-83C1-12F0DF9F61DA}" dt="2025-02-14T14:28:59.952" v="1227" actId="1076"/>
          <ac:picMkLst>
            <pc:docMk/>
            <pc:sldMk cId="4032398864" sldId="1153"/>
            <ac:picMk id="6" creationId="{5C34C2A8-B770-B45C-ED3C-ED49988D7091}"/>
          </ac:picMkLst>
        </pc:picChg>
        <pc:picChg chg="del">
          <ac:chgData name="Georgie McGarry" userId="f4e6cd3e-4069-43c6-92f7-4611be43ac22" providerId="ADAL" clId="{F2A422D1-7A40-4FA9-83C1-12F0DF9F61DA}" dt="2025-02-14T14:28:50.725" v="1225" actId="478"/>
          <ac:picMkLst>
            <pc:docMk/>
            <pc:sldMk cId="4032398864" sldId="1153"/>
            <ac:picMk id="7" creationId="{87C66BC7-E723-7D78-3754-54B32F427ADF}"/>
          </ac:picMkLst>
        </pc:picChg>
        <pc:picChg chg="add mod">
          <ac:chgData name="Georgie McGarry" userId="f4e6cd3e-4069-43c6-92f7-4611be43ac22" providerId="ADAL" clId="{F2A422D1-7A40-4FA9-83C1-12F0DF9F61DA}" dt="2025-02-14T14:29:11.486" v="1230" actId="14100"/>
          <ac:picMkLst>
            <pc:docMk/>
            <pc:sldMk cId="4032398864" sldId="1153"/>
            <ac:picMk id="9" creationId="{1B0F741E-1DBC-D71B-52A8-5BC041CCCFBD}"/>
          </ac:picMkLst>
        </pc:picChg>
        <pc:picChg chg="del">
          <ac:chgData name="Georgie McGarry" userId="f4e6cd3e-4069-43c6-92f7-4611be43ac22" providerId="ADAL" clId="{F2A422D1-7A40-4FA9-83C1-12F0DF9F61DA}" dt="2025-02-14T14:28:49.370" v="1223" actId="478"/>
          <ac:picMkLst>
            <pc:docMk/>
            <pc:sldMk cId="4032398864" sldId="1153"/>
            <ac:picMk id="10" creationId="{E0A026F3-675B-3DD3-E118-8F1C68682C04}"/>
          </ac:picMkLst>
        </pc:picChg>
        <pc:picChg chg="del">
          <ac:chgData name="Georgie McGarry" userId="f4e6cd3e-4069-43c6-92f7-4611be43ac22" providerId="ADAL" clId="{F2A422D1-7A40-4FA9-83C1-12F0DF9F61DA}" dt="2025-02-14T14:28:50.179" v="1224" actId="478"/>
          <ac:picMkLst>
            <pc:docMk/>
            <pc:sldMk cId="4032398864" sldId="1153"/>
            <ac:picMk id="11" creationId="{DF2E38E8-6B10-963A-592A-4A41EA6F0119}"/>
          </ac:picMkLst>
        </pc:picChg>
        <pc:picChg chg="del">
          <ac:chgData name="Georgie McGarry" userId="f4e6cd3e-4069-43c6-92f7-4611be43ac22" providerId="ADAL" clId="{F2A422D1-7A40-4FA9-83C1-12F0DF9F61DA}" dt="2025-02-14T14:28:49.370" v="1223" actId="478"/>
          <ac:picMkLst>
            <pc:docMk/>
            <pc:sldMk cId="4032398864" sldId="1153"/>
            <ac:picMk id="13" creationId="{1FC03876-DE65-CA3B-5774-2D343928D2D2}"/>
          </ac:picMkLst>
        </pc:picChg>
        <pc:picChg chg="add mod">
          <ac:chgData name="Georgie McGarry" userId="f4e6cd3e-4069-43c6-92f7-4611be43ac22" providerId="ADAL" clId="{F2A422D1-7A40-4FA9-83C1-12F0DF9F61DA}" dt="2025-02-14T14:29:20.554" v="1232" actId="1076"/>
          <ac:picMkLst>
            <pc:docMk/>
            <pc:sldMk cId="4032398864" sldId="1153"/>
            <ac:picMk id="15" creationId="{F0575BD0-8DA3-D29C-52A8-679E92CDAD0F}"/>
          </ac:picMkLst>
        </pc:picChg>
        <pc:picChg chg="add mod">
          <ac:chgData name="Georgie McGarry" userId="f4e6cd3e-4069-43c6-92f7-4611be43ac22" providerId="ADAL" clId="{F2A422D1-7A40-4FA9-83C1-12F0DF9F61DA}" dt="2025-02-14T14:29:26.810" v="1234" actId="1076"/>
          <ac:picMkLst>
            <pc:docMk/>
            <pc:sldMk cId="4032398864" sldId="1153"/>
            <ac:picMk id="17" creationId="{0B8FEC63-C598-2003-8092-C7122CB34426}"/>
          </ac:picMkLst>
        </pc:picChg>
        <pc:picChg chg="del">
          <ac:chgData name="Georgie McGarry" userId="f4e6cd3e-4069-43c6-92f7-4611be43ac22" providerId="ADAL" clId="{F2A422D1-7A40-4FA9-83C1-12F0DF9F61DA}" dt="2025-02-14T14:28:49.370" v="1223" actId="478"/>
          <ac:picMkLst>
            <pc:docMk/>
            <pc:sldMk cId="4032398864" sldId="1153"/>
            <ac:picMk id="21" creationId="{DE9ED09A-ACE1-49DC-1C50-39940C2CD1F7}"/>
          </ac:picMkLst>
        </pc:picChg>
        <pc:picChg chg="del">
          <ac:chgData name="Georgie McGarry" userId="f4e6cd3e-4069-43c6-92f7-4611be43ac22" providerId="ADAL" clId="{F2A422D1-7A40-4FA9-83C1-12F0DF9F61DA}" dt="2025-02-14T14:28:49.370" v="1223" actId="478"/>
          <ac:picMkLst>
            <pc:docMk/>
            <pc:sldMk cId="4032398864" sldId="1153"/>
            <ac:picMk id="22" creationId="{44C2C301-9094-6314-B8E6-4C2453922198}"/>
          </ac:picMkLst>
        </pc:picChg>
        <pc:picChg chg="del">
          <ac:chgData name="Georgie McGarry" userId="f4e6cd3e-4069-43c6-92f7-4611be43ac22" providerId="ADAL" clId="{F2A422D1-7A40-4FA9-83C1-12F0DF9F61DA}" dt="2025-02-14T14:28:49.370" v="1223" actId="478"/>
          <ac:picMkLst>
            <pc:docMk/>
            <pc:sldMk cId="4032398864" sldId="1153"/>
            <ac:picMk id="26" creationId="{A150F23E-DE37-CA90-D5FF-41ADA0885DC9}"/>
          </ac:picMkLst>
        </pc:picChg>
        <pc:picChg chg="del">
          <ac:chgData name="Georgie McGarry" userId="f4e6cd3e-4069-43c6-92f7-4611be43ac22" providerId="ADAL" clId="{F2A422D1-7A40-4FA9-83C1-12F0DF9F61DA}" dt="2025-02-14T14:28:49.370" v="1223" actId="478"/>
          <ac:picMkLst>
            <pc:docMk/>
            <pc:sldMk cId="4032398864" sldId="1153"/>
            <ac:picMk id="27" creationId="{E14EFC7F-25FD-F33D-C67B-CD1E477FCE43}"/>
          </ac:picMkLst>
        </pc:picChg>
        <pc:picChg chg="del">
          <ac:chgData name="Georgie McGarry" userId="f4e6cd3e-4069-43c6-92f7-4611be43ac22" providerId="ADAL" clId="{F2A422D1-7A40-4FA9-83C1-12F0DF9F61DA}" dt="2025-02-14T14:28:49.370" v="1223" actId="478"/>
          <ac:picMkLst>
            <pc:docMk/>
            <pc:sldMk cId="4032398864" sldId="1153"/>
            <ac:picMk id="28" creationId="{FB935DE4-3799-7B98-A2F1-094B6D0085BC}"/>
          </ac:picMkLst>
        </pc:picChg>
        <pc:picChg chg="del">
          <ac:chgData name="Georgie McGarry" userId="f4e6cd3e-4069-43c6-92f7-4611be43ac22" providerId="ADAL" clId="{F2A422D1-7A40-4FA9-83C1-12F0DF9F61DA}" dt="2025-02-14T14:28:49.370" v="1223" actId="478"/>
          <ac:picMkLst>
            <pc:docMk/>
            <pc:sldMk cId="4032398864" sldId="1153"/>
            <ac:picMk id="29" creationId="{D61E7DB2-C1AF-65C4-3ADE-20D3E4456069}"/>
          </ac:picMkLst>
        </pc:picChg>
        <pc:cxnChg chg="del">
          <ac:chgData name="Georgie McGarry" userId="f4e6cd3e-4069-43c6-92f7-4611be43ac22" providerId="ADAL" clId="{F2A422D1-7A40-4FA9-83C1-12F0DF9F61DA}" dt="2025-02-14T14:28:49.370" v="1223" actId="478"/>
          <ac:cxnSpMkLst>
            <pc:docMk/>
            <pc:sldMk cId="4032398864" sldId="1153"/>
            <ac:cxnSpMk id="14" creationId="{A533A76F-2820-1052-01A9-8F79432CA642}"/>
          </ac:cxnSpMkLst>
        </pc:cxnChg>
      </pc:sldChg>
      <pc:sldChg chg="modSp add mod">
        <pc:chgData name="Georgie McGarry" userId="f4e6cd3e-4069-43c6-92f7-4611be43ac22" providerId="ADAL" clId="{F2A422D1-7A40-4FA9-83C1-12F0DF9F61DA}" dt="2025-02-14T16:25:44.308" v="1298" actId="20577"/>
        <pc:sldMkLst>
          <pc:docMk/>
          <pc:sldMk cId="2173647811" sldId="1154"/>
        </pc:sldMkLst>
        <pc:spChg chg="mod">
          <ac:chgData name="Georgie McGarry" userId="f4e6cd3e-4069-43c6-92f7-4611be43ac22" providerId="ADAL" clId="{F2A422D1-7A40-4FA9-83C1-12F0DF9F61DA}" dt="2025-02-14T16:25:44.308" v="1298" actId="20577"/>
          <ac:spMkLst>
            <pc:docMk/>
            <pc:sldMk cId="2173647811" sldId="1154"/>
            <ac:spMk id="6" creationId="{E44E0A52-97CF-B527-A928-7997E70857E9}"/>
          </ac:spMkLst>
        </pc:spChg>
      </pc:sldChg>
      <pc:sldChg chg="addSp delSp modSp add mod addAnim delAnim modAnim">
        <pc:chgData name="Georgie McGarry" userId="f4e6cd3e-4069-43c6-92f7-4611be43ac22" providerId="ADAL" clId="{F2A422D1-7A40-4FA9-83C1-12F0DF9F61DA}" dt="2025-02-14T16:33:16.168" v="1612" actId="1036"/>
        <pc:sldMkLst>
          <pc:docMk/>
          <pc:sldMk cId="3314126795" sldId="1155"/>
        </pc:sldMkLst>
        <pc:spChg chg="add del">
          <ac:chgData name="Georgie McGarry" userId="f4e6cd3e-4069-43c6-92f7-4611be43ac22" providerId="ADAL" clId="{F2A422D1-7A40-4FA9-83C1-12F0DF9F61DA}" dt="2025-02-14T16:26:35.128" v="1324" actId="478"/>
          <ac:spMkLst>
            <pc:docMk/>
            <pc:sldMk cId="3314126795" sldId="1155"/>
            <ac:spMk id="2" creationId="{D698BF59-A579-5864-AB69-DDC93F6C9EC2}"/>
          </ac:spMkLst>
        </pc:spChg>
        <pc:spChg chg="mod">
          <ac:chgData name="Georgie McGarry" userId="f4e6cd3e-4069-43c6-92f7-4611be43ac22" providerId="ADAL" clId="{F2A422D1-7A40-4FA9-83C1-12F0DF9F61DA}" dt="2025-02-14T16:26:09.727" v="1320"/>
          <ac:spMkLst>
            <pc:docMk/>
            <pc:sldMk cId="3314126795" sldId="1155"/>
            <ac:spMk id="3" creationId="{DC6A8E47-F0B8-971F-7DA7-C20CAFBB97A6}"/>
          </ac:spMkLst>
        </pc:spChg>
        <pc:spChg chg="add mod">
          <ac:chgData name="Georgie McGarry" userId="f4e6cd3e-4069-43c6-92f7-4611be43ac22" providerId="ADAL" clId="{F2A422D1-7A40-4FA9-83C1-12F0DF9F61DA}" dt="2025-02-14T16:30:38.952" v="1525" actId="20577"/>
          <ac:spMkLst>
            <pc:docMk/>
            <pc:sldMk cId="3314126795" sldId="1155"/>
            <ac:spMk id="7" creationId="{1FBB55B6-F945-1D78-BB57-0078FBC382FF}"/>
          </ac:spMkLst>
        </pc:spChg>
        <pc:spChg chg="add del mod">
          <ac:chgData name="Georgie McGarry" userId="f4e6cd3e-4069-43c6-92f7-4611be43ac22" providerId="ADAL" clId="{F2A422D1-7A40-4FA9-83C1-12F0DF9F61DA}" dt="2025-02-14T16:28:04.632" v="1427" actId="478"/>
          <ac:spMkLst>
            <pc:docMk/>
            <pc:sldMk cId="3314126795" sldId="1155"/>
            <ac:spMk id="8" creationId="{083CB638-66B8-55E4-971A-BA931AE63DC4}"/>
          </ac:spMkLst>
        </pc:spChg>
        <pc:grpChg chg="add mod">
          <ac:chgData name="Georgie McGarry" userId="f4e6cd3e-4069-43c6-92f7-4611be43ac22" providerId="ADAL" clId="{F2A422D1-7A40-4FA9-83C1-12F0DF9F61DA}" dt="2025-02-14T16:29:45.810" v="1463" actId="164"/>
          <ac:grpSpMkLst>
            <pc:docMk/>
            <pc:sldMk cId="3314126795" sldId="1155"/>
            <ac:grpSpMk id="26" creationId="{D15A4422-BA67-548E-068F-7BA4F53A7237}"/>
          </ac:grpSpMkLst>
        </pc:grpChg>
        <pc:picChg chg="del">
          <ac:chgData name="Georgie McGarry" userId="f4e6cd3e-4069-43c6-92f7-4611be43ac22" providerId="ADAL" clId="{F2A422D1-7A40-4FA9-83C1-12F0DF9F61DA}" dt="2025-02-14T16:26:38.042" v="1326" actId="478"/>
          <ac:picMkLst>
            <pc:docMk/>
            <pc:sldMk cId="3314126795" sldId="1155"/>
            <ac:picMk id="5" creationId="{0B27AEFC-46A0-8E0C-CD38-9300FFF478CD}"/>
          </ac:picMkLst>
        </pc:picChg>
        <pc:picChg chg="add del mod modCrop">
          <ac:chgData name="Georgie McGarry" userId="f4e6cd3e-4069-43c6-92f7-4611be43ac22" providerId="ADAL" clId="{F2A422D1-7A40-4FA9-83C1-12F0DF9F61DA}" dt="2025-02-14T16:30:41.793" v="1526" actId="478"/>
          <ac:picMkLst>
            <pc:docMk/>
            <pc:sldMk cId="3314126795" sldId="1155"/>
            <ac:picMk id="6" creationId="{2E681DF8-B3FA-B06C-1EFC-25AEF767A831}"/>
          </ac:picMkLst>
        </pc:picChg>
        <pc:picChg chg="del">
          <ac:chgData name="Georgie McGarry" userId="f4e6cd3e-4069-43c6-92f7-4611be43ac22" providerId="ADAL" clId="{F2A422D1-7A40-4FA9-83C1-12F0DF9F61DA}" dt="2025-02-14T16:26:32.681" v="1321" actId="478"/>
          <ac:picMkLst>
            <pc:docMk/>
            <pc:sldMk cId="3314126795" sldId="1155"/>
            <ac:picMk id="9" creationId="{EF54AB0B-CC73-9F54-8EDB-2B07A5B8DE02}"/>
          </ac:picMkLst>
        </pc:picChg>
        <pc:picChg chg="add del mod">
          <ac:chgData name="Georgie McGarry" userId="f4e6cd3e-4069-43c6-92f7-4611be43ac22" providerId="ADAL" clId="{F2A422D1-7A40-4FA9-83C1-12F0DF9F61DA}" dt="2025-02-14T16:28:08.449" v="1431" actId="478"/>
          <ac:picMkLst>
            <pc:docMk/>
            <pc:sldMk cId="3314126795" sldId="1155"/>
            <ac:picMk id="11" creationId="{DA3251F6-DB8C-CCB3-EA79-B5A7080EC0C6}"/>
          </ac:picMkLst>
        </pc:picChg>
        <pc:picChg chg="del">
          <ac:chgData name="Georgie McGarry" userId="f4e6cd3e-4069-43c6-92f7-4611be43ac22" providerId="ADAL" clId="{F2A422D1-7A40-4FA9-83C1-12F0DF9F61DA}" dt="2025-02-14T16:26:33.173" v="1322" actId="478"/>
          <ac:picMkLst>
            <pc:docMk/>
            <pc:sldMk cId="3314126795" sldId="1155"/>
            <ac:picMk id="12" creationId="{76C04AAF-3C1A-6F9A-464C-3E5FDE726C9E}"/>
          </ac:picMkLst>
        </pc:picChg>
        <pc:picChg chg="add del">
          <ac:chgData name="Georgie McGarry" userId="f4e6cd3e-4069-43c6-92f7-4611be43ac22" providerId="ADAL" clId="{F2A422D1-7A40-4FA9-83C1-12F0DF9F61DA}" dt="2025-02-14T16:26:37.289" v="1325" actId="478"/>
          <ac:picMkLst>
            <pc:docMk/>
            <pc:sldMk cId="3314126795" sldId="1155"/>
            <ac:picMk id="14" creationId="{18CBC6C9-58CC-C7D5-9A2D-20F80FF5EE9B}"/>
          </ac:picMkLst>
        </pc:picChg>
        <pc:picChg chg="add mod modCrop">
          <ac:chgData name="Georgie McGarry" userId="f4e6cd3e-4069-43c6-92f7-4611be43ac22" providerId="ADAL" clId="{F2A422D1-7A40-4FA9-83C1-12F0DF9F61DA}" dt="2025-02-14T16:30:52.718" v="1529" actId="1076"/>
          <ac:picMkLst>
            <pc:docMk/>
            <pc:sldMk cId="3314126795" sldId="1155"/>
            <ac:picMk id="15" creationId="{E55594D7-28FC-089E-19F9-AB29620F6BBF}"/>
          </ac:picMkLst>
        </pc:picChg>
        <pc:picChg chg="add del">
          <ac:chgData name="Georgie McGarry" userId="f4e6cd3e-4069-43c6-92f7-4611be43ac22" providerId="ADAL" clId="{F2A422D1-7A40-4FA9-83C1-12F0DF9F61DA}" dt="2025-02-14T16:26:37.289" v="1325" actId="478"/>
          <ac:picMkLst>
            <pc:docMk/>
            <pc:sldMk cId="3314126795" sldId="1155"/>
            <ac:picMk id="16" creationId="{6BCE2EE3-3F1D-64DF-FC46-E34EE67182B1}"/>
          </ac:picMkLst>
        </pc:picChg>
        <pc:picChg chg="add mod modCrop">
          <ac:chgData name="Georgie McGarry" userId="f4e6cd3e-4069-43c6-92f7-4611be43ac22" providerId="ADAL" clId="{F2A422D1-7A40-4FA9-83C1-12F0DF9F61DA}" dt="2025-02-14T16:31:15.507" v="1562" actId="1037"/>
          <ac:picMkLst>
            <pc:docMk/>
            <pc:sldMk cId="3314126795" sldId="1155"/>
            <ac:picMk id="17" creationId="{0E245D2F-BCD4-545D-3E64-3CACE0FB4EC7}"/>
          </ac:picMkLst>
        </pc:picChg>
        <pc:picChg chg="add mod modCrop">
          <ac:chgData name="Georgie McGarry" userId="f4e6cd3e-4069-43c6-92f7-4611be43ac22" providerId="ADAL" clId="{F2A422D1-7A40-4FA9-83C1-12F0DF9F61DA}" dt="2025-02-14T16:31:10.578" v="1538" actId="1076"/>
          <ac:picMkLst>
            <pc:docMk/>
            <pc:sldMk cId="3314126795" sldId="1155"/>
            <ac:picMk id="18" creationId="{5624E4C3-247E-40E3-F5FF-DE174853E939}"/>
          </ac:picMkLst>
        </pc:picChg>
        <pc:picChg chg="add mod modCrop">
          <ac:chgData name="Georgie McGarry" userId="f4e6cd3e-4069-43c6-92f7-4611be43ac22" providerId="ADAL" clId="{F2A422D1-7A40-4FA9-83C1-12F0DF9F61DA}" dt="2025-02-14T16:30:54.667" v="1530" actId="1076"/>
          <ac:picMkLst>
            <pc:docMk/>
            <pc:sldMk cId="3314126795" sldId="1155"/>
            <ac:picMk id="19" creationId="{9CF7EDB8-00D3-061A-8506-4ED37D08449A}"/>
          </ac:picMkLst>
        </pc:picChg>
        <pc:picChg chg="add del">
          <ac:chgData name="Georgie McGarry" userId="f4e6cd3e-4069-43c6-92f7-4611be43ac22" providerId="ADAL" clId="{F2A422D1-7A40-4FA9-83C1-12F0DF9F61DA}" dt="2025-02-14T16:26:37.289" v="1325" actId="478"/>
          <ac:picMkLst>
            <pc:docMk/>
            <pc:sldMk cId="3314126795" sldId="1155"/>
            <ac:picMk id="20" creationId="{600963B6-98A6-59CE-27BC-0D7C876E846A}"/>
          </ac:picMkLst>
        </pc:picChg>
        <pc:picChg chg="add mod modCrop">
          <ac:chgData name="Georgie McGarry" userId="f4e6cd3e-4069-43c6-92f7-4611be43ac22" providerId="ADAL" clId="{F2A422D1-7A40-4FA9-83C1-12F0DF9F61DA}" dt="2025-02-14T16:31:15.507" v="1562" actId="1037"/>
          <ac:picMkLst>
            <pc:docMk/>
            <pc:sldMk cId="3314126795" sldId="1155"/>
            <ac:picMk id="21" creationId="{AB2257D3-1838-46E6-B9F2-7A70E4A7662E}"/>
          </ac:picMkLst>
        </pc:picChg>
        <pc:picChg chg="add del">
          <ac:chgData name="Georgie McGarry" userId="f4e6cd3e-4069-43c6-92f7-4611be43ac22" providerId="ADAL" clId="{F2A422D1-7A40-4FA9-83C1-12F0DF9F61DA}" dt="2025-02-14T16:26:37.289" v="1325" actId="478"/>
          <ac:picMkLst>
            <pc:docMk/>
            <pc:sldMk cId="3314126795" sldId="1155"/>
            <ac:picMk id="22" creationId="{01368422-B486-16C2-75BA-6BA9C8F8A4DA}"/>
          </ac:picMkLst>
        </pc:picChg>
        <pc:picChg chg="add mod modCrop">
          <ac:chgData name="Georgie McGarry" userId="f4e6cd3e-4069-43c6-92f7-4611be43ac22" providerId="ADAL" clId="{F2A422D1-7A40-4FA9-83C1-12F0DF9F61DA}" dt="2025-02-14T16:31:12.352" v="1539" actId="1076"/>
          <ac:picMkLst>
            <pc:docMk/>
            <pc:sldMk cId="3314126795" sldId="1155"/>
            <ac:picMk id="23" creationId="{C73E3D62-E174-E279-6E4C-E9E6B9D974A0}"/>
          </ac:picMkLst>
        </pc:picChg>
        <pc:picChg chg="add del">
          <ac:chgData name="Georgie McGarry" userId="f4e6cd3e-4069-43c6-92f7-4611be43ac22" providerId="ADAL" clId="{F2A422D1-7A40-4FA9-83C1-12F0DF9F61DA}" dt="2025-02-14T16:26:37.289" v="1325" actId="478"/>
          <ac:picMkLst>
            <pc:docMk/>
            <pc:sldMk cId="3314126795" sldId="1155"/>
            <ac:picMk id="24" creationId="{A8FEF876-DA95-446A-8BCA-6DB34CE007CE}"/>
          </ac:picMkLst>
        </pc:picChg>
        <pc:picChg chg="add del">
          <ac:chgData name="Georgie McGarry" userId="f4e6cd3e-4069-43c6-92f7-4611be43ac22" providerId="ADAL" clId="{F2A422D1-7A40-4FA9-83C1-12F0DF9F61DA}" dt="2025-02-14T16:26:37.289" v="1325" actId="478"/>
          <ac:picMkLst>
            <pc:docMk/>
            <pc:sldMk cId="3314126795" sldId="1155"/>
            <ac:picMk id="25" creationId="{E282CDDD-BAE9-273B-3DD6-98E623EA70FA}"/>
          </ac:picMkLst>
        </pc:picChg>
        <pc:picChg chg="add mod modCrop">
          <ac:chgData name="Georgie McGarry" userId="f4e6cd3e-4069-43c6-92f7-4611be43ac22" providerId="ADAL" clId="{F2A422D1-7A40-4FA9-83C1-12F0DF9F61DA}" dt="2025-02-14T16:31:50.602" v="1576" actId="1076"/>
          <ac:picMkLst>
            <pc:docMk/>
            <pc:sldMk cId="3314126795" sldId="1155"/>
            <ac:picMk id="28" creationId="{7218790B-73EB-7720-780F-53232950CCA7}"/>
          </ac:picMkLst>
        </pc:picChg>
        <pc:picChg chg="add mod modCrop">
          <ac:chgData name="Georgie McGarry" userId="f4e6cd3e-4069-43c6-92f7-4611be43ac22" providerId="ADAL" clId="{F2A422D1-7A40-4FA9-83C1-12F0DF9F61DA}" dt="2025-02-14T16:32:20.085" v="1585" actId="732"/>
          <ac:picMkLst>
            <pc:docMk/>
            <pc:sldMk cId="3314126795" sldId="1155"/>
            <ac:picMk id="29" creationId="{FE49F342-432D-9DC4-AA88-C549CA2DE143}"/>
          </ac:picMkLst>
        </pc:picChg>
        <pc:picChg chg="add mod modCrop">
          <ac:chgData name="Georgie McGarry" userId="f4e6cd3e-4069-43c6-92f7-4611be43ac22" providerId="ADAL" clId="{F2A422D1-7A40-4FA9-83C1-12F0DF9F61DA}" dt="2025-02-14T16:33:16.168" v="1612" actId="1036"/>
          <ac:picMkLst>
            <pc:docMk/>
            <pc:sldMk cId="3314126795" sldId="1155"/>
            <ac:picMk id="30" creationId="{61DC67F5-6D81-662A-1238-63467198305F}"/>
          </ac:picMkLst>
        </pc:picChg>
        <pc:picChg chg="add mod modCrop">
          <ac:chgData name="Georgie McGarry" userId="f4e6cd3e-4069-43c6-92f7-4611be43ac22" providerId="ADAL" clId="{F2A422D1-7A40-4FA9-83C1-12F0DF9F61DA}" dt="2025-02-14T16:32:42.795" v="1592" actId="732"/>
          <ac:picMkLst>
            <pc:docMk/>
            <pc:sldMk cId="3314126795" sldId="1155"/>
            <ac:picMk id="31" creationId="{DA76CBBD-BE3E-094F-96FC-98E79CA12427}"/>
          </ac:picMkLst>
        </pc:picChg>
        <pc:picChg chg="add mod modCrop">
          <ac:chgData name="Georgie McGarry" userId="f4e6cd3e-4069-43c6-92f7-4611be43ac22" providerId="ADAL" clId="{F2A422D1-7A40-4FA9-83C1-12F0DF9F61DA}" dt="2025-02-14T16:32:58.778" v="1597" actId="1076"/>
          <ac:picMkLst>
            <pc:docMk/>
            <pc:sldMk cId="3314126795" sldId="1155"/>
            <ac:picMk id="32" creationId="{FEB3CA74-D631-0FDC-0DFE-90A58D246254}"/>
          </ac:picMkLst>
        </pc:picChg>
        <pc:picChg chg="add mod modCrop">
          <ac:chgData name="Georgie McGarry" userId="f4e6cd3e-4069-43c6-92f7-4611be43ac22" providerId="ADAL" clId="{F2A422D1-7A40-4FA9-83C1-12F0DF9F61DA}" dt="2025-02-14T16:33:16.168" v="1612" actId="1036"/>
          <ac:picMkLst>
            <pc:docMk/>
            <pc:sldMk cId="3314126795" sldId="1155"/>
            <ac:picMk id="33" creationId="{71E1F680-81B8-7764-6739-F505B8F2FCD4}"/>
          </ac:picMkLst>
        </pc:picChg>
        <pc:picChg chg="add mod modCrop">
          <ac:chgData name="Georgie McGarry" userId="f4e6cd3e-4069-43c6-92f7-4611be43ac22" providerId="ADAL" clId="{F2A422D1-7A40-4FA9-83C1-12F0DF9F61DA}" dt="2025-02-14T16:32:53.985" v="1595" actId="1076"/>
          <ac:picMkLst>
            <pc:docMk/>
            <pc:sldMk cId="3314126795" sldId="1155"/>
            <ac:picMk id="34" creationId="{DAB85F8F-B7AE-E428-600B-ED07F7830122}"/>
          </ac:picMkLst>
        </pc:picChg>
      </pc:sldChg>
      <pc:sldChg chg="add del">
        <pc:chgData name="Georgie McGarry" userId="f4e6cd3e-4069-43c6-92f7-4611be43ac22" providerId="ADAL" clId="{F2A422D1-7A40-4FA9-83C1-12F0DF9F61DA}" dt="2025-02-14T16:33:21.272" v="1613" actId="47"/>
        <pc:sldMkLst>
          <pc:docMk/>
          <pc:sldMk cId="2544859139" sldId="1156"/>
        </pc:sldMkLst>
      </pc:sldChg>
      <pc:sldChg chg="addSp delSp modSp add mod delAnim modAnim">
        <pc:chgData name="Georgie McGarry" userId="f4e6cd3e-4069-43c6-92f7-4611be43ac22" providerId="ADAL" clId="{F2A422D1-7A40-4FA9-83C1-12F0DF9F61DA}" dt="2025-02-14T16:35:16.883" v="1657"/>
        <pc:sldMkLst>
          <pc:docMk/>
          <pc:sldMk cId="3988339096" sldId="1156"/>
        </pc:sldMkLst>
        <pc:spChg chg="add mod">
          <ac:chgData name="Georgie McGarry" userId="f4e6cd3e-4069-43c6-92f7-4611be43ac22" providerId="ADAL" clId="{F2A422D1-7A40-4FA9-83C1-12F0DF9F61DA}" dt="2025-02-14T16:35:06.579" v="1656" actId="14100"/>
          <ac:spMkLst>
            <pc:docMk/>
            <pc:sldMk cId="3988339096" sldId="1156"/>
            <ac:spMk id="4" creationId="{7AC1AEDB-298B-7A09-3E96-3F69DB1D32D7}"/>
          </ac:spMkLst>
        </pc:spChg>
        <pc:spChg chg="add mod">
          <ac:chgData name="Georgie McGarry" userId="f4e6cd3e-4069-43c6-92f7-4611be43ac22" providerId="ADAL" clId="{F2A422D1-7A40-4FA9-83C1-12F0DF9F61DA}" dt="2025-02-14T16:34:56.694" v="1650" actId="255"/>
          <ac:spMkLst>
            <pc:docMk/>
            <pc:sldMk cId="3988339096" sldId="1156"/>
            <ac:spMk id="5" creationId="{A767F5BC-B036-62A0-B6B5-916F5F938423}"/>
          </ac:spMkLst>
        </pc:spChg>
        <pc:spChg chg="del">
          <ac:chgData name="Georgie McGarry" userId="f4e6cd3e-4069-43c6-92f7-4611be43ac22" providerId="ADAL" clId="{F2A422D1-7A40-4FA9-83C1-12F0DF9F61DA}" dt="2025-02-14T16:33:37.260" v="1615" actId="478"/>
          <ac:spMkLst>
            <pc:docMk/>
            <pc:sldMk cId="3988339096" sldId="1156"/>
            <ac:spMk id="7" creationId="{237CCF83-D0A9-D93F-8D7C-2D1FFE4B52BC}"/>
          </ac:spMkLst>
        </pc:spChg>
        <pc:picChg chg="del">
          <ac:chgData name="Georgie McGarry" userId="f4e6cd3e-4069-43c6-92f7-4611be43ac22" providerId="ADAL" clId="{F2A422D1-7A40-4FA9-83C1-12F0DF9F61DA}" dt="2025-02-14T16:33:37.260" v="1615" actId="478"/>
          <ac:picMkLst>
            <pc:docMk/>
            <pc:sldMk cId="3988339096" sldId="1156"/>
            <ac:picMk id="15" creationId="{35271732-FC1E-7B20-3CDE-2C647D444CDF}"/>
          </ac:picMkLst>
        </pc:picChg>
        <pc:picChg chg="del">
          <ac:chgData name="Georgie McGarry" userId="f4e6cd3e-4069-43c6-92f7-4611be43ac22" providerId="ADAL" clId="{F2A422D1-7A40-4FA9-83C1-12F0DF9F61DA}" dt="2025-02-14T16:33:37.260" v="1615" actId="478"/>
          <ac:picMkLst>
            <pc:docMk/>
            <pc:sldMk cId="3988339096" sldId="1156"/>
            <ac:picMk id="17" creationId="{C4BD9A4F-22F0-129F-4611-181F29347F78}"/>
          </ac:picMkLst>
        </pc:picChg>
        <pc:picChg chg="del">
          <ac:chgData name="Georgie McGarry" userId="f4e6cd3e-4069-43c6-92f7-4611be43ac22" providerId="ADAL" clId="{F2A422D1-7A40-4FA9-83C1-12F0DF9F61DA}" dt="2025-02-14T16:33:37.260" v="1615" actId="478"/>
          <ac:picMkLst>
            <pc:docMk/>
            <pc:sldMk cId="3988339096" sldId="1156"/>
            <ac:picMk id="19" creationId="{BC354AFE-9F26-CE16-ECA7-41B9866776B3}"/>
          </ac:picMkLst>
        </pc:picChg>
        <pc:picChg chg="del">
          <ac:chgData name="Georgie McGarry" userId="f4e6cd3e-4069-43c6-92f7-4611be43ac22" providerId="ADAL" clId="{F2A422D1-7A40-4FA9-83C1-12F0DF9F61DA}" dt="2025-02-14T16:33:37.260" v="1615" actId="478"/>
          <ac:picMkLst>
            <pc:docMk/>
            <pc:sldMk cId="3988339096" sldId="1156"/>
            <ac:picMk id="21" creationId="{CDEC4031-2052-E99A-EBDA-EF36E49D2656}"/>
          </ac:picMkLst>
        </pc:picChg>
        <pc:picChg chg="del">
          <ac:chgData name="Georgie McGarry" userId="f4e6cd3e-4069-43c6-92f7-4611be43ac22" providerId="ADAL" clId="{F2A422D1-7A40-4FA9-83C1-12F0DF9F61DA}" dt="2025-02-14T16:33:37.260" v="1615" actId="478"/>
          <ac:picMkLst>
            <pc:docMk/>
            <pc:sldMk cId="3988339096" sldId="1156"/>
            <ac:picMk id="23" creationId="{617534D9-C405-27EA-8B2B-034828081411}"/>
          </ac:picMkLst>
        </pc:picChg>
        <pc:picChg chg="del">
          <ac:chgData name="Georgie McGarry" userId="f4e6cd3e-4069-43c6-92f7-4611be43ac22" providerId="ADAL" clId="{F2A422D1-7A40-4FA9-83C1-12F0DF9F61DA}" dt="2025-02-14T16:33:37.260" v="1615" actId="478"/>
          <ac:picMkLst>
            <pc:docMk/>
            <pc:sldMk cId="3988339096" sldId="1156"/>
            <ac:picMk id="31" creationId="{F6A02EE8-8157-C6F3-E7E2-EA713D304AE4}"/>
          </ac:picMkLst>
        </pc:picChg>
        <pc:picChg chg="del">
          <ac:chgData name="Georgie McGarry" userId="f4e6cd3e-4069-43c6-92f7-4611be43ac22" providerId="ADAL" clId="{F2A422D1-7A40-4FA9-83C1-12F0DF9F61DA}" dt="2025-02-14T16:33:37.260" v="1615" actId="478"/>
          <ac:picMkLst>
            <pc:docMk/>
            <pc:sldMk cId="3988339096" sldId="1156"/>
            <ac:picMk id="32" creationId="{A5DD15E1-62CA-8359-DFBC-115CB50C5CF8}"/>
          </ac:picMkLst>
        </pc:picChg>
        <pc:picChg chg="del">
          <ac:chgData name="Georgie McGarry" userId="f4e6cd3e-4069-43c6-92f7-4611be43ac22" providerId="ADAL" clId="{F2A422D1-7A40-4FA9-83C1-12F0DF9F61DA}" dt="2025-02-14T16:33:37.260" v="1615" actId="478"/>
          <ac:picMkLst>
            <pc:docMk/>
            <pc:sldMk cId="3988339096" sldId="1156"/>
            <ac:picMk id="33" creationId="{6E2B4554-5FFD-F073-3C9F-55D73EF53FAE}"/>
          </ac:picMkLst>
        </pc:picChg>
        <pc:picChg chg="del">
          <ac:chgData name="Georgie McGarry" userId="f4e6cd3e-4069-43c6-92f7-4611be43ac22" providerId="ADAL" clId="{F2A422D1-7A40-4FA9-83C1-12F0DF9F61DA}" dt="2025-02-14T16:33:37.260" v="1615" actId="478"/>
          <ac:picMkLst>
            <pc:docMk/>
            <pc:sldMk cId="3988339096" sldId="1156"/>
            <ac:picMk id="34" creationId="{40201B1D-50B5-0D64-FFF5-E62E07A91069}"/>
          </ac:picMkLst>
        </pc:picChg>
      </pc:sldChg>
    </pc:docChg>
  </pc:docChgLst>
  <pc:docChgLst>
    <pc:chgData name="Georgie McGarry" userId="f4e6cd3e-4069-43c6-92f7-4611be43ac22" providerId="ADAL" clId="{CAAB992C-5EA1-4995-B421-B87DB5532F54}"/>
    <pc:docChg chg="undo redo custSel modSld modMainMaster">
      <pc:chgData name="Georgie McGarry" userId="f4e6cd3e-4069-43c6-92f7-4611be43ac22" providerId="ADAL" clId="{CAAB992C-5EA1-4995-B421-B87DB5532F54}" dt="2024-03-27T13:40:59.784" v="183" actId="14100"/>
      <pc:docMkLst>
        <pc:docMk/>
      </pc:docMkLst>
      <pc:sldChg chg="delSp modSp mod">
        <pc:chgData name="Georgie McGarry" userId="f4e6cd3e-4069-43c6-92f7-4611be43ac22" providerId="ADAL" clId="{CAAB992C-5EA1-4995-B421-B87DB5532F54}" dt="2024-03-27T13:37:17.657" v="105" actId="478"/>
        <pc:sldMkLst>
          <pc:docMk/>
          <pc:sldMk cId="635692408" sldId="257"/>
        </pc:sldMkLst>
      </pc:sldChg>
      <pc:sldChg chg="addSp delSp modSp mod">
        <pc:chgData name="Georgie McGarry" userId="f4e6cd3e-4069-43c6-92f7-4611be43ac22" providerId="ADAL" clId="{CAAB992C-5EA1-4995-B421-B87DB5532F54}" dt="2024-03-27T13:39:23.047" v="144" actId="478"/>
        <pc:sldMkLst>
          <pc:docMk/>
          <pc:sldMk cId="285535640" sldId="855"/>
        </pc:sldMkLst>
      </pc:sldChg>
      <pc:sldChg chg="addSp delSp modSp mod">
        <pc:chgData name="Georgie McGarry" userId="f4e6cd3e-4069-43c6-92f7-4611be43ac22" providerId="ADAL" clId="{CAAB992C-5EA1-4995-B421-B87DB5532F54}" dt="2024-03-27T13:40:59.784" v="183" actId="14100"/>
        <pc:sldMkLst>
          <pc:docMk/>
          <pc:sldMk cId="62243495" sldId="1009"/>
        </pc:sldMkLst>
      </pc:sldChg>
      <pc:sldChg chg="addSp delSp modSp mod">
        <pc:chgData name="Georgie McGarry" userId="f4e6cd3e-4069-43c6-92f7-4611be43ac22" providerId="ADAL" clId="{CAAB992C-5EA1-4995-B421-B87DB5532F54}" dt="2024-03-27T13:38:59.445" v="134" actId="478"/>
        <pc:sldMkLst>
          <pc:docMk/>
          <pc:sldMk cId="441361799" sldId="1036"/>
        </pc:sldMkLst>
      </pc:sldChg>
      <pc:sldChg chg="modSp mod">
        <pc:chgData name="Georgie McGarry" userId="f4e6cd3e-4069-43c6-92f7-4611be43ac22" providerId="ADAL" clId="{CAAB992C-5EA1-4995-B421-B87DB5532F54}" dt="2024-03-27T13:38:16.577" v="114" actId="208"/>
        <pc:sldMkLst>
          <pc:docMk/>
          <pc:sldMk cId="93070607" sldId="1048"/>
        </pc:sldMkLst>
      </pc:sldChg>
      <pc:sldMasterChg chg="addSp delSp modSp mod modSldLayout">
        <pc:chgData name="Georgie McGarry" userId="f4e6cd3e-4069-43c6-92f7-4611be43ac22" providerId="ADAL" clId="{CAAB992C-5EA1-4995-B421-B87DB5532F54}" dt="2024-03-27T13:37:55.223" v="108" actId="207"/>
        <pc:sldMasterMkLst>
          <pc:docMk/>
          <pc:sldMasterMk cId="2682196288" sldId="2147484181"/>
        </pc:sldMasterMkLst>
        <pc:sldLayoutChg chg="addSp delSp modSp mod">
          <pc:chgData name="Georgie McGarry" userId="f4e6cd3e-4069-43c6-92f7-4611be43ac22" providerId="ADAL" clId="{CAAB992C-5EA1-4995-B421-B87DB5532F54}" dt="2024-03-27T13:30:40.916" v="12" actId="478"/>
          <pc:sldLayoutMkLst>
            <pc:docMk/>
            <pc:sldMasterMk cId="2682196288" sldId="2147484181"/>
            <pc:sldLayoutMk cId="1465969047" sldId="2147484182"/>
          </pc:sldLayoutMkLst>
        </pc:sldLayoutChg>
        <pc:sldLayoutChg chg="addSp delSp modSp mod">
          <pc:chgData name="Georgie McGarry" userId="f4e6cd3e-4069-43c6-92f7-4611be43ac22" providerId="ADAL" clId="{CAAB992C-5EA1-4995-B421-B87DB5532F54}" dt="2024-03-27T13:35:08.567" v="43" actId="167"/>
          <pc:sldLayoutMkLst>
            <pc:docMk/>
            <pc:sldMasterMk cId="2682196288" sldId="2147484181"/>
            <pc:sldLayoutMk cId="26011306" sldId="2147484183"/>
          </pc:sldLayoutMkLst>
        </pc:sldLayoutChg>
        <pc:sldLayoutChg chg="addSp delSp modSp mod">
          <pc:chgData name="Georgie McGarry" userId="f4e6cd3e-4069-43c6-92f7-4611be43ac22" providerId="ADAL" clId="{CAAB992C-5EA1-4995-B421-B87DB5532F54}" dt="2024-03-27T13:35:14.559" v="46" actId="167"/>
          <pc:sldLayoutMkLst>
            <pc:docMk/>
            <pc:sldMasterMk cId="2682196288" sldId="2147484181"/>
            <pc:sldLayoutMk cId="584291417" sldId="2147484185"/>
          </pc:sldLayoutMkLst>
        </pc:sldLayoutChg>
        <pc:sldLayoutChg chg="addSp delSp modSp mod">
          <pc:chgData name="Georgie McGarry" userId="f4e6cd3e-4069-43c6-92f7-4611be43ac22" providerId="ADAL" clId="{CAAB992C-5EA1-4995-B421-B87DB5532F54}" dt="2024-03-27T13:35:20.231" v="52" actId="171"/>
          <pc:sldLayoutMkLst>
            <pc:docMk/>
            <pc:sldMasterMk cId="2682196288" sldId="2147484181"/>
            <pc:sldLayoutMk cId="3546966428" sldId="2147484186"/>
          </pc:sldLayoutMkLst>
        </pc:sldLayoutChg>
        <pc:sldLayoutChg chg="addSp delSp modSp mod">
          <pc:chgData name="Georgie McGarry" userId="f4e6cd3e-4069-43c6-92f7-4611be43ac22" providerId="ADAL" clId="{CAAB992C-5EA1-4995-B421-B87DB5532F54}" dt="2024-03-27T13:35:28.067" v="58" actId="171"/>
          <pc:sldLayoutMkLst>
            <pc:docMk/>
            <pc:sldMasterMk cId="2682196288" sldId="2147484181"/>
            <pc:sldLayoutMk cId="1993075213" sldId="2147484187"/>
          </pc:sldLayoutMkLst>
        </pc:sldLayoutChg>
        <pc:sldLayoutChg chg="modSp mod">
          <pc:chgData name="Georgie McGarry" userId="f4e6cd3e-4069-43c6-92f7-4611be43ac22" providerId="ADAL" clId="{CAAB992C-5EA1-4995-B421-B87DB5532F54}" dt="2024-03-27T13:37:55.223" v="108" actId="207"/>
          <pc:sldLayoutMkLst>
            <pc:docMk/>
            <pc:sldMasterMk cId="2682196288" sldId="2147484181"/>
            <pc:sldLayoutMk cId="1239883180" sldId="2147484188"/>
          </pc:sldLayoutMkLst>
        </pc:sldLayoutChg>
        <pc:sldLayoutChg chg="addSp delSp modSp mod">
          <pc:chgData name="Georgie McGarry" userId="f4e6cd3e-4069-43c6-92f7-4611be43ac22" providerId="ADAL" clId="{CAAB992C-5EA1-4995-B421-B87DB5532F54}" dt="2024-03-27T13:36:11.233" v="81" actId="14100"/>
          <pc:sldLayoutMkLst>
            <pc:docMk/>
            <pc:sldMasterMk cId="2682196288" sldId="2147484181"/>
            <pc:sldLayoutMk cId="38467319" sldId="2147484189"/>
          </pc:sldLayoutMkLst>
        </pc:sldLayoutChg>
        <pc:sldLayoutChg chg="addSp delSp modSp mod">
          <pc:chgData name="Georgie McGarry" userId="f4e6cd3e-4069-43c6-92f7-4611be43ac22" providerId="ADAL" clId="{CAAB992C-5EA1-4995-B421-B87DB5532F54}" dt="2024-03-27T13:36:23.305" v="90" actId="14100"/>
          <pc:sldLayoutMkLst>
            <pc:docMk/>
            <pc:sldMasterMk cId="2682196288" sldId="2147484181"/>
            <pc:sldLayoutMk cId="1607734127" sldId="2147484190"/>
          </pc:sldLayoutMkLst>
        </pc:sldLayoutChg>
        <pc:sldLayoutChg chg="addSp delSp modSp mod">
          <pc:chgData name="Georgie McGarry" userId="f4e6cd3e-4069-43c6-92f7-4611be43ac22" providerId="ADAL" clId="{CAAB992C-5EA1-4995-B421-B87DB5532F54}" dt="2024-03-27T13:36:32.263" v="93" actId="167"/>
          <pc:sldLayoutMkLst>
            <pc:docMk/>
            <pc:sldMasterMk cId="2682196288" sldId="2147484181"/>
            <pc:sldLayoutMk cId="3222844762" sldId="2147484191"/>
          </pc:sldLayoutMkLst>
        </pc:sldLayoutChg>
        <pc:sldLayoutChg chg="addSp delSp modSp mod">
          <pc:chgData name="Georgie McGarry" userId="f4e6cd3e-4069-43c6-92f7-4611be43ac22" providerId="ADAL" clId="{CAAB992C-5EA1-4995-B421-B87DB5532F54}" dt="2024-03-27T13:36:57.153" v="103" actId="14100"/>
          <pc:sldLayoutMkLst>
            <pc:docMk/>
            <pc:sldMasterMk cId="2682196288" sldId="2147484181"/>
            <pc:sldLayoutMk cId="3516936728" sldId="2147484192"/>
          </pc:sldLayoutMkLst>
        </pc:sldLayoutChg>
        <pc:sldLayoutChg chg="addSp delSp modSp mod">
          <pc:chgData name="Georgie McGarry" userId="f4e6cd3e-4069-43c6-92f7-4611be43ac22" providerId="ADAL" clId="{CAAB992C-5EA1-4995-B421-B87DB5532F54}" dt="2024-03-27T13:34:59.532" v="40" actId="478"/>
          <pc:sldLayoutMkLst>
            <pc:docMk/>
            <pc:sldMasterMk cId="2682196288" sldId="2147484181"/>
            <pc:sldLayoutMk cId="398914822" sldId="2147484193"/>
          </pc:sldLayoutMkLst>
        </pc:sldLayoutChg>
      </pc:sldMasterChg>
    </pc:docChg>
  </pc:docChgLst>
  <pc:docChgLst>
    <pc:chgData name="Georgie McGarry" userId="f4e6cd3e-4069-43c6-92f7-4611be43ac22" providerId="ADAL" clId="{987B4AF4-927F-4293-BCAF-5AB180F24742}"/>
    <pc:docChg chg="modSld">
      <pc:chgData name="Georgie McGarry" userId="f4e6cd3e-4069-43c6-92f7-4611be43ac22" providerId="ADAL" clId="{987B4AF4-927F-4293-BCAF-5AB180F24742}" dt="2023-02-17T11:40:16.475" v="4" actId="207"/>
      <pc:docMkLst>
        <pc:docMk/>
      </pc:docMkLst>
      <pc:sldChg chg="modSp mod">
        <pc:chgData name="Georgie McGarry" userId="f4e6cd3e-4069-43c6-92f7-4611be43ac22" providerId="ADAL" clId="{987B4AF4-927F-4293-BCAF-5AB180F24742}" dt="2023-02-17T11:40:16.475" v="4" actId="207"/>
        <pc:sldMkLst>
          <pc:docMk/>
          <pc:sldMk cId="93070607" sldId="1048"/>
        </pc:sldMkLst>
      </pc:sldChg>
    </pc:docChg>
  </pc:docChgLst>
  <pc:docChgLst>
    <pc:chgData name="Georgie McGarry" userId="f4e6cd3e-4069-43c6-92f7-4611be43ac22" providerId="ADAL" clId="{FA5BD494-3D50-480C-9D65-36F9EBEC7415}"/>
    <pc:docChg chg="undo custSel addSld delSld modSld sldOrd delSection modSection">
      <pc:chgData name="Georgie McGarry" userId="f4e6cd3e-4069-43c6-92f7-4611be43ac22" providerId="ADAL" clId="{FA5BD494-3D50-480C-9D65-36F9EBEC7415}" dt="2024-09-06T15:51:58.634" v="3429" actId="17846"/>
      <pc:docMkLst>
        <pc:docMk/>
      </pc:docMkLst>
      <pc:sldChg chg="modSp mod">
        <pc:chgData name="Georgie McGarry" userId="f4e6cd3e-4069-43c6-92f7-4611be43ac22" providerId="ADAL" clId="{FA5BD494-3D50-480C-9D65-36F9EBEC7415}" dt="2024-09-06T13:51:14.998" v="66" actId="948"/>
        <pc:sldMkLst>
          <pc:docMk/>
          <pc:sldMk cId="635692408" sldId="257"/>
        </pc:sldMkLst>
      </pc:sldChg>
      <pc:sldChg chg="delSp modSp mod">
        <pc:chgData name="Georgie McGarry" userId="f4e6cd3e-4069-43c6-92f7-4611be43ac22" providerId="ADAL" clId="{FA5BD494-3D50-480C-9D65-36F9EBEC7415}" dt="2024-09-06T13:52:25.327" v="193" actId="1036"/>
        <pc:sldMkLst>
          <pc:docMk/>
          <pc:sldMk cId="62243495" sldId="1009"/>
        </pc:sldMkLst>
      </pc:sldChg>
      <pc:sldChg chg="del">
        <pc:chgData name="Georgie McGarry" userId="f4e6cd3e-4069-43c6-92f7-4611be43ac22" providerId="ADAL" clId="{FA5BD494-3D50-480C-9D65-36F9EBEC7415}" dt="2024-09-06T13:58:35.542" v="420" actId="47"/>
        <pc:sldMkLst>
          <pc:docMk/>
          <pc:sldMk cId="410649911" sldId="1018"/>
        </pc:sldMkLst>
      </pc:sldChg>
      <pc:sldChg chg="del">
        <pc:chgData name="Georgie McGarry" userId="f4e6cd3e-4069-43c6-92f7-4611be43ac22" providerId="ADAL" clId="{FA5BD494-3D50-480C-9D65-36F9EBEC7415}" dt="2024-09-06T15:05:59.493" v="2705" actId="47"/>
        <pc:sldMkLst>
          <pc:docMk/>
          <pc:sldMk cId="441361799" sldId="1036"/>
        </pc:sldMkLst>
      </pc:sldChg>
      <pc:sldChg chg="modSp mod">
        <pc:chgData name="Georgie McGarry" userId="f4e6cd3e-4069-43c6-92f7-4611be43ac22" providerId="ADAL" clId="{FA5BD494-3D50-480C-9D65-36F9EBEC7415}" dt="2024-09-06T13:52:33.425" v="218" actId="20577"/>
        <pc:sldMkLst>
          <pc:docMk/>
          <pc:sldMk cId="93070607" sldId="1048"/>
        </pc:sldMkLst>
      </pc:sldChg>
      <pc:sldChg chg="modSp mod modShow modNotesTx">
        <pc:chgData name="Georgie McGarry" userId="f4e6cd3e-4069-43c6-92f7-4611be43ac22" providerId="ADAL" clId="{FA5BD494-3D50-480C-9D65-36F9EBEC7415}" dt="2024-09-06T15:50:57.141" v="3401" actId="20577"/>
        <pc:sldMkLst>
          <pc:docMk/>
          <pc:sldMk cId="3390317463" sldId="1049"/>
        </pc:sldMkLst>
      </pc:sldChg>
      <pc:sldChg chg="modSp mod">
        <pc:chgData name="Georgie McGarry" userId="f4e6cd3e-4069-43c6-92f7-4611be43ac22" providerId="ADAL" clId="{FA5BD494-3D50-480C-9D65-36F9EBEC7415}" dt="2024-09-06T13:58:42.656" v="439" actId="14100"/>
        <pc:sldMkLst>
          <pc:docMk/>
          <pc:sldMk cId="2253711012" sldId="1050"/>
        </pc:sldMkLst>
      </pc:sldChg>
      <pc:sldChg chg="modSp mod">
        <pc:chgData name="Georgie McGarry" userId="f4e6cd3e-4069-43c6-92f7-4611be43ac22" providerId="ADAL" clId="{FA5BD494-3D50-480C-9D65-36F9EBEC7415}" dt="2024-09-06T15:05:55.717" v="2703" actId="14100"/>
        <pc:sldMkLst>
          <pc:docMk/>
          <pc:sldMk cId="1543846267" sldId="1051"/>
        </pc:sldMkLst>
      </pc:sldChg>
      <pc:sldChg chg="del">
        <pc:chgData name="Georgie McGarry" userId="f4e6cd3e-4069-43c6-92f7-4611be43ac22" providerId="ADAL" clId="{FA5BD494-3D50-480C-9D65-36F9EBEC7415}" dt="2024-09-06T15:11:35.996" v="3194" actId="47"/>
        <pc:sldMkLst>
          <pc:docMk/>
          <pc:sldMk cId="2237745722" sldId="1052"/>
        </pc:sldMkLst>
      </pc:sldChg>
      <pc:sldChg chg="delSp modSp del mod">
        <pc:chgData name="Georgie McGarry" userId="f4e6cd3e-4069-43c6-92f7-4611be43ac22" providerId="ADAL" clId="{FA5BD494-3D50-480C-9D65-36F9EBEC7415}" dt="2024-09-06T15:51:28.690" v="3424" actId="47"/>
        <pc:sldMkLst>
          <pc:docMk/>
          <pc:sldMk cId="39083435" sldId="1053"/>
        </pc:sldMkLst>
      </pc:sldChg>
      <pc:sldChg chg="del">
        <pc:chgData name="Georgie McGarry" userId="f4e6cd3e-4069-43c6-92f7-4611be43ac22" providerId="ADAL" clId="{FA5BD494-3D50-480C-9D65-36F9EBEC7415}" dt="2024-09-06T15:05:57.700" v="2704" actId="47"/>
        <pc:sldMkLst>
          <pc:docMk/>
          <pc:sldMk cId="2046783934" sldId="1054"/>
        </pc:sldMkLst>
      </pc:sldChg>
      <pc:sldChg chg="delSp modSp mod ord modAnim">
        <pc:chgData name="Georgie McGarry" userId="f4e6cd3e-4069-43c6-92f7-4611be43ac22" providerId="ADAL" clId="{FA5BD494-3D50-480C-9D65-36F9EBEC7415}" dt="2024-09-06T15:09:18.676" v="2917"/>
        <pc:sldMkLst>
          <pc:docMk/>
          <pc:sldMk cId="1559330301" sldId="1056"/>
        </pc:sldMkLst>
      </pc:sldChg>
      <pc:sldChg chg="modSp mod modShow modNotesTx">
        <pc:chgData name="Georgie McGarry" userId="f4e6cd3e-4069-43c6-92f7-4611be43ac22" providerId="ADAL" clId="{FA5BD494-3D50-480C-9D65-36F9EBEC7415}" dt="2024-09-06T15:51:00.816" v="3402" actId="20577"/>
        <pc:sldMkLst>
          <pc:docMk/>
          <pc:sldMk cId="3958801151" sldId="1058"/>
        </pc:sldMkLst>
      </pc:sldChg>
      <pc:sldChg chg="del">
        <pc:chgData name="Georgie McGarry" userId="f4e6cd3e-4069-43c6-92f7-4611be43ac22" providerId="ADAL" clId="{FA5BD494-3D50-480C-9D65-36F9EBEC7415}" dt="2024-09-06T15:11:36.982" v="3195" actId="47"/>
        <pc:sldMkLst>
          <pc:docMk/>
          <pc:sldMk cId="2223515147" sldId="1063"/>
        </pc:sldMkLst>
      </pc:sldChg>
      <pc:sldChg chg="del mod modShow">
        <pc:chgData name="Georgie McGarry" userId="f4e6cd3e-4069-43c6-92f7-4611be43ac22" providerId="ADAL" clId="{FA5BD494-3D50-480C-9D65-36F9EBEC7415}" dt="2024-09-06T15:11:49.359" v="3199" actId="47"/>
        <pc:sldMkLst>
          <pc:docMk/>
          <pc:sldMk cId="1853900470" sldId="1064"/>
        </pc:sldMkLst>
      </pc:sldChg>
      <pc:sldChg chg="del mod modShow">
        <pc:chgData name="Georgie McGarry" userId="f4e6cd3e-4069-43c6-92f7-4611be43ac22" providerId="ADAL" clId="{FA5BD494-3D50-480C-9D65-36F9EBEC7415}" dt="2024-09-06T15:11:51.884" v="3204" actId="47"/>
        <pc:sldMkLst>
          <pc:docMk/>
          <pc:sldMk cId="1793163355" sldId="1065"/>
        </pc:sldMkLst>
      </pc:sldChg>
      <pc:sldChg chg="del mod modShow">
        <pc:chgData name="Georgie McGarry" userId="f4e6cd3e-4069-43c6-92f7-4611be43ac22" providerId="ADAL" clId="{FA5BD494-3D50-480C-9D65-36F9EBEC7415}" dt="2024-09-06T15:49:58.439" v="3250" actId="47"/>
        <pc:sldMkLst>
          <pc:docMk/>
          <pc:sldMk cId="2893242044" sldId="1066"/>
        </pc:sldMkLst>
      </pc:sldChg>
      <pc:sldChg chg="del mod modShow">
        <pc:chgData name="Georgie McGarry" userId="f4e6cd3e-4069-43c6-92f7-4611be43ac22" providerId="ADAL" clId="{FA5BD494-3D50-480C-9D65-36F9EBEC7415}" dt="2024-09-06T15:49:59.076" v="3251" actId="47"/>
        <pc:sldMkLst>
          <pc:docMk/>
          <pc:sldMk cId="1099980642" sldId="1067"/>
        </pc:sldMkLst>
      </pc:sldChg>
      <pc:sldChg chg="del mod modShow">
        <pc:chgData name="Georgie McGarry" userId="f4e6cd3e-4069-43c6-92f7-4611be43ac22" providerId="ADAL" clId="{FA5BD494-3D50-480C-9D65-36F9EBEC7415}" dt="2024-09-06T15:49:59.969" v="3252" actId="47"/>
        <pc:sldMkLst>
          <pc:docMk/>
          <pc:sldMk cId="1277632123" sldId="1069"/>
        </pc:sldMkLst>
      </pc:sldChg>
      <pc:sldChg chg="mod modShow modNotesTx">
        <pc:chgData name="Georgie McGarry" userId="f4e6cd3e-4069-43c6-92f7-4611be43ac22" providerId="ADAL" clId="{FA5BD494-3D50-480C-9D65-36F9EBEC7415}" dt="2024-09-06T15:50:37.277" v="3315" actId="20577"/>
        <pc:sldMkLst>
          <pc:docMk/>
          <pc:sldMk cId="2642138489" sldId="1070"/>
        </pc:sldMkLst>
      </pc:sldChg>
      <pc:sldChg chg="del mod modShow">
        <pc:chgData name="Georgie McGarry" userId="f4e6cd3e-4069-43c6-92f7-4611be43ac22" providerId="ADAL" clId="{FA5BD494-3D50-480C-9D65-36F9EBEC7415}" dt="2024-09-06T15:50:27.082" v="3263" actId="47"/>
        <pc:sldMkLst>
          <pc:docMk/>
          <pc:sldMk cId="1861682932" sldId="1072"/>
        </pc:sldMkLst>
      </pc:sldChg>
      <pc:sldChg chg="del mod modShow">
        <pc:chgData name="Georgie McGarry" userId="f4e6cd3e-4069-43c6-92f7-4611be43ac22" providerId="ADAL" clId="{FA5BD494-3D50-480C-9D65-36F9EBEC7415}" dt="2024-09-06T15:12:05.149" v="3208" actId="47"/>
        <pc:sldMkLst>
          <pc:docMk/>
          <pc:sldMk cId="9907496" sldId="1073"/>
        </pc:sldMkLst>
      </pc:sldChg>
      <pc:sldChg chg="del mod modShow">
        <pc:chgData name="Georgie McGarry" userId="f4e6cd3e-4069-43c6-92f7-4611be43ac22" providerId="ADAL" clId="{FA5BD494-3D50-480C-9D65-36F9EBEC7415}" dt="2024-09-06T15:12:14.249" v="3211" actId="47"/>
        <pc:sldMkLst>
          <pc:docMk/>
          <pc:sldMk cId="2418699188" sldId="1074"/>
        </pc:sldMkLst>
      </pc:sldChg>
      <pc:sldChg chg="del mod modShow">
        <pc:chgData name="Georgie McGarry" userId="f4e6cd3e-4069-43c6-92f7-4611be43ac22" providerId="ADAL" clId="{FA5BD494-3D50-480C-9D65-36F9EBEC7415}" dt="2024-09-06T15:11:49.893" v="3200" actId="47"/>
        <pc:sldMkLst>
          <pc:docMk/>
          <pc:sldMk cId="2373011933" sldId="1075"/>
        </pc:sldMkLst>
      </pc:sldChg>
      <pc:sldChg chg="del mod modShow">
        <pc:chgData name="Georgie McGarry" userId="f4e6cd3e-4069-43c6-92f7-4611be43ac22" providerId="ADAL" clId="{FA5BD494-3D50-480C-9D65-36F9EBEC7415}" dt="2024-09-06T15:11:50.447" v="3201" actId="47"/>
        <pc:sldMkLst>
          <pc:docMk/>
          <pc:sldMk cId="4265617873" sldId="1076"/>
        </pc:sldMkLst>
      </pc:sldChg>
      <pc:sldChg chg="del mod modShow">
        <pc:chgData name="Georgie McGarry" userId="f4e6cd3e-4069-43c6-92f7-4611be43ac22" providerId="ADAL" clId="{FA5BD494-3D50-480C-9D65-36F9EBEC7415}" dt="2024-09-06T15:11:50.994" v="3202" actId="47"/>
        <pc:sldMkLst>
          <pc:docMk/>
          <pc:sldMk cId="1052112195" sldId="1077"/>
        </pc:sldMkLst>
      </pc:sldChg>
      <pc:sldChg chg="del mod modShow">
        <pc:chgData name="Georgie McGarry" userId="f4e6cd3e-4069-43c6-92f7-4611be43ac22" providerId="ADAL" clId="{FA5BD494-3D50-480C-9D65-36F9EBEC7415}" dt="2024-09-06T15:11:51.430" v="3203" actId="47"/>
        <pc:sldMkLst>
          <pc:docMk/>
          <pc:sldMk cId="893655223" sldId="1078"/>
        </pc:sldMkLst>
      </pc:sldChg>
      <pc:sldChg chg="del mod modShow">
        <pc:chgData name="Georgie McGarry" userId="f4e6cd3e-4069-43c6-92f7-4611be43ac22" providerId="ADAL" clId="{FA5BD494-3D50-480C-9D65-36F9EBEC7415}" dt="2024-09-06T15:11:52.521" v="3205" actId="47"/>
        <pc:sldMkLst>
          <pc:docMk/>
          <pc:sldMk cId="2140929744" sldId="1079"/>
        </pc:sldMkLst>
      </pc:sldChg>
      <pc:sldChg chg="del mod modShow">
        <pc:chgData name="Georgie McGarry" userId="f4e6cd3e-4069-43c6-92f7-4611be43ac22" providerId="ADAL" clId="{FA5BD494-3D50-480C-9D65-36F9EBEC7415}" dt="2024-09-06T15:11:53.001" v="3206" actId="47"/>
        <pc:sldMkLst>
          <pc:docMk/>
          <pc:sldMk cId="3166648984" sldId="1080"/>
        </pc:sldMkLst>
      </pc:sldChg>
      <pc:sldChg chg="del mod modShow">
        <pc:chgData name="Georgie McGarry" userId="f4e6cd3e-4069-43c6-92f7-4611be43ac22" providerId="ADAL" clId="{FA5BD494-3D50-480C-9D65-36F9EBEC7415}" dt="2024-09-06T15:50:01.044" v="3253" actId="47"/>
        <pc:sldMkLst>
          <pc:docMk/>
          <pc:sldMk cId="2317714748" sldId="1081"/>
        </pc:sldMkLst>
      </pc:sldChg>
      <pc:sldChg chg="del mod modShow">
        <pc:chgData name="Georgie McGarry" userId="f4e6cd3e-4069-43c6-92f7-4611be43ac22" providerId="ADAL" clId="{FA5BD494-3D50-480C-9D65-36F9EBEC7415}" dt="2024-09-06T15:11:56.030" v="3207" actId="47"/>
        <pc:sldMkLst>
          <pc:docMk/>
          <pc:sldMk cId="3393631607" sldId="1082"/>
        </pc:sldMkLst>
      </pc:sldChg>
      <pc:sldChg chg="del">
        <pc:chgData name="Georgie McGarry" userId="f4e6cd3e-4069-43c6-92f7-4611be43ac22" providerId="ADAL" clId="{FA5BD494-3D50-480C-9D65-36F9EBEC7415}" dt="2024-09-06T13:58:31.695" v="419" actId="47"/>
        <pc:sldMkLst>
          <pc:docMk/>
          <pc:sldMk cId="582877860" sldId="1083"/>
        </pc:sldMkLst>
      </pc:sldChg>
      <pc:sldChg chg="addSp delSp modSp mod">
        <pc:chgData name="Georgie McGarry" userId="f4e6cd3e-4069-43c6-92f7-4611be43ac22" providerId="ADAL" clId="{FA5BD494-3D50-480C-9D65-36F9EBEC7415}" dt="2024-09-06T13:55:29.070" v="340" actId="1076"/>
        <pc:sldMkLst>
          <pc:docMk/>
          <pc:sldMk cId="1094035183" sldId="1084"/>
        </pc:sldMkLst>
      </pc:sldChg>
      <pc:sldChg chg="del">
        <pc:chgData name="Georgie McGarry" userId="f4e6cd3e-4069-43c6-92f7-4611be43ac22" providerId="ADAL" clId="{FA5BD494-3D50-480C-9D65-36F9EBEC7415}" dt="2024-09-06T13:52:28.146" v="194" actId="47"/>
        <pc:sldMkLst>
          <pc:docMk/>
          <pc:sldMk cId="2889950093" sldId="1085"/>
        </pc:sldMkLst>
      </pc:sldChg>
      <pc:sldChg chg="addSp delSp modSp mod delAnim modAnim">
        <pc:chgData name="Georgie McGarry" userId="f4e6cd3e-4069-43c6-92f7-4611be43ac22" providerId="ADAL" clId="{FA5BD494-3D50-480C-9D65-36F9EBEC7415}" dt="2024-09-06T14:11:30.274" v="971" actId="14100"/>
        <pc:sldMkLst>
          <pc:docMk/>
          <pc:sldMk cId="650423954" sldId="1086"/>
        </pc:sldMkLst>
      </pc:sldChg>
      <pc:sldChg chg="del">
        <pc:chgData name="Georgie McGarry" userId="f4e6cd3e-4069-43c6-92f7-4611be43ac22" providerId="ADAL" clId="{FA5BD494-3D50-480C-9D65-36F9EBEC7415}" dt="2024-09-06T14:05:59.952" v="732" actId="47"/>
        <pc:sldMkLst>
          <pc:docMk/>
          <pc:sldMk cId="1365799598" sldId="1087"/>
        </pc:sldMkLst>
      </pc:sldChg>
      <pc:sldChg chg="del">
        <pc:chgData name="Georgie McGarry" userId="f4e6cd3e-4069-43c6-92f7-4611be43ac22" providerId="ADAL" clId="{FA5BD494-3D50-480C-9D65-36F9EBEC7415}" dt="2024-09-06T14:06:01.118" v="733" actId="47"/>
        <pc:sldMkLst>
          <pc:docMk/>
          <pc:sldMk cId="3533503438" sldId="1088"/>
        </pc:sldMkLst>
      </pc:sldChg>
      <pc:sldChg chg="del mod modShow">
        <pc:chgData name="Georgie McGarry" userId="f4e6cd3e-4069-43c6-92f7-4611be43ac22" providerId="ADAL" clId="{FA5BD494-3D50-480C-9D65-36F9EBEC7415}" dt="2024-09-06T15:12:13.295" v="3210" actId="47"/>
        <pc:sldMkLst>
          <pc:docMk/>
          <pc:sldMk cId="2774029936" sldId="1089"/>
        </pc:sldMkLst>
      </pc:sldChg>
      <pc:sldChg chg="del mod modShow">
        <pc:chgData name="Georgie McGarry" userId="f4e6cd3e-4069-43c6-92f7-4611be43ac22" providerId="ADAL" clId="{FA5BD494-3D50-480C-9D65-36F9EBEC7415}" dt="2024-09-06T15:50:27.920" v="3264" actId="47"/>
        <pc:sldMkLst>
          <pc:docMk/>
          <pc:sldMk cId="3489858711" sldId="1090"/>
        </pc:sldMkLst>
      </pc:sldChg>
      <pc:sldChg chg="del mod modShow">
        <pc:chgData name="Georgie McGarry" userId="f4e6cd3e-4069-43c6-92f7-4611be43ac22" providerId="ADAL" clId="{FA5BD494-3D50-480C-9D65-36F9EBEC7415}" dt="2024-09-06T15:12:05.706" v="3209" actId="47"/>
        <pc:sldMkLst>
          <pc:docMk/>
          <pc:sldMk cId="3920595042" sldId="1091"/>
        </pc:sldMkLst>
      </pc:sldChg>
      <pc:sldChg chg="addSp delSp modSp add mod">
        <pc:chgData name="Georgie McGarry" userId="f4e6cd3e-4069-43c6-92f7-4611be43ac22" providerId="ADAL" clId="{FA5BD494-3D50-480C-9D65-36F9EBEC7415}" dt="2024-09-06T13:58:25.331" v="418" actId="27107"/>
        <pc:sldMkLst>
          <pc:docMk/>
          <pc:sldMk cId="3223132677" sldId="1092"/>
        </pc:sldMkLst>
      </pc:sldChg>
      <pc:sldChg chg="addSp delSp modSp add mod delAnim modAnim">
        <pc:chgData name="Georgie McGarry" userId="f4e6cd3e-4069-43c6-92f7-4611be43ac22" providerId="ADAL" clId="{FA5BD494-3D50-480C-9D65-36F9EBEC7415}" dt="2024-09-06T14:21:37.816" v="1369" actId="1076"/>
        <pc:sldMkLst>
          <pc:docMk/>
          <pc:sldMk cId="716467811" sldId="1093"/>
        </pc:sldMkLst>
      </pc:sldChg>
      <pc:sldChg chg="addSp delSp modSp add mod delAnim modAnim">
        <pc:chgData name="Georgie McGarry" userId="f4e6cd3e-4069-43c6-92f7-4611be43ac22" providerId="ADAL" clId="{FA5BD494-3D50-480C-9D65-36F9EBEC7415}" dt="2024-09-06T14:21:53.020" v="1379" actId="1076"/>
        <pc:sldMkLst>
          <pc:docMk/>
          <pc:sldMk cId="501956609" sldId="1094"/>
        </pc:sldMkLst>
      </pc:sldChg>
      <pc:sldChg chg="delSp modSp add mod delAnim">
        <pc:chgData name="Georgie McGarry" userId="f4e6cd3e-4069-43c6-92f7-4611be43ac22" providerId="ADAL" clId="{FA5BD494-3D50-480C-9D65-36F9EBEC7415}" dt="2024-09-06T14:26:24.616" v="1574" actId="14100"/>
        <pc:sldMkLst>
          <pc:docMk/>
          <pc:sldMk cId="1327009586" sldId="1095"/>
        </pc:sldMkLst>
      </pc:sldChg>
      <pc:sldChg chg="addSp delSp modSp add mod delAnim">
        <pc:chgData name="Georgie McGarry" userId="f4e6cd3e-4069-43c6-92f7-4611be43ac22" providerId="ADAL" clId="{FA5BD494-3D50-480C-9D65-36F9EBEC7415}" dt="2024-09-06T14:27:07.460" v="1625" actId="1076"/>
        <pc:sldMkLst>
          <pc:docMk/>
          <pc:sldMk cId="4292424542" sldId="1096"/>
        </pc:sldMkLst>
      </pc:sldChg>
      <pc:sldChg chg="addSp delSp modSp add mod modAnim">
        <pc:chgData name="Georgie McGarry" userId="f4e6cd3e-4069-43c6-92f7-4611be43ac22" providerId="ADAL" clId="{FA5BD494-3D50-480C-9D65-36F9EBEC7415}" dt="2024-09-06T14:33:57.214" v="2046"/>
        <pc:sldMkLst>
          <pc:docMk/>
          <pc:sldMk cId="911916016" sldId="1097"/>
        </pc:sldMkLst>
      </pc:sldChg>
      <pc:sldChg chg="addSp delSp modSp add mod delAnim modAnim">
        <pc:chgData name="Georgie McGarry" userId="f4e6cd3e-4069-43c6-92f7-4611be43ac22" providerId="ADAL" clId="{FA5BD494-3D50-480C-9D65-36F9EBEC7415}" dt="2024-09-06T14:52:27.124" v="2295" actId="1076"/>
        <pc:sldMkLst>
          <pc:docMk/>
          <pc:sldMk cId="3677730972" sldId="1098"/>
        </pc:sldMkLst>
      </pc:sldChg>
      <pc:sldChg chg="addSp delSp modSp add mod delAnim modAnim">
        <pc:chgData name="Georgie McGarry" userId="f4e6cd3e-4069-43c6-92f7-4611be43ac22" providerId="ADAL" clId="{FA5BD494-3D50-480C-9D65-36F9EBEC7415}" dt="2024-09-06T15:01:51.474" v="2670" actId="478"/>
        <pc:sldMkLst>
          <pc:docMk/>
          <pc:sldMk cId="3515340594" sldId="1099"/>
        </pc:sldMkLst>
      </pc:sldChg>
      <pc:sldChg chg="addSp delSp modSp add del mod delAnim modAnim">
        <pc:chgData name="Georgie McGarry" userId="f4e6cd3e-4069-43c6-92f7-4611be43ac22" providerId="ADAL" clId="{FA5BD494-3D50-480C-9D65-36F9EBEC7415}" dt="2024-09-06T15:08:08.736" v="2822" actId="47"/>
        <pc:sldMkLst>
          <pc:docMk/>
          <pc:sldMk cId="901724891" sldId="1100"/>
        </pc:sldMkLst>
      </pc:sldChg>
      <pc:sldChg chg="addSp delSp modSp add mod modAnim">
        <pc:chgData name="Georgie McGarry" userId="f4e6cd3e-4069-43c6-92f7-4611be43ac22" providerId="ADAL" clId="{FA5BD494-3D50-480C-9D65-36F9EBEC7415}" dt="2024-09-06T15:08:35.659" v="2833" actId="207"/>
        <pc:sldMkLst>
          <pc:docMk/>
          <pc:sldMk cId="3300518671" sldId="1101"/>
        </pc:sldMkLst>
      </pc:sldChg>
      <pc:sldChg chg="addSp modSp add mod modAnim">
        <pc:chgData name="Georgie McGarry" userId="f4e6cd3e-4069-43c6-92f7-4611be43ac22" providerId="ADAL" clId="{FA5BD494-3D50-480C-9D65-36F9EBEC7415}" dt="2024-09-06T15:11:06.664" v="3172" actId="14100"/>
        <pc:sldMkLst>
          <pc:docMk/>
          <pc:sldMk cId="3201473956" sldId="1102"/>
        </pc:sldMkLst>
      </pc:sldChg>
      <pc:sldChg chg="modSp add mod">
        <pc:chgData name="Georgie McGarry" userId="f4e6cd3e-4069-43c6-92f7-4611be43ac22" providerId="ADAL" clId="{FA5BD494-3D50-480C-9D65-36F9EBEC7415}" dt="2024-09-06T15:50:05.834" v="3254" actId="20577"/>
        <pc:sldMkLst>
          <pc:docMk/>
          <pc:sldMk cId="421669857" sldId="1103"/>
        </pc:sldMkLst>
      </pc:sldChg>
      <pc:sldChg chg="modSp add mod">
        <pc:chgData name="Georgie McGarry" userId="f4e6cd3e-4069-43c6-92f7-4611be43ac22" providerId="ADAL" clId="{FA5BD494-3D50-480C-9D65-36F9EBEC7415}" dt="2024-09-06T15:50:09.150" v="3256" actId="20577"/>
        <pc:sldMkLst>
          <pc:docMk/>
          <pc:sldMk cId="664069044" sldId="1104"/>
        </pc:sldMkLst>
      </pc:sldChg>
      <pc:sldChg chg="modSp add mod">
        <pc:chgData name="Georgie McGarry" userId="f4e6cd3e-4069-43c6-92f7-4611be43ac22" providerId="ADAL" clId="{FA5BD494-3D50-480C-9D65-36F9EBEC7415}" dt="2024-09-06T15:50:12.375" v="3258" actId="20577"/>
        <pc:sldMkLst>
          <pc:docMk/>
          <pc:sldMk cId="181301991" sldId="1105"/>
        </pc:sldMkLst>
      </pc:sldChg>
      <pc:sldChg chg="modSp add mod">
        <pc:chgData name="Georgie McGarry" userId="f4e6cd3e-4069-43c6-92f7-4611be43ac22" providerId="ADAL" clId="{FA5BD494-3D50-480C-9D65-36F9EBEC7415}" dt="2024-09-06T15:50:15.577" v="3260" actId="20577"/>
        <pc:sldMkLst>
          <pc:docMk/>
          <pc:sldMk cId="1836565276" sldId="1106"/>
        </pc:sldMkLst>
      </pc:sldChg>
      <pc:sldChg chg="modSp add mod">
        <pc:chgData name="Georgie McGarry" userId="f4e6cd3e-4069-43c6-92f7-4611be43ac22" providerId="ADAL" clId="{FA5BD494-3D50-480C-9D65-36F9EBEC7415}" dt="2024-09-06T15:50:18.744" v="3262" actId="20577"/>
        <pc:sldMkLst>
          <pc:docMk/>
          <pc:sldMk cId="1913165251" sldId="1107"/>
        </pc:sldMkLst>
      </pc:sldChg>
    </pc:docChg>
  </pc:docChgLst>
  <pc:docChgLst>
    <pc:chgData name="Georgie McGarry" userId="f4e6cd3e-4069-43c6-92f7-4611be43ac22" providerId="ADAL" clId="{05F2EFF5-0286-4874-B2D7-82F32F4F9D5D}"/>
    <pc:docChg chg="custSel modSld">
      <pc:chgData name="Georgie McGarry" userId="f4e6cd3e-4069-43c6-92f7-4611be43ac22" providerId="ADAL" clId="{05F2EFF5-0286-4874-B2D7-82F32F4F9D5D}" dt="2023-10-04T12:35:18.060" v="15" actId="14100"/>
      <pc:docMkLst>
        <pc:docMk/>
      </pc:docMkLst>
      <pc:sldChg chg="addSp delSp modSp mod">
        <pc:chgData name="Georgie McGarry" userId="f4e6cd3e-4069-43c6-92f7-4611be43ac22" providerId="ADAL" clId="{05F2EFF5-0286-4874-B2D7-82F32F4F9D5D}" dt="2023-10-04T12:35:18.060" v="15" actId="14100"/>
        <pc:sldMkLst>
          <pc:docMk/>
          <pc:sldMk cId="635692408" sldId="257"/>
        </pc:sldMkLst>
      </pc:sldChg>
      <pc:sldChg chg="addSp delSp modSp mod">
        <pc:chgData name="Georgie McGarry" userId="f4e6cd3e-4069-43c6-92f7-4611be43ac22" providerId="ADAL" clId="{05F2EFF5-0286-4874-B2D7-82F32F4F9D5D}" dt="2023-10-04T12:33:37.993" v="11"/>
        <pc:sldMkLst>
          <pc:docMk/>
          <pc:sldMk cId="285535640" sldId="855"/>
        </pc:sldMkLst>
      </pc:sldChg>
      <pc:sldChg chg="addSp delSp modSp mod">
        <pc:chgData name="Georgie McGarry" userId="f4e6cd3e-4069-43c6-92f7-4611be43ac22" providerId="ADAL" clId="{05F2EFF5-0286-4874-B2D7-82F32F4F9D5D}" dt="2023-10-04T12:33:22.078" v="1"/>
        <pc:sldMkLst>
          <pc:docMk/>
          <pc:sldMk cId="62243495" sldId="1009"/>
        </pc:sldMkLst>
      </pc:sldChg>
      <pc:sldChg chg="addSp delSp modSp mod">
        <pc:chgData name="Georgie McGarry" userId="f4e6cd3e-4069-43c6-92f7-4611be43ac22" providerId="ADAL" clId="{05F2EFF5-0286-4874-B2D7-82F32F4F9D5D}" dt="2023-10-04T12:33:28.587" v="5"/>
        <pc:sldMkLst>
          <pc:docMk/>
          <pc:sldMk cId="410649911" sldId="1018"/>
        </pc:sldMkLst>
      </pc:sldChg>
      <pc:sldChg chg="addSp delSp modSp mod">
        <pc:chgData name="Georgie McGarry" userId="f4e6cd3e-4069-43c6-92f7-4611be43ac22" providerId="ADAL" clId="{05F2EFF5-0286-4874-B2D7-82F32F4F9D5D}" dt="2023-10-04T12:33:32.215" v="7"/>
        <pc:sldMkLst>
          <pc:docMk/>
          <pc:sldMk cId="2146906997" sldId="1028"/>
        </pc:sldMkLst>
      </pc:sldChg>
      <pc:sldChg chg="addSp delSp modSp mod">
        <pc:chgData name="Georgie McGarry" userId="f4e6cd3e-4069-43c6-92f7-4611be43ac22" providerId="ADAL" clId="{05F2EFF5-0286-4874-B2D7-82F32F4F9D5D}" dt="2023-10-04T12:33:35.054" v="9"/>
        <pc:sldMkLst>
          <pc:docMk/>
          <pc:sldMk cId="441361799" sldId="1036"/>
        </pc:sldMkLst>
      </pc:sldChg>
      <pc:sldChg chg="addSp delSp modSp mod">
        <pc:chgData name="Georgie McGarry" userId="f4e6cd3e-4069-43c6-92f7-4611be43ac22" providerId="ADAL" clId="{05F2EFF5-0286-4874-B2D7-82F32F4F9D5D}" dt="2023-10-04T12:33:26.241" v="3"/>
        <pc:sldMkLst>
          <pc:docMk/>
          <pc:sldMk cId="93070607" sldId="1048"/>
        </pc:sldMkLst>
      </pc:sldChg>
    </pc:docChg>
  </pc:docChgLst>
  <pc:docChgLst>
    <pc:chgData name="Georgie McGarry" userId="f4e6cd3e-4069-43c6-92f7-4611be43ac22" providerId="ADAL" clId="{E385EE90-9AFF-44E5-A56D-285FF090FD3B}"/>
    <pc:docChg chg="undo custSel modSld">
      <pc:chgData name="Georgie McGarry" userId="f4e6cd3e-4069-43c6-92f7-4611be43ac22" providerId="ADAL" clId="{E385EE90-9AFF-44E5-A56D-285FF090FD3B}" dt="2024-04-02T10:15:58.407" v="127" actId="1076"/>
      <pc:docMkLst>
        <pc:docMk/>
      </pc:docMkLst>
      <pc:sldChg chg="addSp delSp modSp mod">
        <pc:chgData name="Georgie McGarry" userId="f4e6cd3e-4069-43c6-92f7-4611be43ac22" providerId="ADAL" clId="{E385EE90-9AFF-44E5-A56D-285FF090FD3B}" dt="2024-04-02T10:15:58.407" v="127" actId="1076"/>
        <pc:sldMkLst>
          <pc:docMk/>
          <pc:sldMk cId="1559330301" sldId="1056"/>
        </pc:sldMkLst>
      </pc:sldChg>
    </pc:docChg>
  </pc:docChgLst>
  <pc:docChgLst>
    <pc:chgData name="Georgie McGarry" userId="f4e6cd3e-4069-43c6-92f7-4611be43ac22" providerId="ADAL" clId="{89542B28-1C14-4B8D-B0AB-AD9413A46A8D}"/>
    <pc:docChg chg="custSel addSld delSld modSld">
      <pc:chgData name="Georgie McGarry" userId="f4e6cd3e-4069-43c6-92f7-4611be43ac22" providerId="ADAL" clId="{89542B28-1C14-4B8D-B0AB-AD9413A46A8D}" dt="2023-02-16T16:33:21.536" v="2" actId="478"/>
      <pc:docMkLst>
        <pc:docMk/>
      </pc:docMkLst>
      <pc:sldChg chg="del">
        <pc:chgData name="Georgie McGarry" userId="f4e6cd3e-4069-43c6-92f7-4611be43ac22" providerId="ADAL" clId="{89542B28-1C14-4B8D-B0AB-AD9413A46A8D}" dt="2023-02-15T10:45:36.094" v="1" actId="47"/>
        <pc:sldMkLst>
          <pc:docMk/>
          <pc:sldMk cId="2407792366" sldId="256"/>
        </pc:sldMkLst>
      </pc:sldChg>
      <pc:sldChg chg="add">
        <pc:chgData name="Georgie McGarry" userId="f4e6cd3e-4069-43c6-92f7-4611be43ac22" providerId="ADAL" clId="{89542B28-1C14-4B8D-B0AB-AD9413A46A8D}" dt="2023-02-15T10:45:29.961" v="0"/>
        <pc:sldMkLst>
          <pc:docMk/>
          <pc:sldMk cId="635692408" sldId="257"/>
        </pc:sldMkLst>
      </pc:sldChg>
      <pc:sldChg chg="delSp add mod">
        <pc:chgData name="Georgie McGarry" userId="f4e6cd3e-4069-43c6-92f7-4611be43ac22" providerId="ADAL" clId="{89542B28-1C14-4B8D-B0AB-AD9413A46A8D}" dt="2023-02-16T16:33:21.536" v="2" actId="478"/>
        <pc:sldMkLst>
          <pc:docMk/>
          <pc:sldMk cId="285535640" sldId="855"/>
        </pc:sldMkLst>
      </pc:sldChg>
      <pc:sldChg chg="add">
        <pc:chgData name="Georgie McGarry" userId="f4e6cd3e-4069-43c6-92f7-4611be43ac22" providerId="ADAL" clId="{89542B28-1C14-4B8D-B0AB-AD9413A46A8D}" dt="2023-02-15T10:45:29.961" v="0"/>
        <pc:sldMkLst>
          <pc:docMk/>
          <pc:sldMk cId="62243495" sldId="1009"/>
        </pc:sldMkLst>
      </pc:sldChg>
      <pc:sldChg chg="add">
        <pc:chgData name="Georgie McGarry" userId="f4e6cd3e-4069-43c6-92f7-4611be43ac22" providerId="ADAL" clId="{89542B28-1C14-4B8D-B0AB-AD9413A46A8D}" dt="2023-02-15T10:45:29.961" v="0"/>
        <pc:sldMkLst>
          <pc:docMk/>
          <pc:sldMk cId="410649911" sldId="1018"/>
        </pc:sldMkLst>
      </pc:sldChg>
      <pc:sldChg chg="add">
        <pc:chgData name="Georgie McGarry" userId="f4e6cd3e-4069-43c6-92f7-4611be43ac22" providerId="ADAL" clId="{89542B28-1C14-4B8D-B0AB-AD9413A46A8D}" dt="2023-02-15T10:45:29.961" v="0"/>
        <pc:sldMkLst>
          <pc:docMk/>
          <pc:sldMk cId="2146906997" sldId="1028"/>
        </pc:sldMkLst>
      </pc:sldChg>
      <pc:sldChg chg="add">
        <pc:chgData name="Georgie McGarry" userId="f4e6cd3e-4069-43c6-92f7-4611be43ac22" providerId="ADAL" clId="{89542B28-1C14-4B8D-B0AB-AD9413A46A8D}" dt="2023-02-15T10:45:29.961" v="0"/>
        <pc:sldMkLst>
          <pc:docMk/>
          <pc:sldMk cId="441361799" sldId="1036"/>
        </pc:sldMkLst>
      </pc:sldChg>
      <pc:sldChg chg="add">
        <pc:chgData name="Georgie McGarry" userId="f4e6cd3e-4069-43c6-92f7-4611be43ac22" providerId="ADAL" clId="{89542B28-1C14-4B8D-B0AB-AD9413A46A8D}" dt="2023-02-15T10:45:29.961" v="0"/>
        <pc:sldMkLst>
          <pc:docMk/>
          <pc:sldMk cId="93070607" sldId="10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12BDD-E4D9-4B85-BF0D-AB7055770B9D}" type="datetimeFigureOut">
              <a:rPr lang="en-GB" smtClean="0"/>
              <a:t>14/02/2025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F7849-88CB-4F78-B7C0-A626B430BAF4}" type="slidenum">
              <a:rPr lang="en-GB" smtClean="0"/>
              <a:t>‹#›</a:t>
            </a:fld>
            <a:endParaRPr lang="en-GB"/>
          </a:p>
        </p:txBody>
      </p:sp>
    </p:spTree>
    <p:extLst>
      <p:ext uri="{BB962C8B-B14F-4D97-AF65-F5344CB8AC3E}">
        <p14:creationId xmlns:p14="http://schemas.microsoft.com/office/powerpoint/2010/main" val="196580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F7849-88CB-4F78-B7C0-A626B430BA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387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2</a:t>
            </a:fld>
            <a:endParaRPr lang="en-GB"/>
          </a:p>
        </p:txBody>
      </p:sp>
    </p:spTree>
    <p:extLst>
      <p:ext uri="{BB962C8B-B14F-4D97-AF65-F5344CB8AC3E}">
        <p14:creationId xmlns:p14="http://schemas.microsoft.com/office/powerpoint/2010/main" val="105434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4</a:t>
            </a:fld>
            <a:endParaRPr lang="en-GB"/>
          </a:p>
        </p:txBody>
      </p:sp>
    </p:spTree>
    <p:extLst>
      <p:ext uri="{BB962C8B-B14F-4D97-AF65-F5344CB8AC3E}">
        <p14:creationId xmlns:p14="http://schemas.microsoft.com/office/powerpoint/2010/main" val="61755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needed</a:t>
            </a:r>
          </a:p>
        </p:txBody>
      </p:sp>
      <p:sp>
        <p:nvSpPr>
          <p:cNvPr id="4" name="Slide Number Placeholder 3"/>
          <p:cNvSpPr>
            <a:spLocks noGrp="1"/>
          </p:cNvSpPr>
          <p:nvPr>
            <p:ph type="sldNum" sz="quarter" idx="5"/>
          </p:nvPr>
        </p:nvSpPr>
        <p:spPr/>
        <p:txBody>
          <a:bodyPr/>
          <a:lstStyle/>
          <a:p>
            <a:fld id="{742F7849-88CB-4F78-B7C0-A626B430BAF4}" type="slidenum">
              <a:rPr lang="en-GB" smtClean="0"/>
              <a:t>5</a:t>
            </a:fld>
            <a:endParaRPr lang="en-GB"/>
          </a:p>
        </p:txBody>
      </p:sp>
    </p:spTree>
    <p:extLst>
      <p:ext uri="{BB962C8B-B14F-4D97-AF65-F5344CB8AC3E}">
        <p14:creationId xmlns:p14="http://schemas.microsoft.com/office/powerpoint/2010/main" val="47552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Adjust timings as appropriate</a:t>
            </a:r>
          </a:p>
        </p:txBody>
      </p:sp>
      <p:sp>
        <p:nvSpPr>
          <p:cNvPr id="4" name="Slide Number Placeholder 3"/>
          <p:cNvSpPr>
            <a:spLocks noGrp="1"/>
          </p:cNvSpPr>
          <p:nvPr>
            <p:ph type="sldNum" sz="quarter" idx="5"/>
          </p:nvPr>
        </p:nvSpPr>
        <p:spPr/>
        <p:txBody>
          <a:bodyPr/>
          <a:lstStyle/>
          <a:p>
            <a:fld id="{742F7849-88CB-4F78-B7C0-A626B430BAF4}" type="slidenum">
              <a:rPr lang="en-GB" smtClean="0"/>
              <a:t>10</a:t>
            </a:fld>
            <a:endParaRPr lang="en-GB"/>
          </a:p>
        </p:txBody>
      </p:sp>
    </p:spTree>
    <p:extLst>
      <p:ext uri="{BB962C8B-B14F-4D97-AF65-F5344CB8AC3E}">
        <p14:creationId xmlns:p14="http://schemas.microsoft.com/office/powerpoint/2010/main" val="2383785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60B56-0107-971D-24CA-D091453F37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856D0-F33B-DB04-C101-D33596708E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36BFA8-F95B-A175-A8ED-CFD7D19553B1}"/>
              </a:ext>
            </a:extLst>
          </p:cNvPr>
          <p:cNvSpPr>
            <a:spLocks noGrp="1"/>
          </p:cNvSpPr>
          <p:nvPr>
            <p:ph type="body" idx="1"/>
          </p:nvPr>
        </p:nvSpPr>
        <p:spPr/>
        <p:txBody>
          <a:bodyPr/>
          <a:lstStyle/>
          <a:p>
            <a:r>
              <a:rPr lang="en-GB" dirty="0"/>
              <a:t>Adjust timings as appropriate</a:t>
            </a:r>
          </a:p>
        </p:txBody>
      </p:sp>
      <p:sp>
        <p:nvSpPr>
          <p:cNvPr id="4" name="Slide Number Placeholder 3">
            <a:extLst>
              <a:ext uri="{FF2B5EF4-FFF2-40B4-BE49-F238E27FC236}">
                <a16:creationId xmlns:a16="http://schemas.microsoft.com/office/drawing/2014/main" id="{53B581C6-BF16-8FA9-0147-083A7FE8EB24}"/>
              </a:ext>
            </a:extLst>
          </p:cNvPr>
          <p:cNvSpPr>
            <a:spLocks noGrp="1"/>
          </p:cNvSpPr>
          <p:nvPr>
            <p:ph type="sldNum" sz="quarter" idx="5"/>
          </p:nvPr>
        </p:nvSpPr>
        <p:spPr/>
        <p:txBody>
          <a:bodyPr/>
          <a:lstStyle/>
          <a:p>
            <a:fld id="{742F7849-88CB-4F78-B7C0-A626B430BAF4}" type="slidenum">
              <a:rPr lang="en-GB" smtClean="0"/>
              <a:t>12</a:t>
            </a:fld>
            <a:endParaRPr lang="en-GB"/>
          </a:p>
        </p:txBody>
      </p:sp>
    </p:spTree>
    <p:extLst>
      <p:ext uri="{BB962C8B-B14F-4D97-AF65-F5344CB8AC3E}">
        <p14:creationId xmlns:p14="http://schemas.microsoft.com/office/powerpoint/2010/main" val="1593139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55F9DB3-98CA-FAAA-FBCE-ECABD7D65B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75" y="498952"/>
            <a:ext cx="11345945" cy="1657786"/>
          </a:xfrm>
          <a:prstGeom prst="rect">
            <a:avLst/>
          </a:prstGeom>
        </p:spPr>
      </p:pic>
      <p:pic>
        <p:nvPicPr>
          <p:cNvPr id="7" name="Picture 6">
            <a:extLst>
              <a:ext uri="{FF2B5EF4-FFF2-40B4-BE49-F238E27FC236}">
                <a16:creationId xmlns:a16="http://schemas.microsoft.com/office/drawing/2014/main" id="{A40CDC3D-0120-F125-2771-FADB9B4342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975" y="5027607"/>
            <a:ext cx="8817892" cy="1019137"/>
          </a:xfrm>
          <a:prstGeom prst="rect">
            <a:avLst/>
          </a:prstGeom>
        </p:spPr>
      </p:pic>
      <p:sp>
        <p:nvSpPr>
          <p:cNvPr id="8" name="Slide Number Placeholder 4">
            <a:extLst>
              <a:ext uri="{FF2B5EF4-FFF2-40B4-BE49-F238E27FC236}">
                <a16:creationId xmlns:a16="http://schemas.microsoft.com/office/drawing/2014/main" id="{20525CD5-AEFA-52D2-E6EF-E6A6FAA320C5}"/>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
        <p:nvSpPr>
          <p:cNvPr id="2" name="Title 1">
            <a:extLst>
              <a:ext uri="{FF2B5EF4-FFF2-40B4-BE49-F238E27FC236}">
                <a16:creationId xmlns:a16="http://schemas.microsoft.com/office/drawing/2014/main" id="{B7479C37-4503-A1FE-72B5-1DD8F2B17F79}"/>
              </a:ext>
            </a:extLst>
          </p:cNvPr>
          <p:cNvSpPr>
            <a:spLocks noGrp="1"/>
          </p:cNvSpPr>
          <p:nvPr>
            <p:ph type="title"/>
          </p:nvPr>
        </p:nvSpPr>
        <p:spPr>
          <a:xfrm>
            <a:off x="359975" y="2481477"/>
            <a:ext cx="9597486" cy="2164332"/>
          </a:xfrm>
        </p:spPr>
        <p:txBody>
          <a:bodyPr anchor="ctr"/>
          <a:lstStyle>
            <a:lvl1pPr>
              <a:defRPr sz="6000" b="1">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4659690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565D98-2C66-791A-E572-8B2C0F738F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788" y="1120381"/>
            <a:ext cx="3929061" cy="929865"/>
          </a:xfrm>
          <a:prstGeom prst="rect">
            <a:avLst/>
          </a:prstGeom>
        </p:spPr>
      </p:pic>
      <p:sp>
        <p:nvSpPr>
          <p:cNvPr id="3" name="Picture Placeholder 2"/>
          <p:cNvSpPr>
            <a:spLocks noGrp="1"/>
          </p:cNvSpPr>
          <p:nvPr>
            <p:ph type="pic" idx="1"/>
          </p:nvPr>
        </p:nvSpPr>
        <p:spPr>
          <a:xfrm>
            <a:off x="5183188" y="987425"/>
            <a:ext cx="6172200" cy="4873625"/>
          </a:xfrm>
        </p:spPr>
        <p:txBody>
          <a:bodyPr/>
          <a:lstStyle>
            <a:lvl1pPr marL="0" indent="0">
              <a:lnSpc>
                <a:spcPct val="100000"/>
              </a:lnSpc>
              <a:spcBef>
                <a:spcPts val="0"/>
              </a:spcBef>
              <a:spcAft>
                <a:spcPts val="300"/>
              </a:spcAft>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spcBef>
                <a:spcPts val="0"/>
              </a:spcBef>
              <a:spcAft>
                <a:spcPts val="300"/>
              </a:spcAft>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id="{C33A95E2-8006-28BC-55A1-B31B47857120}"/>
              </a:ext>
            </a:extLst>
          </p:cNvPr>
          <p:cNvSpPr>
            <a:spLocks noGrp="1"/>
          </p:cNvSpPr>
          <p:nvPr>
            <p:ph type="title"/>
          </p:nvPr>
        </p:nvSpPr>
        <p:spPr>
          <a:xfrm>
            <a:off x="839788" y="1120382"/>
            <a:ext cx="3929061" cy="937018"/>
          </a:xfrm>
        </p:spPr>
        <p:txBody>
          <a:bodyPr anchor="b">
            <a:normAutofit/>
          </a:bodyPr>
          <a:lstStyle>
            <a:lvl1pPr>
              <a:defRPr sz="3200"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AA816CCB-43D4-B4BD-5E6D-07BCFD04CF24}"/>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60773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5E2258-C22F-C16B-EA02-8A097E32A3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Vertical Text Placeholder 2"/>
          <p:cNvSpPr>
            <a:spLocks noGrp="1"/>
          </p:cNvSpPr>
          <p:nvPr>
            <p:ph type="body" orient="vert" idx="1"/>
          </p:nvPr>
        </p:nvSpPr>
        <p:spPr>
          <a:xfrm>
            <a:off x="700178" y="1783927"/>
            <a:ext cx="8547339" cy="4351338"/>
          </a:xfrm>
        </p:spPr>
        <p:txBody>
          <a:bodyPr vert="eaVert"/>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91174BD6-41D3-7D76-D696-A1FAB3C851D7}"/>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C45B8815-A27A-63F7-763C-2D59D8362CBB}"/>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22284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8F63C4-DB01-D4F3-D033-F744AD272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59457" y="2350388"/>
            <a:ext cx="5545021" cy="1574496"/>
          </a:xfrm>
          <a:prstGeom prst="rect">
            <a:avLst/>
          </a:prstGeom>
        </p:spPr>
      </p:pic>
      <p:sp>
        <p:nvSpPr>
          <p:cNvPr id="3" name="Vertical Text Placeholder 2"/>
          <p:cNvSpPr>
            <a:spLocks noGrp="1"/>
          </p:cNvSpPr>
          <p:nvPr>
            <p:ph type="body" orient="vert" idx="1"/>
          </p:nvPr>
        </p:nvSpPr>
        <p:spPr>
          <a:xfrm>
            <a:off x="838200" y="365125"/>
            <a:ext cx="7734300" cy="5811838"/>
          </a:xfrm>
        </p:spPr>
        <p:txBody>
          <a:bodyPr vert="eaVert"/>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tical Title 1"/>
          <p:cNvSpPr>
            <a:spLocks noGrp="1"/>
          </p:cNvSpPr>
          <p:nvPr>
            <p:ph type="title" orient="vert"/>
          </p:nvPr>
        </p:nvSpPr>
        <p:spPr>
          <a:xfrm>
            <a:off x="9344720" y="365124"/>
            <a:ext cx="1574495" cy="5654675"/>
          </a:xfrm>
        </p:spPr>
        <p:txBody>
          <a:bodyPr vert="eaVert"/>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4" name="Slide Number Placeholder 4">
            <a:extLst>
              <a:ext uri="{FF2B5EF4-FFF2-40B4-BE49-F238E27FC236}">
                <a16:creationId xmlns:a16="http://schemas.microsoft.com/office/drawing/2014/main" id="{E569830F-78B9-8646-F2B3-0B507957FC08}"/>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516936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8"/>
            <a:ext cx="10515600" cy="408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p:nvPr>
        </p:nvSpPr>
        <p:spPr>
          <a:xfrm>
            <a:off x="5293112" y="6233534"/>
            <a:ext cx="6060688" cy="457781"/>
          </a:xfrm>
        </p:spPr>
        <p:txBody>
          <a:bodyPr>
            <a:noAutofit/>
          </a:bodyPr>
          <a:lstStyle>
            <a:lvl1pPr marL="0" indent="0" algn="r">
              <a:buNone/>
              <a:defRPr sz="1800">
                <a:solidFill>
                  <a:schemeClr val="tx2"/>
                </a:solidFill>
              </a:defRPr>
            </a:lvl1pPr>
            <a:lvl2pPr marL="457200" indent="0" algn="r">
              <a:buNone/>
              <a:defRPr sz="1800">
                <a:solidFill>
                  <a:schemeClr val="tx2"/>
                </a:solidFill>
              </a:defRPr>
            </a:lvl2pPr>
            <a:lvl3pPr marL="914400" indent="0" algn="r">
              <a:buNone/>
              <a:defRPr sz="1800">
                <a:solidFill>
                  <a:schemeClr val="tx2"/>
                </a:solidFill>
              </a:defRPr>
            </a:lvl3pPr>
            <a:lvl4pPr marL="1371600" indent="0" algn="r">
              <a:buNone/>
              <a:defRPr sz="1800">
                <a:solidFill>
                  <a:schemeClr val="tx2"/>
                </a:solidFill>
              </a:defRPr>
            </a:lvl4pPr>
            <a:lvl5pPr marL="1828800" indent="0" algn="r">
              <a:buNone/>
              <a:defRPr sz="1800">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87131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16A6A8-F2BB-D86D-F1D9-4C268837B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5" name="Slide Number Placeholder 4"/>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
        <p:nvSpPr>
          <p:cNvPr id="2" name="Title 1"/>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9891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F7D77A-6F63-AF17-A5AF-CBB6A1D64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Content Placeholder 2"/>
          <p:cNvSpPr>
            <a:spLocks noGrp="1"/>
          </p:cNvSpPr>
          <p:nvPr>
            <p:ph idx="1"/>
          </p:nvPr>
        </p:nvSpPr>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a:extLst>
              <a:ext uri="{FF2B5EF4-FFF2-40B4-BE49-F238E27FC236}">
                <a16:creationId xmlns:a16="http://schemas.microsoft.com/office/drawing/2014/main" id="{9D0D7F20-52A0-07F0-98D1-7384FD965BA2}"/>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609E9044-E644-60A0-2ABC-3AA2AEA14E64}"/>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2601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398143"/>
            <a:ext cx="9597486" cy="2164332"/>
          </a:xfrm>
        </p:spPr>
        <p:txBody>
          <a:bodyPr anchor="ctr"/>
          <a:lstStyle>
            <a:lvl1pPr>
              <a:defRPr sz="6000" b="1">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4">
            <a:extLst>
              <a:ext uri="{FF2B5EF4-FFF2-40B4-BE49-F238E27FC236}">
                <a16:creationId xmlns:a16="http://schemas.microsoft.com/office/drawing/2014/main" id="{2D0E64F0-F8C6-09F0-0E19-4E2905DEE0C7}"/>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pic>
        <p:nvPicPr>
          <p:cNvPr id="5" name="Picture 4" descr="A close up of a logo&#10;&#10;Description automatically generated">
            <a:extLst>
              <a:ext uri="{FF2B5EF4-FFF2-40B4-BE49-F238E27FC236}">
                <a16:creationId xmlns:a16="http://schemas.microsoft.com/office/drawing/2014/main" id="{186ACDE2-4E19-17B7-EA17-DA8AE00C8D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75" y="498952"/>
            <a:ext cx="11345945" cy="1657786"/>
          </a:xfrm>
          <a:prstGeom prst="rect">
            <a:avLst/>
          </a:prstGeom>
        </p:spPr>
      </p:pic>
    </p:spTree>
    <p:extLst>
      <p:ext uri="{BB962C8B-B14F-4D97-AF65-F5344CB8AC3E}">
        <p14:creationId xmlns:p14="http://schemas.microsoft.com/office/powerpoint/2010/main" val="89378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FDD8EE-328E-29E8-E24D-24B9D9EB7C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Content Placeholder 2"/>
          <p:cNvSpPr>
            <a:spLocks noGrp="1"/>
          </p:cNvSpPr>
          <p:nvPr>
            <p:ph sz="half" idx="1"/>
          </p:nvPr>
        </p:nvSpPr>
        <p:spPr>
          <a:xfrm>
            <a:off x="838200" y="1825625"/>
            <a:ext cx="4303143" cy="435133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300932" y="1825625"/>
            <a:ext cx="4303143" cy="435133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B7CB3393-3573-BCBE-2B0E-E6E46DB04FF0}"/>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7C30B03B-7AE0-7B43-25A5-54FDCFD4BD93}"/>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58429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4442293" cy="823912"/>
          </a:xfrm>
        </p:spPr>
        <p:txBody>
          <a:bodyPr anchor="t">
            <a:normAutofit/>
          </a:bodyPr>
          <a:lstStyle>
            <a:lvl1pPr marL="0" indent="0">
              <a:lnSpc>
                <a:spcPct val="100000"/>
              </a:lnSpc>
              <a:spcAft>
                <a:spcPts val="300"/>
              </a:spcAft>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4442293" cy="368458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FC5C07F4-9760-AB9E-7BAF-BB47F77E61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5" name="Text Placeholder 4"/>
          <p:cNvSpPr>
            <a:spLocks noGrp="1"/>
          </p:cNvSpPr>
          <p:nvPr>
            <p:ph type="body" sz="quarter" idx="3"/>
          </p:nvPr>
        </p:nvSpPr>
        <p:spPr>
          <a:xfrm>
            <a:off x="5430328" y="1681163"/>
            <a:ext cx="4464170" cy="823912"/>
          </a:xfrm>
        </p:spPr>
        <p:txBody>
          <a:bodyPr anchor="t">
            <a:normAutofit/>
          </a:bodyPr>
          <a:lstStyle>
            <a:lvl1pPr marL="0" indent="0">
              <a:lnSpc>
                <a:spcPct val="100000"/>
              </a:lnSpc>
              <a:spcAft>
                <a:spcPts val="300"/>
              </a:spcAft>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0328" y="2505075"/>
            <a:ext cx="4464170" cy="368458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a:extLst>
              <a:ext uri="{FF2B5EF4-FFF2-40B4-BE49-F238E27FC236}">
                <a16:creationId xmlns:a16="http://schemas.microsoft.com/office/drawing/2014/main" id="{CFCFA880-5CD9-F8AE-0083-739DE78FCB2C}"/>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8" name="Slide Number Placeholder 4">
            <a:extLst>
              <a:ext uri="{FF2B5EF4-FFF2-40B4-BE49-F238E27FC236}">
                <a16:creationId xmlns:a16="http://schemas.microsoft.com/office/drawing/2014/main" id="{4748E8DC-122C-7C4A-983A-83D787E6F189}"/>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5469664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771B51-5BE8-24DE-03CA-75AED869FA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Title 1">
            <a:extLst>
              <a:ext uri="{FF2B5EF4-FFF2-40B4-BE49-F238E27FC236}">
                <a16:creationId xmlns:a16="http://schemas.microsoft.com/office/drawing/2014/main" id="{44751FE7-0C05-785D-2907-1A6A2257AF8F}"/>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4" name="Slide Number Placeholder 4">
            <a:extLst>
              <a:ext uri="{FF2B5EF4-FFF2-40B4-BE49-F238E27FC236}">
                <a16:creationId xmlns:a16="http://schemas.microsoft.com/office/drawing/2014/main" id="{A63605C9-7934-B01F-0E23-C54C7EE25577}"/>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99307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28733-183A-4A0D-BEC3-458DC6526407}"/>
              </a:ext>
            </a:extLst>
          </p:cNvPr>
          <p:cNvSpPr/>
          <p:nvPr userDrawn="1"/>
        </p:nvSpPr>
        <p:spPr>
          <a:xfrm>
            <a:off x="278831" y="4665644"/>
            <a:ext cx="1591060" cy="1591060"/>
          </a:xfrm>
          <a:prstGeom prst="ellipse">
            <a:avLst/>
          </a:prstGeom>
          <a:solidFill>
            <a:srgbClr val="B534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C6D1DA8-AC0C-47FD-BEAE-24C06245D1BC}"/>
              </a:ext>
            </a:extLst>
          </p:cNvPr>
          <p:cNvSpPr/>
          <p:nvPr userDrawn="1"/>
        </p:nvSpPr>
        <p:spPr>
          <a:xfrm>
            <a:off x="278831" y="4042500"/>
            <a:ext cx="397533" cy="397533"/>
          </a:xfrm>
          <a:prstGeom prst="ellipse">
            <a:avLst/>
          </a:prstGeom>
          <a:solidFill>
            <a:srgbClr val="1289A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41302FB2-BB54-4A76-A988-B6FAABE3938E}"/>
              </a:ext>
            </a:extLst>
          </p:cNvPr>
          <p:cNvSpPr/>
          <p:nvPr userDrawn="1"/>
        </p:nvSpPr>
        <p:spPr>
          <a:xfrm>
            <a:off x="1574610" y="5354275"/>
            <a:ext cx="854650" cy="854650"/>
          </a:xfrm>
          <a:prstGeom prst="ellipse">
            <a:avLst/>
          </a:prstGeom>
          <a:solidFill>
            <a:srgbClr val="F79F1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4">
            <a:extLst>
              <a:ext uri="{FF2B5EF4-FFF2-40B4-BE49-F238E27FC236}">
                <a16:creationId xmlns:a16="http://schemas.microsoft.com/office/drawing/2014/main" id="{F8D717A5-C0B2-37A5-79B5-A8D61BD90CD2}"/>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2398831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12CB6-2F86-C31D-4B41-5345BC1A1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788" y="1120381"/>
            <a:ext cx="3929061" cy="929865"/>
          </a:xfrm>
          <a:prstGeom prst="rect">
            <a:avLst/>
          </a:prstGeom>
        </p:spPr>
      </p:pic>
      <p:sp>
        <p:nvSpPr>
          <p:cNvPr id="3" name="Content Placeholder 2"/>
          <p:cNvSpPr>
            <a:spLocks noGrp="1"/>
          </p:cNvSpPr>
          <p:nvPr>
            <p:ph idx="1"/>
          </p:nvPr>
        </p:nvSpPr>
        <p:spPr>
          <a:xfrm>
            <a:off x="5183188" y="987425"/>
            <a:ext cx="5487687" cy="4873625"/>
          </a:xfrm>
        </p:spPr>
        <p:txBody>
          <a:bodyPr/>
          <a:lstStyle>
            <a:lvl1pPr>
              <a:lnSpc>
                <a:spcPct val="100000"/>
              </a:lnSpc>
              <a:spcAft>
                <a:spcPts val="300"/>
              </a:spcAft>
              <a:defRPr sz="3200">
                <a:latin typeface="+mj-lt"/>
              </a:defRPr>
            </a:lvl1pPr>
            <a:lvl2pPr>
              <a:lnSpc>
                <a:spcPct val="100000"/>
              </a:lnSpc>
              <a:spcAft>
                <a:spcPts val="300"/>
              </a:spcAft>
              <a:defRPr sz="2800">
                <a:latin typeface="+mj-lt"/>
              </a:defRPr>
            </a:lvl2pPr>
            <a:lvl3pPr>
              <a:lnSpc>
                <a:spcPct val="100000"/>
              </a:lnSpc>
              <a:spcAft>
                <a:spcPts val="300"/>
              </a:spcAft>
              <a:defRPr sz="2400">
                <a:latin typeface="+mj-lt"/>
              </a:defRPr>
            </a:lvl3pPr>
            <a:lvl4pPr>
              <a:lnSpc>
                <a:spcPct val="100000"/>
              </a:lnSpc>
              <a:spcAft>
                <a:spcPts val="300"/>
              </a:spcAft>
              <a:defRPr sz="2000">
                <a:latin typeface="+mj-lt"/>
              </a:defRPr>
            </a:lvl4pPr>
            <a:lvl5pPr>
              <a:lnSpc>
                <a:spcPct val="100000"/>
              </a:lnSpc>
              <a:spcAft>
                <a:spcPts val="300"/>
              </a:spcAft>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spcAft>
                <a:spcPts val="300"/>
              </a:spcAft>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6612" y="1120382"/>
            <a:ext cx="3932237" cy="937018"/>
          </a:xfrm>
        </p:spPr>
        <p:txBody>
          <a:bodyPr anchor="b">
            <a:normAutofit/>
          </a:bodyPr>
          <a:lstStyle>
            <a:lvl1pPr>
              <a:defRPr sz="3200"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13B887A3-A177-CD70-DD90-B66DB48CD428}"/>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846731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7" name="Rectangle 6"/>
          <p:cNvSpPr/>
          <p:nvPr userDrawn="1"/>
        </p:nvSpPr>
        <p:spPr>
          <a:xfrm>
            <a:off x="0" y="6356350"/>
            <a:ext cx="12192000" cy="501650"/>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0" y="6424612"/>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2BD75C19-2995-448E-B6BE-745C9802F51A}" type="slidenum">
              <a:rPr lang="en-GB" smtClean="0"/>
              <a:pPr/>
              <a:t>‹#›</a:t>
            </a:fld>
            <a:endParaRPr lang="en-GB" dirty="0"/>
          </a:p>
        </p:txBody>
      </p:sp>
      <p:pic>
        <p:nvPicPr>
          <p:cNvPr id="8" name="Picture 7" descr="A colorful circles and lines&#10;&#10;Description automatically generated with medium confidence">
            <a:extLst>
              <a:ext uri="{FF2B5EF4-FFF2-40B4-BE49-F238E27FC236}">
                <a16:creationId xmlns:a16="http://schemas.microsoft.com/office/drawing/2014/main" id="{0C69AA66-B1C6-9056-1ECA-69012404EDE3}"/>
              </a:ext>
            </a:extLst>
          </p:cNvPr>
          <p:cNvPicPr>
            <a:picLocks noChangeAspect="1"/>
          </p:cNvPicPr>
          <p:nvPr userDrawn="1"/>
        </p:nvPicPr>
        <p:blipFill rotWithShape="1">
          <a:blip r:embed="rId15">
            <a:alphaModFix amt="35000"/>
            <a:extLst>
              <a:ext uri="{28A0092B-C50C-407E-A947-70E740481C1C}">
                <a14:useLocalDpi xmlns:a14="http://schemas.microsoft.com/office/drawing/2010/main" val="0"/>
              </a:ext>
            </a:extLst>
          </a:blip>
          <a:srcRect r="46606" b="37017"/>
          <a:stretch/>
        </p:blipFill>
        <p:spPr>
          <a:xfrm>
            <a:off x="9531091" y="4041741"/>
            <a:ext cx="2660909" cy="2816259"/>
          </a:xfrm>
          <a:prstGeom prst="rect">
            <a:avLst/>
          </a:prstGeom>
        </p:spPr>
      </p:pic>
    </p:spTree>
    <p:extLst>
      <p:ext uri="{BB962C8B-B14F-4D97-AF65-F5344CB8AC3E}">
        <p14:creationId xmlns:p14="http://schemas.microsoft.com/office/powerpoint/2010/main" val="2682196288"/>
      </p:ext>
    </p:extLst>
  </p:cSld>
  <p:clrMap bg1="lt1" tx1="dk1" bg2="lt2" tx2="dk2" accent1="accent1" accent2="accent2" accent3="accent3" accent4="accent4" accent5="accent5" accent6="accent6" hlink="hlink" folHlink="folHlink"/>
  <p:sldLayoutIdLst>
    <p:sldLayoutId id="2147484182" r:id="rId1"/>
    <p:sldLayoutId id="2147484193"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4"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3.png"/><Relationship Id="rId7"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txBox="1">
            <a:spLocks/>
          </p:cNvSpPr>
          <p:nvPr/>
        </p:nvSpPr>
        <p:spPr>
          <a:xfrm>
            <a:off x="7924800" y="642854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lide Number Placeholder 3">
            <a:extLst>
              <a:ext uri="{FF2B5EF4-FFF2-40B4-BE49-F238E27FC236}">
                <a16:creationId xmlns:a16="http://schemas.microsoft.com/office/drawing/2014/main" id="{9D3E95A0-CE84-C59D-3DA9-DD39247E6086}"/>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a:t>
            </a:fld>
            <a:endParaRPr lang="en-GB" dirty="0">
              <a:latin typeface="Segoe UI Light" panose="020B0502040204020203" pitchFamily="34" charset="0"/>
              <a:cs typeface="Segoe UI Light" panose="020B0502040204020203" pitchFamily="34" charset="0"/>
            </a:endParaRPr>
          </a:p>
        </p:txBody>
      </p:sp>
      <p:sp>
        <p:nvSpPr>
          <p:cNvPr id="2" name="Title 1">
            <a:extLst>
              <a:ext uri="{FF2B5EF4-FFF2-40B4-BE49-F238E27FC236}">
                <a16:creationId xmlns:a16="http://schemas.microsoft.com/office/drawing/2014/main" id="{A48F7BE8-C526-4525-22D1-87DFB413F96B}"/>
              </a:ext>
            </a:extLst>
          </p:cNvPr>
          <p:cNvSpPr txBox="1">
            <a:spLocks/>
          </p:cNvSpPr>
          <p:nvPr/>
        </p:nvSpPr>
        <p:spPr>
          <a:xfrm>
            <a:off x="385864" y="2490281"/>
            <a:ext cx="10447236" cy="23484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1800"/>
              </a:spcAft>
              <a:buClrTx/>
              <a:buSzTx/>
              <a:buFontTx/>
              <a:buNone/>
              <a:tabLst/>
              <a:defRPr/>
            </a:pPr>
            <a:r>
              <a:rPr lang="en-GB" sz="6000" b="1" dirty="0">
                <a:solidFill>
                  <a:prstClr val="black"/>
                </a:solidFill>
                <a:latin typeface="Segoe UI Light" panose="020B0502040204020203" pitchFamily="34" charset="0"/>
                <a:cs typeface="Segoe UI Light" panose="020B0502040204020203" pitchFamily="34" charset="0"/>
              </a:rPr>
              <a:t>Physics Tutorial 7</a:t>
            </a:r>
          </a:p>
          <a:p>
            <a:pPr marL="0" marR="0" lvl="0" indent="0" defTabSz="914400" rtl="0" eaLnBrk="1" fontAlgn="auto" latinLnBrk="0" hangingPunct="1">
              <a:lnSpc>
                <a:spcPct val="100000"/>
              </a:lnSpc>
              <a:spcBef>
                <a:spcPct val="0"/>
              </a:spcBef>
              <a:spcAft>
                <a:spcPts val="1800"/>
              </a:spcAft>
              <a:buClrTx/>
              <a:buSzTx/>
              <a:buFontTx/>
              <a:buNone/>
              <a:tabLst/>
              <a:defRPr/>
            </a:pPr>
            <a:r>
              <a:rPr lang="en-GB" sz="4800" i="1" dirty="0">
                <a:solidFill>
                  <a:prstClr val="black"/>
                </a:solidFill>
                <a:latin typeface="Segoe UI Light" panose="020B0502040204020203" pitchFamily="34" charset="0"/>
                <a:cs typeface="Segoe UI Light" panose="020B0502040204020203" pitchFamily="34" charset="0"/>
              </a:rPr>
              <a:t>We’re All Physicists!</a:t>
            </a:r>
            <a:endParaRPr kumimoji="0" lang="en-GB" sz="1800" i="1"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63569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1050398" y="654756"/>
            <a:ext cx="8614810" cy="778934"/>
          </a:xfrm>
        </p:spPr>
        <p:txBody>
          <a:bodyPr>
            <a:normAutofit/>
          </a:bodyPr>
          <a:lstStyle/>
          <a:p>
            <a:r>
              <a:rPr lang="en-GB" b="1" dirty="0">
                <a:solidFill>
                  <a:schemeClr val="bg1"/>
                </a:solidFill>
                <a:latin typeface="Segoe UI Light" panose="020B0502040204020203" pitchFamily="34" charset="0"/>
                <a:cs typeface="Segoe UI Light" panose="020B0502040204020203" pitchFamily="34" charset="0"/>
              </a:rPr>
              <a:t>Wind Farm Presentations</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10</a:t>
            </a:fld>
            <a:endParaRPr lang="en-GB" dirty="0">
              <a:latin typeface="Segoe UI Light" panose="020B0502040204020203" pitchFamily="34" charset="0"/>
              <a:cs typeface="Segoe UI Light" panose="020B0502040204020203" pitchFamily="34" charset="0"/>
            </a:endParaRPr>
          </a:p>
        </p:txBody>
      </p:sp>
      <p:sp>
        <p:nvSpPr>
          <p:cNvPr id="7" name="Content Placeholder 2">
            <a:extLst>
              <a:ext uri="{FF2B5EF4-FFF2-40B4-BE49-F238E27FC236}">
                <a16:creationId xmlns:a16="http://schemas.microsoft.com/office/drawing/2014/main" id="{CBCCF51F-467B-CEC9-7763-499FFCA9E5F3}"/>
              </a:ext>
            </a:extLst>
          </p:cNvPr>
          <p:cNvSpPr>
            <a:spLocks noGrp="1"/>
          </p:cNvSpPr>
          <p:nvPr>
            <p:ph idx="1"/>
          </p:nvPr>
        </p:nvSpPr>
        <p:spPr>
          <a:xfrm>
            <a:off x="706034" y="1880488"/>
            <a:ext cx="9238066" cy="4264280"/>
          </a:xfrm>
        </p:spPr>
        <p:txBody>
          <a:bodyPr>
            <a:normAutofit/>
          </a:bodyPr>
          <a:lstStyle/>
          <a:p>
            <a:pPr>
              <a:lnSpc>
                <a:spcPct val="120000"/>
              </a:lnSpc>
              <a:spcBef>
                <a:spcPts val="600"/>
              </a:spcBef>
              <a:spcAft>
                <a:spcPts val="600"/>
              </a:spcAft>
            </a:pPr>
            <a:r>
              <a:rPr lang="en-GB" sz="3200" dirty="0"/>
              <a:t>You will have </a:t>
            </a:r>
            <a:r>
              <a:rPr lang="en-GB" sz="3200" b="1" dirty="0"/>
              <a:t>5 minutes</a:t>
            </a:r>
            <a:r>
              <a:rPr lang="en-GB" sz="3200" dirty="0"/>
              <a:t> to present your wind farm</a:t>
            </a:r>
          </a:p>
          <a:p>
            <a:pPr>
              <a:lnSpc>
                <a:spcPct val="120000"/>
              </a:lnSpc>
              <a:spcBef>
                <a:spcPts val="600"/>
              </a:spcBef>
              <a:spcAft>
                <a:spcPts val="600"/>
              </a:spcAft>
            </a:pPr>
            <a:r>
              <a:rPr lang="en-GB" sz="3200" dirty="0"/>
              <a:t>If you’re watching, try to note down:</a:t>
            </a:r>
          </a:p>
          <a:p>
            <a:pPr lvl="1">
              <a:lnSpc>
                <a:spcPct val="120000"/>
              </a:lnSpc>
              <a:spcBef>
                <a:spcPts val="600"/>
              </a:spcBef>
              <a:spcAft>
                <a:spcPts val="600"/>
              </a:spcAft>
            </a:pPr>
            <a:r>
              <a:rPr lang="en-GB" sz="2800" dirty="0"/>
              <a:t>2 things the presenter </a:t>
            </a:r>
            <a:r>
              <a:rPr lang="en-GB" sz="2800" b="1" dirty="0"/>
              <a:t>did well</a:t>
            </a:r>
          </a:p>
          <a:p>
            <a:pPr lvl="1">
              <a:lnSpc>
                <a:spcPct val="120000"/>
              </a:lnSpc>
              <a:spcBef>
                <a:spcPts val="600"/>
              </a:spcBef>
              <a:spcAft>
                <a:spcPts val="600"/>
              </a:spcAft>
            </a:pPr>
            <a:r>
              <a:rPr lang="en-GB" sz="2800" dirty="0"/>
              <a:t>1 thing you think they could </a:t>
            </a:r>
            <a:r>
              <a:rPr lang="en-GB" sz="2800" b="1" dirty="0"/>
              <a:t>improve on</a:t>
            </a:r>
          </a:p>
          <a:p>
            <a:pPr>
              <a:lnSpc>
                <a:spcPct val="120000"/>
              </a:lnSpc>
              <a:spcBef>
                <a:spcPts val="600"/>
              </a:spcBef>
              <a:spcAft>
                <a:spcPts val="600"/>
              </a:spcAft>
            </a:pPr>
            <a:r>
              <a:rPr lang="en-GB" sz="3200" dirty="0"/>
              <a:t>We will give some feedback at the end of each presentation</a:t>
            </a:r>
          </a:p>
        </p:txBody>
      </p:sp>
    </p:spTree>
    <p:extLst>
      <p:ext uri="{BB962C8B-B14F-4D97-AF65-F5344CB8AC3E}">
        <p14:creationId xmlns:p14="http://schemas.microsoft.com/office/powerpoint/2010/main" val="41064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88150-5265-DBEC-F868-9986787542C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2727491-F2EA-74F9-098E-3D2D8C546492}"/>
              </a:ext>
            </a:extLst>
          </p:cNvPr>
          <p:cNvSpPr txBox="1">
            <a:spLocks/>
          </p:cNvSpPr>
          <p:nvPr/>
        </p:nvSpPr>
        <p:spPr>
          <a:xfrm>
            <a:off x="2153920" y="1212758"/>
            <a:ext cx="3579317" cy="1365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Discussion Time</a:t>
            </a:r>
          </a:p>
        </p:txBody>
      </p:sp>
      <p:sp>
        <p:nvSpPr>
          <p:cNvPr id="8" name="Oval 7">
            <a:extLst>
              <a:ext uri="{FF2B5EF4-FFF2-40B4-BE49-F238E27FC236}">
                <a16:creationId xmlns:a16="http://schemas.microsoft.com/office/drawing/2014/main" id="{DC35ECDF-77BA-14BB-E5DF-B144663E4FB6}"/>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7561BD-49AD-6D5D-A85D-E5B27B1784C2}"/>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661E449-818B-7E7A-48F5-6BD85E8364EE}"/>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A9A470D2-EA8B-DAF8-C9AF-022B5521F172}"/>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11</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659656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16A99-691D-4E80-2C66-8918BA6BD68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28105D8-6089-69AB-D531-6D6AA7EBF73A}"/>
              </a:ext>
            </a:extLst>
          </p:cNvPr>
          <p:cNvSpPr>
            <a:spLocks noGrp="1"/>
          </p:cNvSpPr>
          <p:nvPr>
            <p:ph type="title"/>
          </p:nvPr>
        </p:nvSpPr>
        <p:spPr>
          <a:xfrm>
            <a:off x="1050398" y="654756"/>
            <a:ext cx="8614810" cy="778934"/>
          </a:xfrm>
        </p:spPr>
        <p:txBody>
          <a:bodyPr>
            <a:normAutofit/>
          </a:bodyPr>
          <a:lstStyle/>
          <a:p>
            <a:r>
              <a:rPr lang="en-GB" b="1" dirty="0">
                <a:solidFill>
                  <a:schemeClr val="bg1"/>
                </a:solidFill>
                <a:latin typeface="Segoe UI Light" panose="020B0502040204020203" pitchFamily="34" charset="0"/>
                <a:cs typeface="Segoe UI Light" panose="020B0502040204020203" pitchFamily="34" charset="0"/>
              </a:rPr>
              <a:t>Discussion</a:t>
            </a:r>
          </a:p>
        </p:txBody>
      </p:sp>
      <p:sp>
        <p:nvSpPr>
          <p:cNvPr id="3" name="Slide Number Placeholder 3">
            <a:extLst>
              <a:ext uri="{FF2B5EF4-FFF2-40B4-BE49-F238E27FC236}">
                <a16:creationId xmlns:a16="http://schemas.microsoft.com/office/drawing/2014/main" id="{AFD56883-A4B8-7359-B850-FA1F37B2E222}"/>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12</a:t>
            </a:fld>
            <a:endParaRPr lang="en-GB" dirty="0">
              <a:latin typeface="Segoe UI Light" panose="020B0502040204020203" pitchFamily="34" charset="0"/>
              <a:cs typeface="Segoe UI Light" panose="020B0502040204020203" pitchFamily="34" charset="0"/>
            </a:endParaRPr>
          </a:p>
        </p:txBody>
      </p:sp>
      <p:sp>
        <p:nvSpPr>
          <p:cNvPr id="7" name="Content Placeholder 2">
            <a:extLst>
              <a:ext uri="{FF2B5EF4-FFF2-40B4-BE49-F238E27FC236}">
                <a16:creationId xmlns:a16="http://schemas.microsoft.com/office/drawing/2014/main" id="{EA7CFAF6-5DA8-F4E1-06A6-D6412C10EEEF}"/>
              </a:ext>
            </a:extLst>
          </p:cNvPr>
          <p:cNvSpPr>
            <a:spLocks noGrp="1"/>
          </p:cNvSpPr>
          <p:nvPr>
            <p:ph idx="1"/>
          </p:nvPr>
        </p:nvSpPr>
        <p:spPr>
          <a:xfrm>
            <a:off x="706034" y="1880488"/>
            <a:ext cx="9061015" cy="4264280"/>
          </a:xfrm>
        </p:spPr>
        <p:txBody>
          <a:bodyPr>
            <a:normAutofit/>
          </a:bodyPr>
          <a:lstStyle/>
          <a:p>
            <a:pPr>
              <a:lnSpc>
                <a:spcPct val="120000"/>
              </a:lnSpc>
              <a:spcBef>
                <a:spcPts val="600"/>
              </a:spcBef>
              <a:spcAft>
                <a:spcPts val="600"/>
              </a:spcAft>
            </a:pPr>
            <a:r>
              <a:rPr lang="en-GB" dirty="0"/>
              <a:t>Having seen the others’ ideas, is there anything you would </a:t>
            </a:r>
            <a:r>
              <a:rPr lang="en-GB" b="1" dirty="0"/>
              <a:t>change</a:t>
            </a:r>
            <a:r>
              <a:rPr lang="en-GB" dirty="0"/>
              <a:t> about your design?</a:t>
            </a:r>
          </a:p>
          <a:p>
            <a:pPr>
              <a:lnSpc>
                <a:spcPct val="120000"/>
              </a:lnSpc>
              <a:spcBef>
                <a:spcPts val="600"/>
              </a:spcBef>
              <a:spcAft>
                <a:spcPts val="600"/>
              </a:spcAft>
            </a:pPr>
            <a:r>
              <a:rPr lang="en-GB" dirty="0"/>
              <a:t>Do you think your design would have come out differently if you worked in a </a:t>
            </a:r>
            <a:r>
              <a:rPr lang="en-GB" b="1" dirty="0"/>
              <a:t>group? Why/why not?</a:t>
            </a:r>
          </a:p>
          <a:p>
            <a:pPr>
              <a:lnSpc>
                <a:spcPct val="120000"/>
              </a:lnSpc>
              <a:spcBef>
                <a:spcPts val="600"/>
              </a:spcBef>
              <a:spcAft>
                <a:spcPts val="600"/>
              </a:spcAft>
            </a:pPr>
            <a:r>
              <a:rPr lang="en-GB" dirty="0"/>
              <a:t>Can you think of a </a:t>
            </a:r>
            <a:r>
              <a:rPr lang="en-GB" b="1" dirty="0"/>
              <a:t>strength</a:t>
            </a:r>
            <a:r>
              <a:rPr lang="en-GB" dirty="0"/>
              <a:t> another student has? How could they</a:t>
            </a:r>
            <a:r>
              <a:rPr lang="en-GB" b="1" dirty="0"/>
              <a:t> use that </a:t>
            </a:r>
            <a:r>
              <a:rPr lang="en-GB" dirty="0"/>
              <a:t>as part of a team when making a design like this?</a:t>
            </a:r>
          </a:p>
        </p:txBody>
      </p:sp>
    </p:spTree>
    <p:extLst>
      <p:ext uri="{BB962C8B-B14F-4D97-AF65-F5344CB8AC3E}">
        <p14:creationId xmlns:p14="http://schemas.microsoft.com/office/powerpoint/2010/main" val="58921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2779776" y="1212758"/>
            <a:ext cx="2953462" cy="1365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Optional Extras</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13</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543846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965072" y="613541"/>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5" name="Picture 4">
            <a:extLst>
              <a:ext uri="{FF2B5EF4-FFF2-40B4-BE49-F238E27FC236}">
                <a16:creationId xmlns:a16="http://schemas.microsoft.com/office/drawing/2014/main" id="{7FA528AB-9ADE-77E3-A606-4DB08B971B2E}"/>
              </a:ext>
            </a:extLst>
          </p:cNvPr>
          <p:cNvPicPr>
            <a:picLocks noChangeAspect="1"/>
          </p:cNvPicPr>
          <p:nvPr/>
        </p:nvPicPr>
        <p:blipFill>
          <a:blip r:embed="rId2"/>
          <a:stretch>
            <a:fillRect/>
          </a:stretch>
        </p:blipFill>
        <p:spPr>
          <a:xfrm>
            <a:off x="576130" y="1819220"/>
            <a:ext cx="1895740" cy="781159"/>
          </a:xfrm>
          <a:prstGeom prst="rect">
            <a:avLst/>
          </a:prstGeom>
        </p:spPr>
      </p:pic>
      <p:pic>
        <p:nvPicPr>
          <p:cNvPr id="9" name="Picture 8">
            <a:extLst>
              <a:ext uri="{FF2B5EF4-FFF2-40B4-BE49-F238E27FC236}">
                <a16:creationId xmlns:a16="http://schemas.microsoft.com/office/drawing/2014/main" id="{9CE7DACC-7766-7E22-427E-A8A428CE23BC}"/>
              </a:ext>
            </a:extLst>
          </p:cNvPr>
          <p:cNvPicPr>
            <a:picLocks noChangeAspect="1"/>
          </p:cNvPicPr>
          <p:nvPr/>
        </p:nvPicPr>
        <p:blipFill>
          <a:blip r:embed="rId3"/>
          <a:srcRect l="11100"/>
          <a:stretch/>
        </p:blipFill>
        <p:spPr>
          <a:xfrm>
            <a:off x="2630366" y="1819220"/>
            <a:ext cx="8537506" cy="1597022"/>
          </a:xfrm>
          <a:prstGeom prst="rect">
            <a:avLst/>
          </a:prstGeom>
        </p:spPr>
      </p:pic>
      <p:pic>
        <p:nvPicPr>
          <p:cNvPr id="12" name="Picture 11">
            <a:extLst>
              <a:ext uri="{FF2B5EF4-FFF2-40B4-BE49-F238E27FC236}">
                <a16:creationId xmlns:a16="http://schemas.microsoft.com/office/drawing/2014/main" id="{7716BC9D-D3C7-8C56-776E-ABA790650C12}"/>
              </a:ext>
            </a:extLst>
          </p:cNvPr>
          <p:cNvPicPr>
            <a:picLocks noChangeAspect="1"/>
          </p:cNvPicPr>
          <p:nvPr/>
        </p:nvPicPr>
        <p:blipFill>
          <a:blip r:embed="rId4">
            <a:clrChange>
              <a:clrFrom>
                <a:srgbClr val="FFFFFF"/>
              </a:clrFrom>
              <a:clrTo>
                <a:srgbClr val="FFFFFF">
                  <a:alpha val="0"/>
                </a:srgbClr>
              </a:clrTo>
            </a:clrChange>
          </a:blip>
          <a:srcRect l="3500" t="33854" r="76401" b="34242"/>
          <a:stretch/>
        </p:blipFill>
        <p:spPr>
          <a:xfrm>
            <a:off x="7857021" y="2848171"/>
            <a:ext cx="2450592" cy="1036320"/>
          </a:xfrm>
          <a:prstGeom prst="rect">
            <a:avLst/>
          </a:prstGeom>
        </p:spPr>
      </p:pic>
      <p:pic>
        <p:nvPicPr>
          <p:cNvPr id="14" name="Picture 13">
            <a:extLst>
              <a:ext uri="{FF2B5EF4-FFF2-40B4-BE49-F238E27FC236}">
                <a16:creationId xmlns:a16="http://schemas.microsoft.com/office/drawing/2014/main" id="{FA677F90-9E2F-D256-9A48-85D312BB77A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400" y="3646602"/>
            <a:ext cx="4581679" cy="606882"/>
          </a:xfrm>
          <a:prstGeom prst="rect">
            <a:avLst/>
          </a:prstGeom>
        </p:spPr>
      </p:pic>
      <p:pic>
        <p:nvPicPr>
          <p:cNvPr id="16" name="Picture 15">
            <a:extLst>
              <a:ext uri="{FF2B5EF4-FFF2-40B4-BE49-F238E27FC236}">
                <a16:creationId xmlns:a16="http://schemas.microsoft.com/office/drawing/2014/main" id="{B4E62EB8-9EA2-071B-9AC3-FE6A1DEC22F0}"/>
              </a:ext>
            </a:extLst>
          </p:cNvPr>
          <p:cNvPicPr>
            <a:picLocks noChangeAspect="1"/>
          </p:cNvPicPr>
          <p:nvPr/>
        </p:nvPicPr>
        <p:blipFill>
          <a:blip r:embed="rId6">
            <a:clrChange>
              <a:clrFrom>
                <a:srgbClr val="FFFFFF"/>
              </a:clrFrom>
              <a:clrTo>
                <a:srgbClr val="FFFFFF">
                  <a:alpha val="0"/>
                </a:srgbClr>
              </a:clrTo>
            </a:clrChange>
          </a:blip>
          <a:srcRect b="8909"/>
          <a:stretch/>
        </p:blipFill>
        <p:spPr>
          <a:xfrm>
            <a:off x="4841661" y="3558836"/>
            <a:ext cx="4081215" cy="1326499"/>
          </a:xfrm>
          <a:prstGeom prst="rect">
            <a:avLst/>
          </a:prstGeom>
        </p:spPr>
      </p:pic>
      <p:pic>
        <p:nvPicPr>
          <p:cNvPr id="20" name="Picture 19">
            <a:extLst>
              <a:ext uri="{FF2B5EF4-FFF2-40B4-BE49-F238E27FC236}">
                <a16:creationId xmlns:a16="http://schemas.microsoft.com/office/drawing/2014/main" id="{B5434E8A-8398-F9C4-A604-2FC716888406}"/>
              </a:ext>
            </a:extLst>
          </p:cNvPr>
          <p:cNvPicPr>
            <a:picLocks noChangeAspect="1"/>
          </p:cNvPicPr>
          <p:nvPr/>
        </p:nvPicPr>
        <p:blipFill>
          <a:blip r:embed="rId7"/>
          <a:stretch>
            <a:fillRect/>
          </a:stretch>
        </p:blipFill>
        <p:spPr>
          <a:xfrm>
            <a:off x="7857021" y="4491901"/>
            <a:ext cx="1065855" cy="278982"/>
          </a:xfrm>
          <a:prstGeom prst="rect">
            <a:avLst/>
          </a:prstGeom>
        </p:spPr>
      </p:pic>
      <p:pic>
        <p:nvPicPr>
          <p:cNvPr id="22" name="Picture 21">
            <a:extLst>
              <a:ext uri="{FF2B5EF4-FFF2-40B4-BE49-F238E27FC236}">
                <a16:creationId xmlns:a16="http://schemas.microsoft.com/office/drawing/2014/main" id="{BCD01066-1505-B065-01D6-D814C12A6B85}"/>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09535" y="4467442"/>
            <a:ext cx="2628929" cy="606882"/>
          </a:xfrm>
          <a:prstGeom prst="rect">
            <a:avLst/>
          </a:prstGeom>
        </p:spPr>
      </p:pic>
      <p:pic>
        <p:nvPicPr>
          <p:cNvPr id="24" name="Picture 23">
            <a:extLst>
              <a:ext uri="{FF2B5EF4-FFF2-40B4-BE49-F238E27FC236}">
                <a16:creationId xmlns:a16="http://schemas.microsoft.com/office/drawing/2014/main" id="{7BE9C20D-6C69-4858-B70C-20F007047050}"/>
              </a:ext>
            </a:extLst>
          </p:cNvPr>
          <p:cNvPicPr>
            <a:picLocks noChangeAspect="1"/>
          </p:cNvPicPr>
          <p:nvPr/>
        </p:nvPicPr>
        <p:blipFill>
          <a:blip r:embed="rId9">
            <a:clrChange>
              <a:clrFrom>
                <a:srgbClr val="FFFFFF"/>
              </a:clrFrom>
              <a:clrTo>
                <a:srgbClr val="FFFFFF">
                  <a:alpha val="0"/>
                </a:srgbClr>
              </a:clrTo>
            </a:clrChange>
          </a:blip>
          <a:srcRect r="73200" b="22713"/>
          <a:stretch/>
        </p:blipFill>
        <p:spPr>
          <a:xfrm>
            <a:off x="1902670" y="4938917"/>
            <a:ext cx="1985860" cy="1059331"/>
          </a:xfrm>
          <a:prstGeom prst="rect">
            <a:avLst/>
          </a:prstGeom>
        </p:spPr>
      </p:pic>
      <p:pic>
        <p:nvPicPr>
          <p:cNvPr id="25" name="Picture 24">
            <a:extLst>
              <a:ext uri="{FF2B5EF4-FFF2-40B4-BE49-F238E27FC236}">
                <a16:creationId xmlns:a16="http://schemas.microsoft.com/office/drawing/2014/main" id="{5CB353DB-9416-86C8-8853-284D3D504D9A}"/>
              </a:ext>
            </a:extLst>
          </p:cNvPr>
          <p:cNvPicPr>
            <a:picLocks noChangeAspect="1"/>
          </p:cNvPicPr>
          <p:nvPr/>
        </p:nvPicPr>
        <p:blipFill>
          <a:blip r:embed="rId9">
            <a:clrChange>
              <a:clrFrom>
                <a:srgbClr val="FFFFFF"/>
              </a:clrFrom>
              <a:clrTo>
                <a:srgbClr val="FFFFFF">
                  <a:alpha val="0"/>
                </a:srgbClr>
              </a:clrTo>
            </a:clrChange>
          </a:blip>
          <a:srcRect l="28710"/>
          <a:stretch/>
        </p:blipFill>
        <p:spPr>
          <a:xfrm>
            <a:off x="3877056" y="4938917"/>
            <a:ext cx="5468112" cy="1418800"/>
          </a:xfrm>
          <a:prstGeom prst="rect">
            <a:avLst/>
          </a:prstGeom>
        </p:spPr>
      </p:pic>
    </p:spTree>
    <p:extLst>
      <p:ext uri="{BB962C8B-B14F-4D97-AF65-F5344CB8AC3E}">
        <p14:creationId xmlns:p14="http://schemas.microsoft.com/office/powerpoint/2010/main" val="295290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6AE36-408D-E57F-7681-9374CF754B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26A5DD-92A2-CCF2-CBE1-2DD9D4F4830F}"/>
              </a:ext>
            </a:extLst>
          </p:cNvPr>
          <p:cNvSpPr>
            <a:spLocks noGrp="1"/>
          </p:cNvSpPr>
          <p:nvPr>
            <p:ph type="title"/>
          </p:nvPr>
        </p:nvSpPr>
        <p:spPr>
          <a:xfrm>
            <a:off x="965072" y="613541"/>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70FB5A25-63F9-AE98-8290-A6FC29882CCA}"/>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6" name="Picture 5">
            <a:extLst>
              <a:ext uri="{FF2B5EF4-FFF2-40B4-BE49-F238E27FC236}">
                <a16:creationId xmlns:a16="http://schemas.microsoft.com/office/drawing/2014/main" id="{6A538A36-8708-B761-B759-14FB82AC130A}"/>
              </a:ext>
            </a:extLst>
          </p:cNvPr>
          <p:cNvPicPr>
            <a:picLocks noChangeAspect="1"/>
          </p:cNvPicPr>
          <p:nvPr/>
        </p:nvPicPr>
        <p:blipFill>
          <a:blip r:embed="rId2"/>
          <a:stretch>
            <a:fillRect/>
          </a:stretch>
        </p:blipFill>
        <p:spPr>
          <a:xfrm>
            <a:off x="266355" y="1820414"/>
            <a:ext cx="2135469" cy="735551"/>
          </a:xfrm>
          <a:prstGeom prst="rect">
            <a:avLst/>
          </a:prstGeom>
        </p:spPr>
      </p:pic>
      <p:pic>
        <p:nvPicPr>
          <p:cNvPr id="8" name="Picture 7">
            <a:extLst>
              <a:ext uri="{FF2B5EF4-FFF2-40B4-BE49-F238E27FC236}">
                <a16:creationId xmlns:a16="http://schemas.microsoft.com/office/drawing/2014/main" id="{2164BC03-6462-3C07-5D1E-92975099611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77952" y="3063875"/>
            <a:ext cx="10155936" cy="2544127"/>
          </a:xfrm>
          <a:prstGeom prst="rect">
            <a:avLst/>
          </a:prstGeom>
        </p:spPr>
      </p:pic>
      <p:pic>
        <p:nvPicPr>
          <p:cNvPr id="11" name="Picture 10">
            <a:extLst>
              <a:ext uri="{FF2B5EF4-FFF2-40B4-BE49-F238E27FC236}">
                <a16:creationId xmlns:a16="http://schemas.microsoft.com/office/drawing/2014/main" id="{58367788-1FCB-53BD-A54E-40A05B6B00CC}"/>
              </a:ext>
            </a:extLst>
          </p:cNvPr>
          <p:cNvPicPr>
            <a:picLocks noChangeAspect="1"/>
          </p:cNvPicPr>
          <p:nvPr/>
        </p:nvPicPr>
        <p:blipFill>
          <a:blip r:embed="rId4"/>
          <a:stretch>
            <a:fillRect/>
          </a:stretch>
        </p:blipFill>
        <p:spPr>
          <a:xfrm>
            <a:off x="2555009" y="1978610"/>
            <a:ext cx="9015199" cy="356716"/>
          </a:xfrm>
          <a:prstGeom prst="rect">
            <a:avLst/>
          </a:prstGeom>
        </p:spPr>
      </p:pic>
      <p:pic>
        <p:nvPicPr>
          <p:cNvPr id="15" name="Picture 14">
            <a:extLst>
              <a:ext uri="{FF2B5EF4-FFF2-40B4-BE49-F238E27FC236}">
                <a16:creationId xmlns:a16="http://schemas.microsoft.com/office/drawing/2014/main" id="{40842104-8B28-3A18-DCEF-CD4C6C9D7A44}"/>
              </a:ext>
            </a:extLst>
          </p:cNvPr>
          <p:cNvPicPr>
            <a:picLocks noChangeAspect="1"/>
          </p:cNvPicPr>
          <p:nvPr/>
        </p:nvPicPr>
        <p:blipFill>
          <a:blip r:embed="rId5"/>
          <a:stretch>
            <a:fillRect/>
          </a:stretch>
        </p:blipFill>
        <p:spPr>
          <a:xfrm>
            <a:off x="4602724" y="3867923"/>
            <a:ext cx="1749308" cy="484032"/>
          </a:xfrm>
          <a:prstGeom prst="rect">
            <a:avLst/>
          </a:prstGeom>
        </p:spPr>
      </p:pic>
      <p:pic>
        <p:nvPicPr>
          <p:cNvPr id="17" name="Picture 16">
            <a:extLst>
              <a:ext uri="{FF2B5EF4-FFF2-40B4-BE49-F238E27FC236}">
                <a16:creationId xmlns:a16="http://schemas.microsoft.com/office/drawing/2014/main" id="{CBD33324-72BD-DA53-B237-D9BD556020DB}"/>
              </a:ext>
            </a:extLst>
          </p:cNvPr>
          <p:cNvPicPr>
            <a:picLocks noChangeAspect="1"/>
          </p:cNvPicPr>
          <p:nvPr/>
        </p:nvPicPr>
        <p:blipFill>
          <a:blip r:embed="rId5"/>
          <a:stretch>
            <a:fillRect/>
          </a:stretch>
        </p:blipFill>
        <p:spPr>
          <a:xfrm>
            <a:off x="4602724" y="5080504"/>
            <a:ext cx="1749308" cy="484032"/>
          </a:xfrm>
          <a:prstGeom prst="rect">
            <a:avLst/>
          </a:prstGeom>
        </p:spPr>
      </p:pic>
      <p:pic>
        <p:nvPicPr>
          <p:cNvPr id="19" name="Picture 18">
            <a:extLst>
              <a:ext uri="{FF2B5EF4-FFF2-40B4-BE49-F238E27FC236}">
                <a16:creationId xmlns:a16="http://schemas.microsoft.com/office/drawing/2014/main" id="{D920D8C5-F60C-B7D5-D10F-8FA6CB28784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112728" y="3689209"/>
            <a:ext cx="545384" cy="662746"/>
          </a:xfrm>
          <a:prstGeom prst="rect">
            <a:avLst/>
          </a:prstGeom>
        </p:spPr>
      </p:pic>
      <p:pic>
        <p:nvPicPr>
          <p:cNvPr id="23" name="Picture 22">
            <a:extLst>
              <a:ext uri="{FF2B5EF4-FFF2-40B4-BE49-F238E27FC236}">
                <a16:creationId xmlns:a16="http://schemas.microsoft.com/office/drawing/2014/main" id="{14B42BC3-32F7-FCB8-7E5A-E81A43C0EAC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12727" y="4927609"/>
            <a:ext cx="496997" cy="609950"/>
          </a:xfrm>
          <a:prstGeom prst="rect">
            <a:avLst/>
          </a:prstGeom>
        </p:spPr>
      </p:pic>
      <p:pic>
        <p:nvPicPr>
          <p:cNvPr id="27" name="Picture 26">
            <a:extLst>
              <a:ext uri="{FF2B5EF4-FFF2-40B4-BE49-F238E27FC236}">
                <a16:creationId xmlns:a16="http://schemas.microsoft.com/office/drawing/2014/main" id="{1FAA5179-CA89-79E0-A66D-3C68318598A3}"/>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642748" y="5050711"/>
            <a:ext cx="1600423" cy="1114581"/>
          </a:xfrm>
          <a:prstGeom prst="rect">
            <a:avLst/>
          </a:prstGeom>
        </p:spPr>
      </p:pic>
    </p:spTree>
    <p:extLst>
      <p:ext uri="{BB962C8B-B14F-4D97-AF65-F5344CB8AC3E}">
        <p14:creationId xmlns:p14="http://schemas.microsoft.com/office/powerpoint/2010/main" val="370036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11388-2B81-B613-AA3A-3FB7CB0841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97236B-3E18-3FA8-7C46-C5453D2BFFD3}"/>
              </a:ext>
            </a:extLst>
          </p:cNvPr>
          <p:cNvSpPr>
            <a:spLocks noGrp="1"/>
          </p:cNvSpPr>
          <p:nvPr>
            <p:ph type="title"/>
          </p:nvPr>
        </p:nvSpPr>
        <p:spPr>
          <a:xfrm>
            <a:off x="965072" y="613541"/>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94A36110-03E2-D088-0AB0-6EAB9CB6C733}"/>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9" name="Picture 8">
            <a:extLst>
              <a:ext uri="{FF2B5EF4-FFF2-40B4-BE49-F238E27FC236}">
                <a16:creationId xmlns:a16="http://schemas.microsoft.com/office/drawing/2014/main" id="{EE80F7E8-87AA-269E-814F-FA3D865E0824}"/>
              </a:ext>
            </a:extLst>
          </p:cNvPr>
          <p:cNvPicPr>
            <a:picLocks noChangeAspect="1"/>
          </p:cNvPicPr>
          <p:nvPr/>
        </p:nvPicPr>
        <p:blipFill>
          <a:blip r:embed="rId2"/>
          <a:stretch>
            <a:fillRect/>
          </a:stretch>
        </p:blipFill>
        <p:spPr>
          <a:xfrm>
            <a:off x="462907" y="1761453"/>
            <a:ext cx="2189259" cy="715011"/>
          </a:xfrm>
          <a:prstGeom prst="rect">
            <a:avLst/>
          </a:prstGeom>
        </p:spPr>
      </p:pic>
      <p:pic>
        <p:nvPicPr>
          <p:cNvPr id="12" name="Picture 11">
            <a:extLst>
              <a:ext uri="{FF2B5EF4-FFF2-40B4-BE49-F238E27FC236}">
                <a16:creationId xmlns:a16="http://schemas.microsoft.com/office/drawing/2014/main" id="{1061BCA7-6303-F0CE-9A50-FF1FC477C49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15019" y="1761453"/>
            <a:ext cx="7179702" cy="1989711"/>
          </a:xfrm>
          <a:prstGeom prst="rect">
            <a:avLst/>
          </a:prstGeom>
        </p:spPr>
      </p:pic>
      <p:pic>
        <p:nvPicPr>
          <p:cNvPr id="14" name="Picture 13">
            <a:extLst>
              <a:ext uri="{FF2B5EF4-FFF2-40B4-BE49-F238E27FC236}">
                <a16:creationId xmlns:a16="http://schemas.microsoft.com/office/drawing/2014/main" id="{78BBDFF7-9B9F-5C68-6B87-657CF45CD26D}"/>
              </a:ext>
            </a:extLst>
          </p:cNvPr>
          <p:cNvPicPr>
            <a:picLocks noChangeAspect="1"/>
          </p:cNvPicPr>
          <p:nvPr/>
        </p:nvPicPr>
        <p:blipFill>
          <a:blip r:embed="rId4">
            <a:clrChange>
              <a:clrFrom>
                <a:srgbClr val="FFFFFF"/>
              </a:clrFrom>
              <a:clrTo>
                <a:srgbClr val="FFFFFF">
                  <a:alpha val="0"/>
                </a:srgbClr>
              </a:clrTo>
            </a:clrChange>
          </a:blip>
          <a:srcRect r="61895"/>
          <a:stretch/>
        </p:blipFill>
        <p:spPr>
          <a:xfrm>
            <a:off x="356386" y="3751164"/>
            <a:ext cx="4374110" cy="1009791"/>
          </a:xfrm>
          <a:prstGeom prst="rect">
            <a:avLst/>
          </a:prstGeom>
        </p:spPr>
      </p:pic>
      <p:pic>
        <p:nvPicPr>
          <p:cNvPr id="16" name="Picture 15">
            <a:extLst>
              <a:ext uri="{FF2B5EF4-FFF2-40B4-BE49-F238E27FC236}">
                <a16:creationId xmlns:a16="http://schemas.microsoft.com/office/drawing/2014/main" id="{C6CB1135-28CA-4A6D-786A-434343DE8301}"/>
              </a:ext>
            </a:extLst>
          </p:cNvPr>
          <p:cNvPicPr>
            <a:picLocks noChangeAspect="1"/>
          </p:cNvPicPr>
          <p:nvPr/>
        </p:nvPicPr>
        <p:blipFill>
          <a:blip r:embed="rId4">
            <a:clrChange>
              <a:clrFrom>
                <a:srgbClr val="FFFFFF"/>
              </a:clrFrom>
              <a:clrTo>
                <a:srgbClr val="FFFFFF">
                  <a:alpha val="0"/>
                </a:srgbClr>
              </a:clrTo>
            </a:clrChange>
          </a:blip>
          <a:srcRect l="37520"/>
          <a:stretch/>
        </p:blipFill>
        <p:spPr>
          <a:xfrm>
            <a:off x="1292352" y="4731084"/>
            <a:ext cx="7172173" cy="1009791"/>
          </a:xfrm>
          <a:prstGeom prst="rect">
            <a:avLst/>
          </a:prstGeom>
        </p:spPr>
      </p:pic>
      <p:pic>
        <p:nvPicPr>
          <p:cNvPr id="20" name="Picture 19">
            <a:extLst>
              <a:ext uri="{FF2B5EF4-FFF2-40B4-BE49-F238E27FC236}">
                <a16:creationId xmlns:a16="http://schemas.microsoft.com/office/drawing/2014/main" id="{D0065BE7-3C6A-00B4-0FC8-5A6D8B060BE5}"/>
              </a:ext>
            </a:extLst>
          </p:cNvPr>
          <p:cNvPicPr>
            <a:picLocks noChangeAspect="1"/>
          </p:cNvPicPr>
          <p:nvPr/>
        </p:nvPicPr>
        <p:blipFill>
          <a:blip r:embed="rId5"/>
          <a:stretch>
            <a:fillRect/>
          </a:stretch>
        </p:blipFill>
        <p:spPr>
          <a:xfrm>
            <a:off x="7990594" y="5658904"/>
            <a:ext cx="1409897" cy="428685"/>
          </a:xfrm>
          <a:prstGeom prst="rect">
            <a:avLst/>
          </a:prstGeom>
        </p:spPr>
      </p:pic>
    </p:spTree>
    <p:extLst>
      <p:ext uri="{BB962C8B-B14F-4D97-AF65-F5344CB8AC3E}">
        <p14:creationId xmlns:p14="http://schemas.microsoft.com/office/powerpoint/2010/main" val="373546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62EF5-42D0-D14F-EC03-B1CD0C80BC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B5CBE2-99BB-BCB9-78C3-C58BAD68604C}"/>
              </a:ext>
            </a:extLst>
          </p:cNvPr>
          <p:cNvSpPr>
            <a:spLocks noGrp="1"/>
          </p:cNvSpPr>
          <p:nvPr>
            <p:ph type="title"/>
          </p:nvPr>
        </p:nvSpPr>
        <p:spPr>
          <a:xfrm>
            <a:off x="965072" y="613541"/>
            <a:ext cx="8702178" cy="859826"/>
          </a:xfrm>
        </p:spPr>
        <p:txBody>
          <a:bodyPr anchor="ctr">
            <a:normAutofit/>
          </a:bodyPr>
          <a:lstStyle/>
          <a:p>
            <a:r>
              <a:rPr lang="en-GB" dirty="0">
                <a:solidFill>
                  <a:schemeClr val="bg1"/>
                </a:solidFill>
              </a:rPr>
              <a:t>Exam Practice</a:t>
            </a:r>
          </a:p>
        </p:txBody>
      </p:sp>
      <p:pic>
        <p:nvPicPr>
          <p:cNvPr id="20" name="Picture 19">
            <a:extLst>
              <a:ext uri="{FF2B5EF4-FFF2-40B4-BE49-F238E27FC236}">
                <a16:creationId xmlns:a16="http://schemas.microsoft.com/office/drawing/2014/main" id="{518A5617-9B52-E9FC-1B72-26E9AF8BC011}"/>
              </a:ext>
            </a:extLst>
          </p:cNvPr>
          <p:cNvPicPr>
            <a:picLocks noChangeAspect="1"/>
          </p:cNvPicPr>
          <p:nvPr/>
        </p:nvPicPr>
        <p:blipFill>
          <a:blip r:embed="rId2"/>
          <a:stretch>
            <a:fillRect/>
          </a:stretch>
        </p:blipFill>
        <p:spPr>
          <a:xfrm>
            <a:off x="9936481" y="2371399"/>
            <a:ext cx="1207007" cy="366995"/>
          </a:xfrm>
          <a:prstGeom prst="rect">
            <a:avLst/>
          </a:prstGeom>
        </p:spPr>
      </p:pic>
      <p:pic>
        <p:nvPicPr>
          <p:cNvPr id="5" name="Picture 4">
            <a:extLst>
              <a:ext uri="{FF2B5EF4-FFF2-40B4-BE49-F238E27FC236}">
                <a16:creationId xmlns:a16="http://schemas.microsoft.com/office/drawing/2014/main" id="{08BAD93C-9CF9-798B-221B-44F9153AA637}"/>
              </a:ext>
            </a:extLst>
          </p:cNvPr>
          <p:cNvPicPr>
            <a:picLocks noChangeAspect="1"/>
          </p:cNvPicPr>
          <p:nvPr/>
        </p:nvPicPr>
        <p:blipFill>
          <a:blip r:embed="rId3"/>
          <a:stretch>
            <a:fillRect/>
          </a:stretch>
        </p:blipFill>
        <p:spPr>
          <a:xfrm>
            <a:off x="2895600" y="1794837"/>
            <a:ext cx="8702178" cy="598640"/>
          </a:xfrm>
          <a:prstGeom prst="rect">
            <a:avLst/>
          </a:prstGeom>
        </p:spPr>
      </p:pic>
      <p:pic>
        <p:nvPicPr>
          <p:cNvPr id="7" name="Picture 6">
            <a:extLst>
              <a:ext uri="{FF2B5EF4-FFF2-40B4-BE49-F238E27FC236}">
                <a16:creationId xmlns:a16="http://schemas.microsoft.com/office/drawing/2014/main" id="{B0DA3210-2357-6BA8-FD97-54254A0D4E10}"/>
              </a:ext>
            </a:extLst>
          </p:cNvPr>
          <p:cNvPicPr>
            <a:picLocks noChangeAspect="1"/>
          </p:cNvPicPr>
          <p:nvPr/>
        </p:nvPicPr>
        <p:blipFill>
          <a:blip r:embed="rId4"/>
          <a:stretch>
            <a:fillRect/>
          </a:stretch>
        </p:blipFill>
        <p:spPr>
          <a:xfrm>
            <a:off x="309393" y="1689288"/>
            <a:ext cx="2429214" cy="809738"/>
          </a:xfrm>
          <a:prstGeom prst="rect">
            <a:avLst/>
          </a:prstGeom>
        </p:spPr>
      </p:pic>
      <p:pic>
        <p:nvPicPr>
          <p:cNvPr id="10" name="Picture 9">
            <a:extLst>
              <a:ext uri="{FF2B5EF4-FFF2-40B4-BE49-F238E27FC236}">
                <a16:creationId xmlns:a16="http://schemas.microsoft.com/office/drawing/2014/main" id="{A144CA64-876E-0C95-2AC7-9A701030EDFD}"/>
              </a:ext>
            </a:extLst>
          </p:cNvPr>
          <p:cNvPicPr>
            <a:picLocks noChangeAspect="1"/>
          </p:cNvPicPr>
          <p:nvPr/>
        </p:nvPicPr>
        <p:blipFill>
          <a:blip r:embed="rId5"/>
          <a:stretch>
            <a:fillRect/>
          </a:stretch>
        </p:blipFill>
        <p:spPr>
          <a:xfrm>
            <a:off x="2689839" y="2435304"/>
            <a:ext cx="7213539" cy="300877"/>
          </a:xfrm>
          <a:prstGeom prst="rect">
            <a:avLst/>
          </a:prstGeom>
        </p:spPr>
      </p:pic>
      <p:pic>
        <p:nvPicPr>
          <p:cNvPr id="17" name="Picture 16">
            <a:extLst>
              <a:ext uri="{FF2B5EF4-FFF2-40B4-BE49-F238E27FC236}">
                <a16:creationId xmlns:a16="http://schemas.microsoft.com/office/drawing/2014/main" id="{D50DE37A-DC35-03F1-510D-15ED69A3E9A9}"/>
              </a:ext>
            </a:extLst>
          </p:cNvPr>
          <p:cNvPicPr>
            <a:picLocks noChangeAspect="1"/>
          </p:cNvPicPr>
          <p:nvPr/>
        </p:nvPicPr>
        <p:blipFill>
          <a:blip r:embed="rId6"/>
          <a:stretch>
            <a:fillRect/>
          </a:stretch>
        </p:blipFill>
        <p:spPr>
          <a:xfrm>
            <a:off x="8348989" y="2777111"/>
            <a:ext cx="3484850" cy="246958"/>
          </a:xfrm>
          <a:prstGeom prst="rect">
            <a:avLst/>
          </a:prstGeom>
        </p:spPr>
      </p:pic>
      <p:pic>
        <p:nvPicPr>
          <p:cNvPr id="19" name="Picture 18">
            <a:extLst>
              <a:ext uri="{FF2B5EF4-FFF2-40B4-BE49-F238E27FC236}">
                <a16:creationId xmlns:a16="http://schemas.microsoft.com/office/drawing/2014/main" id="{A584CAF2-5D29-14B5-E201-AD0FBE5DFF43}"/>
              </a:ext>
            </a:extLst>
          </p:cNvPr>
          <p:cNvPicPr>
            <a:picLocks noChangeAspect="1"/>
          </p:cNvPicPr>
          <p:nvPr/>
        </p:nvPicPr>
        <p:blipFill>
          <a:blip r:embed="rId7"/>
          <a:stretch>
            <a:fillRect/>
          </a:stretch>
        </p:blipFill>
        <p:spPr>
          <a:xfrm>
            <a:off x="309393" y="3093126"/>
            <a:ext cx="2152950" cy="800212"/>
          </a:xfrm>
          <a:prstGeom prst="rect">
            <a:avLst/>
          </a:prstGeom>
        </p:spPr>
      </p:pic>
      <p:pic>
        <p:nvPicPr>
          <p:cNvPr id="22" name="Picture 21">
            <a:extLst>
              <a:ext uri="{FF2B5EF4-FFF2-40B4-BE49-F238E27FC236}">
                <a16:creationId xmlns:a16="http://schemas.microsoft.com/office/drawing/2014/main" id="{1693DBEC-5EB7-C91B-B57F-BC72AD22E429}"/>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858343" y="3093126"/>
            <a:ext cx="8739436" cy="910358"/>
          </a:xfrm>
          <a:prstGeom prst="rect">
            <a:avLst/>
          </a:prstGeom>
        </p:spPr>
      </p:pic>
      <p:pic>
        <p:nvPicPr>
          <p:cNvPr id="24" name="Picture 23">
            <a:extLst>
              <a:ext uri="{FF2B5EF4-FFF2-40B4-BE49-F238E27FC236}">
                <a16:creationId xmlns:a16="http://schemas.microsoft.com/office/drawing/2014/main" id="{F2EEAAC4-00D2-150C-C9FF-F863A31C1CDB}"/>
              </a:ext>
            </a:extLst>
          </p:cNvPr>
          <p:cNvPicPr>
            <a:picLocks noChangeAspect="1"/>
          </p:cNvPicPr>
          <p:nvPr/>
        </p:nvPicPr>
        <p:blipFill>
          <a:blip r:embed="rId9"/>
          <a:stretch>
            <a:fillRect/>
          </a:stretch>
        </p:blipFill>
        <p:spPr>
          <a:xfrm>
            <a:off x="370804" y="4229013"/>
            <a:ext cx="3067342" cy="292128"/>
          </a:xfrm>
          <a:prstGeom prst="rect">
            <a:avLst/>
          </a:prstGeom>
        </p:spPr>
      </p:pic>
      <p:pic>
        <p:nvPicPr>
          <p:cNvPr id="26" name="Picture 25">
            <a:extLst>
              <a:ext uri="{FF2B5EF4-FFF2-40B4-BE49-F238E27FC236}">
                <a16:creationId xmlns:a16="http://schemas.microsoft.com/office/drawing/2014/main" id="{31350379-C685-E4AA-9E81-A38E874F9E3C}"/>
              </a:ext>
            </a:extLst>
          </p:cNvPr>
          <p:cNvPicPr>
            <a:picLocks noChangeAspect="1"/>
          </p:cNvPicPr>
          <p:nvPr/>
        </p:nvPicPr>
        <p:blipFill>
          <a:blip r:embed="rId10"/>
          <a:srcRect r="33574"/>
          <a:stretch/>
        </p:blipFill>
        <p:spPr>
          <a:xfrm>
            <a:off x="3536300" y="4083893"/>
            <a:ext cx="2993073" cy="491556"/>
          </a:xfrm>
          <a:prstGeom prst="rect">
            <a:avLst/>
          </a:prstGeom>
        </p:spPr>
      </p:pic>
      <p:pic>
        <p:nvPicPr>
          <p:cNvPr id="27" name="Picture 26">
            <a:extLst>
              <a:ext uri="{FF2B5EF4-FFF2-40B4-BE49-F238E27FC236}">
                <a16:creationId xmlns:a16="http://schemas.microsoft.com/office/drawing/2014/main" id="{E6048EBF-FDB4-0E29-2671-0E8AA2E9F730}"/>
              </a:ext>
            </a:extLst>
          </p:cNvPr>
          <p:cNvPicPr>
            <a:picLocks noChangeAspect="1"/>
          </p:cNvPicPr>
          <p:nvPr/>
        </p:nvPicPr>
        <p:blipFill>
          <a:blip r:embed="rId10"/>
          <a:srcRect l="65843"/>
          <a:stretch/>
        </p:blipFill>
        <p:spPr>
          <a:xfrm>
            <a:off x="6529373" y="4083893"/>
            <a:ext cx="1539067" cy="491556"/>
          </a:xfrm>
          <a:prstGeom prst="rect">
            <a:avLst/>
          </a:prstGeom>
        </p:spPr>
      </p:pic>
      <p:pic>
        <p:nvPicPr>
          <p:cNvPr id="29" name="Picture 28">
            <a:extLst>
              <a:ext uri="{FF2B5EF4-FFF2-40B4-BE49-F238E27FC236}">
                <a16:creationId xmlns:a16="http://schemas.microsoft.com/office/drawing/2014/main" id="{1006B7AF-FB43-77C5-8E34-6BFAE2C87A67}"/>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7282957" y="4575449"/>
            <a:ext cx="2635192" cy="291181"/>
          </a:xfrm>
          <a:prstGeom prst="rect">
            <a:avLst/>
          </a:prstGeom>
        </p:spPr>
      </p:pic>
      <p:pic>
        <p:nvPicPr>
          <p:cNvPr id="31" name="Picture 30">
            <a:extLst>
              <a:ext uri="{FF2B5EF4-FFF2-40B4-BE49-F238E27FC236}">
                <a16:creationId xmlns:a16="http://schemas.microsoft.com/office/drawing/2014/main" id="{299CEA4A-AFF2-0834-3995-D1E6617F5509}"/>
              </a:ext>
            </a:extLst>
          </p:cNvPr>
          <p:cNvPicPr>
            <a:picLocks noChangeAspect="1"/>
          </p:cNvPicPr>
          <p:nvPr/>
        </p:nvPicPr>
        <p:blipFill>
          <a:blip r:embed="rId12"/>
          <a:stretch>
            <a:fillRect/>
          </a:stretch>
        </p:blipFill>
        <p:spPr>
          <a:xfrm>
            <a:off x="370804" y="4708044"/>
            <a:ext cx="5466860" cy="314364"/>
          </a:xfrm>
          <a:prstGeom prst="rect">
            <a:avLst/>
          </a:prstGeom>
        </p:spPr>
      </p:pic>
      <p:pic>
        <p:nvPicPr>
          <p:cNvPr id="33" name="Picture 32">
            <a:extLst>
              <a:ext uri="{FF2B5EF4-FFF2-40B4-BE49-F238E27FC236}">
                <a16:creationId xmlns:a16="http://schemas.microsoft.com/office/drawing/2014/main" id="{091C5B03-42EB-84EC-68FB-DCF4BB1DBAD5}"/>
              </a:ext>
            </a:extLst>
          </p:cNvPr>
          <p:cNvPicPr>
            <a:picLocks noChangeAspect="1"/>
          </p:cNvPicPr>
          <p:nvPr/>
        </p:nvPicPr>
        <p:blipFill>
          <a:blip r:embed="rId13"/>
          <a:srcRect r="76589" b="25696"/>
          <a:stretch/>
        </p:blipFill>
        <p:spPr>
          <a:xfrm>
            <a:off x="5837664" y="4610508"/>
            <a:ext cx="1332367" cy="452375"/>
          </a:xfrm>
          <a:prstGeom prst="rect">
            <a:avLst/>
          </a:prstGeom>
        </p:spPr>
      </p:pic>
      <p:pic>
        <p:nvPicPr>
          <p:cNvPr id="34" name="Picture 33">
            <a:extLst>
              <a:ext uri="{FF2B5EF4-FFF2-40B4-BE49-F238E27FC236}">
                <a16:creationId xmlns:a16="http://schemas.microsoft.com/office/drawing/2014/main" id="{A9420C63-E49B-FF05-35B9-3CFD7A3F0B67}"/>
              </a:ext>
            </a:extLst>
          </p:cNvPr>
          <p:cNvPicPr>
            <a:picLocks noChangeAspect="1"/>
          </p:cNvPicPr>
          <p:nvPr/>
        </p:nvPicPr>
        <p:blipFill>
          <a:blip r:embed="rId13">
            <a:clrChange>
              <a:clrFrom>
                <a:srgbClr val="FFFFFF"/>
              </a:clrFrom>
              <a:clrTo>
                <a:srgbClr val="FFFFFF">
                  <a:alpha val="0"/>
                </a:srgbClr>
              </a:clrTo>
            </a:clrChange>
          </a:blip>
          <a:srcRect l="26288"/>
          <a:stretch/>
        </p:blipFill>
        <p:spPr>
          <a:xfrm>
            <a:off x="4785057" y="5767443"/>
            <a:ext cx="3301335" cy="479120"/>
          </a:xfrm>
          <a:prstGeom prst="rect">
            <a:avLst/>
          </a:prstGeom>
        </p:spPr>
      </p:pic>
      <p:pic>
        <p:nvPicPr>
          <p:cNvPr id="36" name="Picture 35">
            <a:extLst>
              <a:ext uri="{FF2B5EF4-FFF2-40B4-BE49-F238E27FC236}">
                <a16:creationId xmlns:a16="http://schemas.microsoft.com/office/drawing/2014/main" id="{C1619C73-7BDE-8D2A-F856-07631AE127BF}"/>
              </a:ext>
            </a:extLst>
          </p:cNvPr>
          <p:cNvPicPr>
            <a:picLocks noChangeAspect="1"/>
          </p:cNvPicPr>
          <p:nvPr/>
        </p:nvPicPr>
        <p:blipFill>
          <a:blip r:embed="rId14">
            <a:clrChange>
              <a:clrFrom>
                <a:srgbClr val="FFFFFF"/>
              </a:clrFrom>
              <a:clrTo>
                <a:srgbClr val="FFFFFF">
                  <a:alpha val="0"/>
                </a:srgbClr>
              </a:clrTo>
            </a:clrChange>
          </a:blip>
          <a:srcRect r="17203"/>
          <a:stretch/>
        </p:blipFill>
        <p:spPr>
          <a:xfrm>
            <a:off x="483568" y="5057467"/>
            <a:ext cx="7584872" cy="799642"/>
          </a:xfrm>
          <a:prstGeom prst="rect">
            <a:avLst/>
          </a:prstGeom>
        </p:spPr>
      </p:pic>
      <p:pic>
        <p:nvPicPr>
          <p:cNvPr id="37" name="Picture 36">
            <a:extLst>
              <a:ext uri="{FF2B5EF4-FFF2-40B4-BE49-F238E27FC236}">
                <a16:creationId xmlns:a16="http://schemas.microsoft.com/office/drawing/2014/main" id="{352796EB-CC09-BA03-7932-883F7E78ECCF}"/>
              </a:ext>
            </a:extLst>
          </p:cNvPr>
          <p:cNvPicPr>
            <a:picLocks noChangeAspect="1"/>
          </p:cNvPicPr>
          <p:nvPr/>
        </p:nvPicPr>
        <p:blipFill>
          <a:blip r:embed="rId14">
            <a:clrChange>
              <a:clrFrom>
                <a:srgbClr val="FFFFFF"/>
              </a:clrFrom>
              <a:clrTo>
                <a:srgbClr val="FFFFFF">
                  <a:alpha val="0"/>
                </a:srgbClr>
              </a:clrTo>
            </a:clrChange>
          </a:blip>
          <a:srcRect l="83069"/>
          <a:stretch/>
        </p:blipFill>
        <p:spPr>
          <a:xfrm>
            <a:off x="8036898" y="4920707"/>
            <a:ext cx="1799372" cy="927679"/>
          </a:xfrm>
          <a:prstGeom prst="rect">
            <a:avLst/>
          </a:prstGeom>
        </p:spPr>
      </p:pic>
      <p:pic>
        <p:nvPicPr>
          <p:cNvPr id="40" name="Picture 39">
            <a:extLst>
              <a:ext uri="{FF2B5EF4-FFF2-40B4-BE49-F238E27FC236}">
                <a16:creationId xmlns:a16="http://schemas.microsoft.com/office/drawing/2014/main" id="{A8D8FD3C-370C-6A5C-4743-B07D55D226B0}"/>
              </a:ext>
            </a:extLst>
          </p:cNvPr>
          <p:cNvPicPr>
            <a:picLocks noChangeAspect="1"/>
          </p:cNvPicPr>
          <p:nvPr/>
        </p:nvPicPr>
        <p:blipFill>
          <a:blip r:embed="rId13"/>
          <a:srcRect r="76589" b="25696"/>
          <a:stretch/>
        </p:blipFill>
        <p:spPr>
          <a:xfrm>
            <a:off x="8183203" y="5824708"/>
            <a:ext cx="1265598" cy="429706"/>
          </a:xfrm>
          <a:prstGeom prst="rect">
            <a:avLst/>
          </a:prstGeom>
        </p:spPr>
      </p:pic>
      <p:sp>
        <p:nvSpPr>
          <p:cNvPr id="41" name="Slide Number Placeholder 3">
            <a:extLst>
              <a:ext uri="{FF2B5EF4-FFF2-40B4-BE49-F238E27FC236}">
                <a16:creationId xmlns:a16="http://schemas.microsoft.com/office/drawing/2014/main" id="{F29A5593-72C8-8C57-1045-962D708E5C75}"/>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Tree>
    <p:extLst>
      <p:ext uri="{BB962C8B-B14F-4D97-AF65-F5344CB8AC3E}">
        <p14:creationId xmlns:p14="http://schemas.microsoft.com/office/powerpoint/2010/main" val="422018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53B7C-D5F2-B428-46F4-73FB52A935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0338DBF-7FAC-DDCA-52A8-DEE3FCB80CF8}"/>
              </a:ext>
            </a:extLst>
          </p:cNvPr>
          <p:cNvSpPr>
            <a:spLocks noGrp="1"/>
          </p:cNvSpPr>
          <p:nvPr>
            <p:ph type="title"/>
          </p:nvPr>
        </p:nvSpPr>
        <p:spPr>
          <a:xfrm>
            <a:off x="965072" y="613541"/>
            <a:ext cx="8702178" cy="859826"/>
          </a:xfrm>
        </p:spPr>
        <p:txBody>
          <a:bodyPr anchor="ctr">
            <a:normAutofit/>
          </a:bodyPr>
          <a:lstStyle/>
          <a:p>
            <a:r>
              <a:rPr lang="en-GB" dirty="0">
                <a:solidFill>
                  <a:schemeClr val="bg1"/>
                </a:solidFill>
              </a:rPr>
              <a:t>Exam Practice</a:t>
            </a:r>
          </a:p>
        </p:txBody>
      </p:sp>
      <p:sp>
        <p:nvSpPr>
          <p:cNvPr id="4" name="Slide Number Placeholder 3">
            <a:extLst>
              <a:ext uri="{FF2B5EF4-FFF2-40B4-BE49-F238E27FC236}">
                <a16:creationId xmlns:a16="http://schemas.microsoft.com/office/drawing/2014/main" id="{7BF2909F-CDFB-973E-1759-A2745C24E83A}"/>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8" name="Picture 7">
            <a:extLst>
              <a:ext uri="{FF2B5EF4-FFF2-40B4-BE49-F238E27FC236}">
                <a16:creationId xmlns:a16="http://schemas.microsoft.com/office/drawing/2014/main" id="{3BCD79A4-4CFC-82B2-925F-2D9B68492018}"/>
              </a:ext>
            </a:extLst>
          </p:cNvPr>
          <p:cNvPicPr>
            <a:picLocks noChangeAspect="1"/>
          </p:cNvPicPr>
          <p:nvPr/>
        </p:nvPicPr>
        <p:blipFill>
          <a:blip r:embed="rId2"/>
          <a:stretch>
            <a:fillRect/>
          </a:stretch>
        </p:blipFill>
        <p:spPr>
          <a:xfrm>
            <a:off x="368298" y="1695596"/>
            <a:ext cx="1848108" cy="638264"/>
          </a:xfrm>
          <a:prstGeom prst="rect">
            <a:avLst/>
          </a:prstGeom>
        </p:spPr>
      </p:pic>
      <p:pic>
        <p:nvPicPr>
          <p:cNvPr id="11" name="Picture 10">
            <a:extLst>
              <a:ext uri="{FF2B5EF4-FFF2-40B4-BE49-F238E27FC236}">
                <a16:creationId xmlns:a16="http://schemas.microsoft.com/office/drawing/2014/main" id="{09090C53-F96D-13B1-9FA1-933A111FF2A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39875" y="1686452"/>
            <a:ext cx="7913597" cy="1160199"/>
          </a:xfrm>
          <a:prstGeom prst="rect">
            <a:avLst/>
          </a:prstGeom>
        </p:spPr>
      </p:pic>
      <p:pic>
        <p:nvPicPr>
          <p:cNvPr id="13" name="Picture 12">
            <a:extLst>
              <a:ext uri="{FF2B5EF4-FFF2-40B4-BE49-F238E27FC236}">
                <a16:creationId xmlns:a16="http://schemas.microsoft.com/office/drawing/2014/main" id="{9BAECA11-522A-5C86-FC22-3DA62A1E325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400" y="2734627"/>
            <a:ext cx="4490522" cy="3457107"/>
          </a:xfrm>
          <a:prstGeom prst="rect">
            <a:avLst/>
          </a:prstGeom>
        </p:spPr>
      </p:pic>
      <p:pic>
        <p:nvPicPr>
          <p:cNvPr id="15" name="Picture 14">
            <a:extLst>
              <a:ext uri="{FF2B5EF4-FFF2-40B4-BE49-F238E27FC236}">
                <a16:creationId xmlns:a16="http://schemas.microsoft.com/office/drawing/2014/main" id="{F7335C72-ED36-8F53-54D1-FAF5AF730BF7}"/>
              </a:ext>
            </a:extLst>
          </p:cNvPr>
          <p:cNvPicPr>
            <a:picLocks noChangeAspect="1"/>
          </p:cNvPicPr>
          <p:nvPr/>
        </p:nvPicPr>
        <p:blipFill>
          <a:blip r:embed="rId5"/>
          <a:stretch>
            <a:fillRect/>
          </a:stretch>
        </p:blipFill>
        <p:spPr>
          <a:xfrm>
            <a:off x="4514289" y="3052396"/>
            <a:ext cx="7525311" cy="294236"/>
          </a:xfrm>
          <a:prstGeom prst="rect">
            <a:avLst/>
          </a:prstGeom>
        </p:spPr>
      </p:pic>
      <p:pic>
        <p:nvPicPr>
          <p:cNvPr id="18" name="Picture 17">
            <a:extLst>
              <a:ext uri="{FF2B5EF4-FFF2-40B4-BE49-F238E27FC236}">
                <a16:creationId xmlns:a16="http://schemas.microsoft.com/office/drawing/2014/main" id="{5E220C3E-47B2-223A-E1D5-4520667A5EE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490043" y="3511370"/>
            <a:ext cx="5300133" cy="665802"/>
          </a:xfrm>
          <a:prstGeom prst="rect">
            <a:avLst/>
          </a:prstGeom>
        </p:spPr>
      </p:pic>
      <p:pic>
        <p:nvPicPr>
          <p:cNvPr id="23" name="Picture 22">
            <a:extLst>
              <a:ext uri="{FF2B5EF4-FFF2-40B4-BE49-F238E27FC236}">
                <a16:creationId xmlns:a16="http://schemas.microsoft.com/office/drawing/2014/main" id="{945D1503-5783-E746-FFE4-5E3AAF4F976D}"/>
              </a:ext>
            </a:extLst>
          </p:cNvPr>
          <p:cNvPicPr>
            <a:picLocks noChangeAspect="1"/>
          </p:cNvPicPr>
          <p:nvPr/>
        </p:nvPicPr>
        <p:blipFill>
          <a:blip r:embed="rId7"/>
          <a:stretch>
            <a:fillRect/>
          </a:stretch>
        </p:blipFill>
        <p:spPr>
          <a:xfrm>
            <a:off x="8599385" y="4167963"/>
            <a:ext cx="1190791" cy="304843"/>
          </a:xfrm>
          <a:prstGeom prst="rect">
            <a:avLst/>
          </a:prstGeom>
        </p:spPr>
      </p:pic>
    </p:spTree>
    <p:extLst>
      <p:ext uri="{BB962C8B-B14F-4D97-AF65-F5344CB8AC3E}">
        <p14:creationId xmlns:p14="http://schemas.microsoft.com/office/powerpoint/2010/main" val="1620119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F79EE-1052-FA5E-A3F0-AF7C4B3D28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5C18A3-2BA4-FCF0-EF14-6544A4C36A21}"/>
              </a:ext>
            </a:extLst>
          </p:cNvPr>
          <p:cNvSpPr>
            <a:spLocks noGrp="1"/>
          </p:cNvSpPr>
          <p:nvPr>
            <p:ph type="title"/>
          </p:nvPr>
        </p:nvSpPr>
        <p:spPr>
          <a:xfrm>
            <a:off x="965072" y="613541"/>
            <a:ext cx="8702178" cy="859826"/>
          </a:xfrm>
        </p:spPr>
        <p:txBody>
          <a:bodyPr anchor="ctr">
            <a:normAutofit/>
          </a:bodyPr>
          <a:lstStyle/>
          <a:p>
            <a:r>
              <a:rPr lang="en-GB" dirty="0">
                <a:solidFill>
                  <a:schemeClr val="bg1"/>
                </a:solidFill>
              </a:rPr>
              <a:t>Exam Practice</a:t>
            </a:r>
          </a:p>
        </p:txBody>
      </p:sp>
      <p:sp>
        <p:nvSpPr>
          <p:cNvPr id="4" name="Slide Number Placeholder 3">
            <a:extLst>
              <a:ext uri="{FF2B5EF4-FFF2-40B4-BE49-F238E27FC236}">
                <a16:creationId xmlns:a16="http://schemas.microsoft.com/office/drawing/2014/main" id="{7BC53823-A9F6-36B3-41E1-5FFEE9EF7048}"/>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11" name="Picture 10">
            <a:extLst>
              <a:ext uri="{FF2B5EF4-FFF2-40B4-BE49-F238E27FC236}">
                <a16:creationId xmlns:a16="http://schemas.microsoft.com/office/drawing/2014/main" id="{A8B734EE-445B-FFBD-AF4F-7CED2CF6E87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339875" y="1686452"/>
            <a:ext cx="7913597" cy="1160199"/>
          </a:xfrm>
          <a:prstGeom prst="rect">
            <a:avLst/>
          </a:prstGeom>
        </p:spPr>
      </p:pic>
      <p:pic>
        <p:nvPicPr>
          <p:cNvPr id="13" name="Picture 12">
            <a:extLst>
              <a:ext uri="{FF2B5EF4-FFF2-40B4-BE49-F238E27FC236}">
                <a16:creationId xmlns:a16="http://schemas.microsoft.com/office/drawing/2014/main" id="{871A4F64-CCFA-E892-8476-7B20969B73C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400" y="2734627"/>
            <a:ext cx="4490522" cy="3457107"/>
          </a:xfrm>
          <a:prstGeom prst="rect">
            <a:avLst/>
          </a:prstGeom>
        </p:spPr>
      </p:pic>
      <p:pic>
        <p:nvPicPr>
          <p:cNvPr id="5" name="Picture 4">
            <a:extLst>
              <a:ext uri="{FF2B5EF4-FFF2-40B4-BE49-F238E27FC236}">
                <a16:creationId xmlns:a16="http://schemas.microsoft.com/office/drawing/2014/main" id="{965C2535-45E0-D4D2-DAAE-94C118EC8C56}"/>
              </a:ext>
            </a:extLst>
          </p:cNvPr>
          <p:cNvPicPr>
            <a:picLocks noChangeAspect="1"/>
          </p:cNvPicPr>
          <p:nvPr/>
        </p:nvPicPr>
        <p:blipFill>
          <a:blip r:embed="rId4"/>
          <a:stretch>
            <a:fillRect/>
          </a:stretch>
        </p:blipFill>
        <p:spPr>
          <a:xfrm>
            <a:off x="4359027" y="2966391"/>
            <a:ext cx="7564749" cy="524465"/>
          </a:xfrm>
          <a:prstGeom prst="rect">
            <a:avLst/>
          </a:prstGeom>
        </p:spPr>
      </p:pic>
      <p:pic>
        <p:nvPicPr>
          <p:cNvPr id="7" name="Picture 6">
            <a:extLst>
              <a:ext uri="{FF2B5EF4-FFF2-40B4-BE49-F238E27FC236}">
                <a16:creationId xmlns:a16="http://schemas.microsoft.com/office/drawing/2014/main" id="{3C4070F5-70D0-B39F-C2FA-7678A11CD8DA}"/>
              </a:ext>
            </a:extLst>
          </p:cNvPr>
          <p:cNvPicPr>
            <a:picLocks noChangeAspect="1"/>
          </p:cNvPicPr>
          <p:nvPr/>
        </p:nvPicPr>
        <p:blipFill>
          <a:blip r:embed="rId5"/>
          <a:stretch>
            <a:fillRect/>
          </a:stretch>
        </p:blipFill>
        <p:spPr>
          <a:xfrm>
            <a:off x="236347" y="1686452"/>
            <a:ext cx="2019582" cy="704948"/>
          </a:xfrm>
          <a:prstGeom prst="rect">
            <a:avLst/>
          </a:prstGeom>
        </p:spPr>
      </p:pic>
      <p:pic>
        <p:nvPicPr>
          <p:cNvPr id="10" name="Picture 9">
            <a:extLst>
              <a:ext uri="{FF2B5EF4-FFF2-40B4-BE49-F238E27FC236}">
                <a16:creationId xmlns:a16="http://schemas.microsoft.com/office/drawing/2014/main" id="{71704E78-C576-EB0B-D507-459FCAEDE0EC}"/>
              </a:ext>
            </a:extLst>
          </p:cNvPr>
          <p:cNvPicPr>
            <a:picLocks noChangeAspect="1"/>
          </p:cNvPicPr>
          <p:nvPr/>
        </p:nvPicPr>
        <p:blipFill>
          <a:blip r:embed="rId6"/>
          <a:stretch>
            <a:fillRect/>
          </a:stretch>
        </p:blipFill>
        <p:spPr>
          <a:xfrm>
            <a:off x="4461474" y="3649086"/>
            <a:ext cx="5129576" cy="282127"/>
          </a:xfrm>
          <a:prstGeom prst="rect">
            <a:avLst/>
          </a:prstGeom>
        </p:spPr>
      </p:pic>
      <p:cxnSp>
        <p:nvCxnSpPr>
          <p:cNvPr id="14" name="Straight Connector 13">
            <a:extLst>
              <a:ext uri="{FF2B5EF4-FFF2-40B4-BE49-F238E27FC236}">
                <a16:creationId xmlns:a16="http://schemas.microsoft.com/office/drawing/2014/main" id="{D651F7E2-12AB-A664-A828-5DF426E443DE}"/>
              </a:ext>
            </a:extLst>
          </p:cNvPr>
          <p:cNvCxnSpPr/>
          <p:nvPr/>
        </p:nvCxnSpPr>
        <p:spPr>
          <a:xfrm flipV="1">
            <a:off x="2514600" y="3307080"/>
            <a:ext cx="0" cy="2377440"/>
          </a:xfrm>
          <a:prstGeom prst="line">
            <a:avLst/>
          </a:prstGeom>
          <a:ln w="38100">
            <a:solidFill>
              <a:srgbClr val="F79F1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D6FE56-FE8A-87B2-DE30-B3B158117426}"/>
              </a:ext>
            </a:extLst>
          </p:cNvPr>
          <p:cNvCxnSpPr>
            <a:cxnSpLocks/>
          </p:cNvCxnSpPr>
          <p:nvPr/>
        </p:nvCxnSpPr>
        <p:spPr>
          <a:xfrm>
            <a:off x="1290638" y="3307080"/>
            <a:ext cx="1223962" cy="0"/>
          </a:xfrm>
          <a:prstGeom prst="line">
            <a:avLst/>
          </a:prstGeom>
          <a:ln w="38100">
            <a:solidFill>
              <a:srgbClr val="F79F1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D9C2475-98AD-F737-2894-F26F20D390F5}"/>
              </a:ext>
            </a:extLst>
          </p:cNvPr>
          <p:cNvPicPr>
            <a:picLocks noChangeAspect="1"/>
          </p:cNvPicPr>
          <p:nvPr/>
        </p:nvPicPr>
        <p:blipFill>
          <a:blip r:embed="rId7"/>
          <a:srcRect r="63474"/>
          <a:stretch/>
        </p:blipFill>
        <p:spPr>
          <a:xfrm>
            <a:off x="9716508" y="3569212"/>
            <a:ext cx="716796" cy="362001"/>
          </a:xfrm>
          <a:prstGeom prst="rect">
            <a:avLst/>
          </a:prstGeom>
        </p:spPr>
      </p:pic>
      <p:pic>
        <p:nvPicPr>
          <p:cNvPr id="22" name="Picture 21">
            <a:extLst>
              <a:ext uri="{FF2B5EF4-FFF2-40B4-BE49-F238E27FC236}">
                <a16:creationId xmlns:a16="http://schemas.microsoft.com/office/drawing/2014/main" id="{554197F3-0EA1-9DBD-A1C0-5EF0F014EBA7}"/>
              </a:ext>
            </a:extLst>
          </p:cNvPr>
          <p:cNvPicPr>
            <a:picLocks noChangeAspect="1"/>
          </p:cNvPicPr>
          <p:nvPr/>
        </p:nvPicPr>
        <p:blipFill>
          <a:blip r:embed="rId7"/>
          <a:srcRect l="38079"/>
          <a:stretch/>
        </p:blipFill>
        <p:spPr>
          <a:xfrm>
            <a:off x="9218156" y="3941107"/>
            <a:ext cx="1215148" cy="362001"/>
          </a:xfrm>
          <a:prstGeom prst="rect">
            <a:avLst/>
          </a:prstGeom>
        </p:spPr>
      </p:pic>
      <p:pic>
        <p:nvPicPr>
          <p:cNvPr id="26" name="Picture 25">
            <a:extLst>
              <a:ext uri="{FF2B5EF4-FFF2-40B4-BE49-F238E27FC236}">
                <a16:creationId xmlns:a16="http://schemas.microsoft.com/office/drawing/2014/main" id="{359DEF6C-A631-3D66-AAA9-B223B0BCAB52}"/>
              </a:ext>
            </a:extLst>
          </p:cNvPr>
          <p:cNvPicPr>
            <a:picLocks noChangeAspect="1"/>
          </p:cNvPicPr>
          <p:nvPr/>
        </p:nvPicPr>
        <p:blipFill>
          <a:blip r:embed="rId8">
            <a:clrChange>
              <a:clrFrom>
                <a:srgbClr val="FFFFFF"/>
              </a:clrFrom>
              <a:clrTo>
                <a:srgbClr val="FFFFFF">
                  <a:alpha val="0"/>
                </a:srgbClr>
              </a:clrTo>
            </a:clrChange>
          </a:blip>
          <a:srcRect t="34379" r="43419" b="32872"/>
          <a:stretch/>
        </p:blipFill>
        <p:spPr>
          <a:xfrm>
            <a:off x="4474773" y="4437000"/>
            <a:ext cx="3818328" cy="328193"/>
          </a:xfrm>
          <a:prstGeom prst="rect">
            <a:avLst/>
          </a:prstGeom>
        </p:spPr>
      </p:pic>
      <p:pic>
        <p:nvPicPr>
          <p:cNvPr id="27" name="Picture 26">
            <a:extLst>
              <a:ext uri="{FF2B5EF4-FFF2-40B4-BE49-F238E27FC236}">
                <a16:creationId xmlns:a16="http://schemas.microsoft.com/office/drawing/2014/main" id="{D58D632D-34B3-5242-ED9C-899901521131}"/>
              </a:ext>
            </a:extLst>
          </p:cNvPr>
          <p:cNvPicPr>
            <a:picLocks noChangeAspect="1"/>
          </p:cNvPicPr>
          <p:nvPr/>
        </p:nvPicPr>
        <p:blipFill>
          <a:blip r:embed="rId8">
            <a:clrChange>
              <a:clrFrom>
                <a:srgbClr val="FFFFFF"/>
              </a:clrFrom>
              <a:clrTo>
                <a:srgbClr val="FFFFFF">
                  <a:alpha val="0"/>
                </a:srgbClr>
              </a:clrTo>
            </a:clrChange>
          </a:blip>
          <a:srcRect l="56910" t="26735" r="21585" b="3063"/>
          <a:stretch/>
        </p:blipFill>
        <p:spPr>
          <a:xfrm>
            <a:off x="8322061" y="4353700"/>
            <a:ext cx="1503669" cy="728966"/>
          </a:xfrm>
          <a:prstGeom prst="rect">
            <a:avLst/>
          </a:prstGeom>
        </p:spPr>
      </p:pic>
      <p:pic>
        <p:nvPicPr>
          <p:cNvPr id="28" name="Picture 27">
            <a:extLst>
              <a:ext uri="{FF2B5EF4-FFF2-40B4-BE49-F238E27FC236}">
                <a16:creationId xmlns:a16="http://schemas.microsoft.com/office/drawing/2014/main" id="{19E15C76-6E72-F9F4-1E2C-1190C03F71DB}"/>
              </a:ext>
            </a:extLst>
          </p:cNvPr>
          <p:cNvPicPr>
            <a:picLocks noChangeAspect="1"/>
          </p:cNvPicPr>
          <p:nvPr/>
        </p:nvPicPr>
        <p:blipFill>
          <a:blip r:embed="rId8">
            <a:clrChange>
              <a:clrFrom>
                <a:srgbClr val="FFFFFF"/>
              </a:clrFrom>
              <a:clrTo>
                <a:srgbClr val="FFFFFF">
                  <a:alpha val="0"/>
                </a:srgbClr>
              </a:clrTo>
            </a:clrChange>
          </a:blip>
          <a:srcRect l="62054" t="-614" r="1837" b="70431"/>
          <a:stretch/>
        </p:blipFill>
        <p:spPr>
          <a:xfrm>
            <a:off x="7191715" y="5059132"/>
            <a:ext cx="2524793" cy="313421"/>
          </a:xfrm>
          <a:prstGeom prst="rect">
            <a:avLst/>
          </a:prstGeom>
        </p:spPr>
      </p:pic>
      <p:pic>
        <p:nvPicPr>
          <p:cNvPr id="29" name="Picture 28">
            <a:extLst>
              <a:ext uri="{FF2B5EF4-FFF2-40B4-BE49-F238E27FC236}">
                <a16:creationId xmlns:a16="http://schemas.microsoft.com/office/drawing/2014/main" id="{C03439A3-3CCC-4498-C109-59E7FB94B526}"/>
              </a:ext>
            </a:extLst>
          </p:cNvPr>
          <p:cNvPicPr>
            <a:picLocks noChangeAspect="1"/>
          </p:cNvPicPr>
          <p:nvPr/>
        </p:nvPicPr>
        <p:blipFill>
          <a:blip r:embed="rId7"/>
          <a:srcRect l="38079"/>
          <a:stretch/>
        </p:blipFill>
        <p:spPr>
          <a:xfrm>
            <a:off x="8501360" y="5421479"/>
            <a:ext cx="1215148" cy="362001"/>
          </a:xfrm>
          <a:prstGeom prst="rect">
            <a:avLst/>
          </a:prstGeom>
        </p:spPr>
      </p:pic>
    </p:spTree>
    <p:extLst>
      <p:ext uri="{BB962C8B-B14F-4D97-AF65-F5344CB8AC3E}">
        <p14:creationId xmlns:p14="http://schemas.microsoft.com/office/powerpoint/2010/main" val="174810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08C15C-0AE4-4025-974F-7BCCF254E5EA}"/>
              </a:ext>
            </a:extLst>
          </p:cNvPr>
          <p:cNvSpPr txBox="1"/>
          <p:nvPr/>
        </p:nvSpPr>
        <p:spPr>
          <a:xfrm>
            <a:off x="3123353" y="512820"/>
            <a:ext cx="7597606" cy="5517664"/>
          </a:xfrm>
          <a:prstGeom prst="rect">
            <a:avLst/>
          </a:prstGeom>
          <a:noFill/>
        </p:spPr>
        <p:txBody>
          <a:bodyPr wrap="square" rtlCol="0">
            <a:spAutoFit/>
          </a:bodyPr>
          <a:lstStyle/>
          <a:p>
            <a:pPr>
              <a:lnSpc>
                <a:spcPct val="150000"/>
              </a:lnSpc>
            </a:pPr>
            <a:r>
              <a:rPr lang="en-US" sz="4000" dirty="0">
                <a:latin typeface="Segoe UI Light" panose="020B0502040204020203" pitchFamily="34" charset="0"/>
                <a:cs typeface="Segoe UI Light" panose="020B0502040204020203" pitchFamily="34" charset="0"/>
              </a:rPr>
              <a:t>Introduction</a:t>
            </a:r>
          </a:p>
          <a:p>
            <a:pPr>
              <a:lnSpc>
                <a:spcPct val="150000"/>
              </a:lnSpc>
            </a:pPr>
            <a:r>
              <a:rPr lang="en-US" sz="4000" dirty="0">
                <a:latin typeface="Segoe UI Light" panose="020B0502040204020203" pitchFamily="34" charset="0"/>
                <a:cs typeface="Segoe UI Light" panose="020B0502040204020203" pitchFamily="34" charset="0"/>
              </a:rPr>
              <a:t>Self-Study Recap</a:t>
            </a:r>
          </a:p>
          <a:p>
            <a:pPr>
              <a:lnSpc>
                <a:spcPct val="150000"/>
              </a:lnSpc>
            </a:pPr>
            <a:r>
              <a:rPr lang="en-US" sz="4000" dirty="0">
                <a:latin typeface="Segoe UI Light" panose="020B0502040204020203" pitchFamily="34" charset="0"/>
                <a:cs typeface="Segoe UI Light" panose="020B0502040204020203" pitchFamily="34" charset="0"/>
              </a:rPr>
              <a:t>Wind Farm Presentations</a:t>
            </a:r>
          </a:p>
          <a:p>
            <a:pPr>
              <a:lnSpc>
                <a:spcPct val="150000"/>
              </a:lnSpc>
            </a:pPr>
            <a:r>
              <a:rPr lang="en-US" sz="4000" dirty="0">
                <a:latin typeface="Segoe UI Light" panose="020B0502040204020203" pitchFamily="34" charset="0"/>
                <a:cs typeface="Segoe UI Light" panose="020B0502040204020203" pitchFamily="34" charset="0"/>
              </a:rPr>
              <a:t>Discussion Time</a:t>
            </a:r>
          </a:p>
          <a:p>
            <a:pPr>
              <a:lnSpc>
                <a:spcPct val="150000"/>
              </a:lnSpc>
            </a:pPr>
            <a:r>
              <a:rPr lang="en-US" sz="4000" dirty="0">
                <a:latin typeface="Segoe UI Light" panose="020B0502040204020203" pitchFamily="34" charset="0"/>
                <a:cs typeface="Segoe UI Light" panose="020B0502040204020203" pitchFamily="34" charset="0"/>
              </a:rPr>
              <a:t>Optional Extras (if time)</a:t>
            </a:r>
          </a:p>
          <a:p>
            <a:pPr>
              <a:lnSpc>
                <a:spcPct val="150000"/>
              </a:lnSpc>
            </a:pPr>
            <a:r>
              <a:rPr lang="en-US" sz="4000" dirty="0">
                <a:latin typeface="Segoe UI Light" panose="020B0502040204020203" pitchFamily="34" charset="0"/>
                <a:cs typeface="Segoe UI Light" panose="020B0502040204020203" pitchFamily="34" charset="0"/>
              </a:rPr>
              <a:t>Questions</a:t>
            </a:r>
          </a:p>
        </p:txBody>
      </p:sp>
      <p:pic>
        <p:nvPicPr>
          <p:cNvPr id="16" name="Picture 15">
            <a:extLst>
              <a:ext uri="{FF2B5EF4-FFF2-40B4-BE49-F238E27FC236}">
                <a16:creationId xmlns:a16="http://schemas.microsoft.com/office/drawing/2014/main" id="{5BC5A85D-0415-14AD-FCC9-2E8C00BC1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993" y="3690893"/>
            <a:ext cx="697486" cy="262494"/>
          </a:xfrm>
          <a:prstGeom prst="rect">
            <a:avLst/>
          </a:prstGeom>
        </p:spPr>
      </p:pic>
      <p:pic>
        <p:nvPicPr>
          <p:cNvPr id="15" name="Picture 14">
            <a:extLst>
              <a:ext uri="{FF2B5EF4-FFF2-40B4-BE49-F238E27FC236}">
                <a16:creationId xmlns:a16="http://schemas.microsoft.com/office/drawing/2014/main" id="{91D85073-69AA-3A7C-7876-E09D031B1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6076" y="1876291"/>
            <a:ext cx="697486" cy="262494"/>
          </a:xfrm>
          <a:prstGeom prst="rect">
            <a:avLst/>
          </a:prstGeom>
        </p:spPr>
      </p:pic>
      <p:pic>
        <p:nvPicPr>
          <p:cNvPr id="12" name="Picture 11">
            <a:extLst>
              <a:ext uri="{FF2B5EF4-FFF2-40B4-BE49-F238E27FC236}">
                <a16:creationId xmlns:a16="http://schemas.microsoft.com/office/drawing/2014/main" id="{5DE57CCD-FCBE-7834-97D5-F4329BA1E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70" y="2782022"/>
            <a:ext cx="697486" cy="262494"/>
          </a:xfrm>
          <a:prstGeom prst="rect">
            <a:avLst/>
          </a:prstGeom>
        </p:spPr>
      </p:pic>
      <p:pic>
        <p:nvPicPr>
          <p:cNvPr id="8" name="Picture 7">
            <a:extLst>
              <a:ext uri="{FF2B5EF4-FFF2-40B4-BE49-F238E27FC236}">
                <a16:creationId xmlns:a16="http://schemas.microsoft.com/office/drawing/2014/main" id="{AEB383E8-9074-CE38-A8DE-BB1A3BFC8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70" y="1096525"/>
            <a:ext cx="697486" cy="262494"/>
          </a:xfrm>
          <a:prstGeom prst="rect">
            <a:avLst/>
          </a:prstGeom>
        </p:spPr>
      </p:pic>
      <p:sp>
        <p:nvSpPr>
          <p:cNvPr id="6" name="Slide Number Placeholder 3">
            <a:extLst>
              <a:ext uri="{FF2B5EF4-FFF2-40B4-BE49-F238E27FC236}">
                <a16:creationId xmlns:a16="http://schemas.microsoft.com/office/drawing/2014/main" id="{10461D70-8ADF-5710-6CDC-76A80DF7E7C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a:t>
            </a:fld>
            <a:endParaRPr lang="en-GB" dirty="0">
              <a:latin typeface="Segoe UI Light" panose="020B0502040204020203" pitchFamily="34" charset="0"/>
              <a:cs typeface="Segoe UI Light" panose="020B0502040204020203" pitchFamily="34" charset="0"/>
            </a:endParaRPr>
          </a:p>
        </p:txBody>
      </p:sp>
      <p:pic>
        <p:nvPicPr>
          <p:cNvPr id="9" name="Picture 8" descr="A close up of a logo&#10;&#10;Description automatically generated">
            <a:extLst>
              <a:ext uri="{FF2B5EF4-FFF2-40B4-BE49-F238E27FC236}">
                <a16:creationId xmlns:a16="http://schemas.microsoft.com/office/drawing/2014/main" id="{7589363C-760B-6D9B-B499-C1DDE930B6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361" y="114311"/>
            <a:ext cx="5454822" cy="797018"/>
          </a:xfrm>
          <a:prstGeom prst="rect">
            <a:avLst/>
          </a:prstGeom>
        </p:spPr>
      </p:pic>
      <p:pic>
        <p:nvPicPr>
          <p:cNvPr id="4" name="Picture 3">
            <a:extLst>
              <a:ext uri="{FF2B5EF4-FFF2-40B4-BE49-F238E27FC236}">
                <a16:creationId xmlns:a16="http://schemas.microsoft.com/office/drawing/2014/main" id="{D91A5E6A-E150-C8B4-BA0F-C3B5ADA0FE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70" y="4608163"/>
            <a:ext cx="697486" cy="262494"/>
          </a:xfrm>
          <a:prstGeom prst="rect">
            <a:avLst/>
          </a:prstGeom>
        </p:spPr>
      </p:pic>
      <p:pic>
        <p:nvPicPr>
          <p:cNvPr id="2" name="Picture 1">
            <a:extLst>
              <a:ext uri="{FF2B5EF4-FFF2-40B4-BE49-F238E27FC236}">
                <a16:creationId xmlns:a16="http://schemas.microsoft.com/office/drawing/2014/main" id="{50957533-EF5E-1D77-E825-B7ABC0721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368" y="5538743"/>
            <a:ext cx="697486" cy="262494"/>
          </a:xfrm>
          <a:prstGeom prst="rect">
            <a:avLst/>
          </a:prstGeom>
        </p:spPr>
      </p:pic>
    </p:spTree>
    <p:extLst>
      <p:ext uri="{BB962C8B-B14F-4D97-AF65-F5344CB8AC3E}">
        <p14:creationId xmlns:p14="http://schemas.microsoft.com/office/powerpoint/2010/main" val="62243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1930C-1BFE-4727-225E-D9DB300452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CAD3D6-68E1-1B9A-3B5D-BD1EE25FF533}"/>
              </a:ext>
            </a:extLst>
          </p:cNvPr>
          <p:cNvSpPr>
            <a:spLocks noGrp="1"/>
          </p:cNvSpPr>
          <p:nvPr>
            <p:ph type="title"/>
          </p:nvPr>
        </p:nvSpPr>
        <p:spPr>
          <a:xfrm>
            <a:off x="965072" y="613541"/>
            <a:ext cx="8702178" cy="859826"/>
          </a:xfrm>
        </p:spPr>
        <p:txBody>
          <a:bodyPr anchor="ctr">
            <a:normAutofit/>
          </a:bodyPr>
          <a:lstStyle/>
          <a:p>
            <a:r>
              <a:rPr lang="en-GB" dirty="0">
                <a:solidFill>
                  <a:schemeClr val="bg1"/>
                </a:solidFill>
              </a:rPr>
              <a:t>Exam Practice</a:t>
            </a:r>
          </a:p>
        </p:txBody>
      </p:sp>
      <p:sp>
        <p:nvSpPr>
          <p:cNvPr id="4" name="Slide Number Placeholder 3">
            <a:extLst>
              <a:ext uri="{FF2B5EF4-FFF2-40B4-BE49-F238E27FC236}">
                <a16:creationId xmlns:a16="http://schemas.microsoft.com/office/drawing/2014/main" id="{FCBA4DD2-3C68-46AE-9C5B-6749B9942EAC}"/>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6" name="Picture 5">
            <a:extLst>
              <a:ext uri="{FF2B5EF4-FFF2-40B4-BE49-F238E27FC236}">
                <a16:creationId xmlns:a16="http://schemas.microsoft.com/office/drawing/2014/main" id="{5C34C2A8-B770-B45C-ED3C-ED49988D7091}"/>
              </a:ext>
            </a:extLst>
          </p:cNvPr>
          <p:cNvPicPr>
            <a:picLocks noChangeAspect="1"/>
          </p:cNvPicPr>
          <p:nvPr/>
        </p:nvPicPr>
        <p:blipFill>
          <a:blip r:embed="rId2"/>
          <a:stretch>
            <a:fillRect/>
          </a:stretch>
        </p:blipFill>
        <p:spPr>
          <a:xfrm>
            <a:off x="330141" y="1908126"/>
            <a:ext cx="838317" cy="704948"/>
          </a:xfrm>
          <a:prstGeom prst="rect">
            <a:avLst/>
          </a:prstGeom>
        </p:spPr>
      </p:pic>
      <p:pic>
        <p:nvPicPr>
          <p:cNvPr id="9" name="Picture 8">
            <a:extLst>
              <a:ext uri="{FF2B5EF4-FFF2-40B4-BE49-F238E27FC236}">
                <a16:creationId xmlns:a16="http://schemas.microsoft.com/office/drawing/2014/main" id="{1B0F741E-1DBC-D71B-52A8-5BC041CCCFBD}"/>
              </a:ext>
            </a:extLst>
          </p:cNvPr>
          <p:cNvPicPr>
            <a:picLocks noChangeAspect="1"/>
          </p:cNvPicPr>
          <p:nvPr/>
        </p:nvPicPr>
        <p:blipFill>
          <a:blip r:embed="rId3"/>
          <a:stretch>
            <a:fillRect/>
          </a:stretch>
        </p:blipFill>
        <p:spPr>
          <a:xfrm>
            <a:off x="1473200" y="1908126"/>
            <a:ext cx="10248900" cy="939005"/>
          </a:xfrm>
          <a:prstGeom prst="rect">
            <a:avLst/>
          </a:prstGeom>
        </p:spPr>
      </p:pic>
      <p:pic>
        <p:nvPicPr>
          <p:cNvPr id="15" name="Picture 14">
            <a:extLst>
              <a:ext uri="{FF2B5EF4-FFF2-40B4-BE49-F238E27FC236}">
                <a16:creationId xmlns:a16="http://schemas.microsoft.com/office/drawing/2014/main" id="{F0575BD0-8DA3-D29C-52A8-679E92CDAD0F}"/>
              </a:ext>
            </a:extLst>
          </p:cNvPr>
          <p:cNvPicPr>
            <a:picLocks noChangeAspect="1"/>
          </p:cNvPicPr>
          <p:nvPr/>
        </p:nvPicPr>
        <p:blipFill>
          <a:blip r:embed="rId4"/>
          <a:stretch>
            <a:fillRect/>
          </a:stretch>
        </p:blipFill>
        <p:spPr>
          <a:xfrm>
            <a:off x="1473200" y="3119942"/>
            <a:ext cx="6935168" cy="323895"/>
          </a:xfrm>
          <a:prstGeom prst="rect">
            <a:avLst/>
          </a:prstGeom>
        </p:spPr>
      </p:pic>
      <p:pic>
        <p:nvPicPr>
          <p:cNvPr id="17" name="Picture 16">
            <a:extLst>
              <a:ext uri="{FF2B5EF4-FFF2-40B4-BE49-F238E27FC236}">
                <a16:creationId xmlns:a16="http://schemas.microsoft.com/office/drawing/2014/main" id="{0B8FEC63-C598-2003-8092-C7122CB34426}"/>
              </a:ext>
            </a:extLst>
          </p:cNvPr>
          <p:cNvPicPr>
            <a:picLocks noChangeAspect="1"/>
          </p:cNvPicPr>
          <p:nvPr/>
        </p:nvPicPr>
        <p:blipFill>
          <a:blip r:embed="rId5"/>
          <a:srcRect l="38079"/>
          <a:stretch/>
        </p:blipFill>
        <p:spPr>
          <a:xfrm>
            <a:off x="8679160" y="3100888"/>
            <a:ext cx="1215148" cy="362001"/>
          </a:xfrm>
          <a:prstGeom prst="rect">
            <a:avLst/>
          </a:prstGeom>
        </p:spPr>
      </p:pic>
    </p:spTree>
    <p:extLst>
      <p:ext uri="{BB962C8B-B14F-4D97-AF65-F5344CB8AC3E}">
        <p14:creationId xmlns:p14="http://schemas.microsoft.com/office/powerpoint/2010/main" val="403239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orful circles and lines&#10;&#10;Description automatically generated with medium confidence">
            <a:extLst>
              <a:ext uri="{FF2B5EF4-FFF2-40B4-BE49-F238E27FC236}">
                <a16:creationId xmlns:a16="http://schemas.microsoft.com/office/drawing/2014/main" id="{224DA179-3029-815A-23E2-545BACD51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078" y="2723400"/>
            <a:ext cx="786393" cy="705600"/>
          </a:xfrm>
          <a:prstGeom prst="rect">
            <a:avLst/>
          </a:prstGeom>
        </p:spPr>
      </p:pic>
      <p:pic>
        <p:nvPicPr>
          <p:cNvPr id="4" name="Picture 3" descr="A colorful circles and lines&#10;&#10;Description automatically generated with medium confidence">
            <a:extLst>
              <a:ext uri="{FF2B5EF4-FFF2-40B4-BE49-F238E27FC236}">
                <a16:creationId xmlns:a16="http://schemas.microsoft.com/office/drawing/2014/main" id="{D162BD80-4346-3DD5-C680-F07A0F91D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529" y="2731953"/>
            <a:ext cx="786393" cy="705600"/>
          </a:xfrm>
          <a:prstGeom prst="rect">
            <a:avLst/>
          </a:prstGeom>
        </p:spPr>
      </p:pic>
      <p:sp>
        <p:nvSpPr>
          <p:cNvPr id="2" name="Title 1"/>
          <p:cNvSpPr>
            <a:spLocks noGrp="1"/>
          </p:cNvSpPr>
          <p:nvPr>
            <p:ph type="title" idx="4294967295"/>
          </p:nvPr>
        </p:nvSpPr>
        <p:spPr>
          <a:xfrm>
            <a:off x="3637788" y="2386920"/>
            <a:ext cx="4916424" cy="1325563"/>
          </a:xfrm>
        </p:spPr>
        <p:txBody>
          <a:bodyPr>
            <a:normAutofit/>
          </a:bodyPr>
          <a:lstStyle/>
          <a:p>
            <a:pPr algn="ctr"/>
            <a:r>
              <a:rPr lang="en-GB" sz="7200">
                <a:latin typeface="Segoe UI Light" panose="020B0502040204020203" pitchFamily="34" charset="0"/>
                <a:cs typeface="Segoe UI Light" panose="020B0502040204020203" pitchFamily="34" charset="0"/>
              </a:rPr>
              <a:t>Questions?</a:t>
            </a:r>
          </a:p>
        </p:txBody>
      </p:sp>
      <p:sp>
        <p:nvSpPr>
          <p:cNvPr id="8" name="Oval 7"/>
          <p:cNvSpPr/>
          <p:nvPr/>
        </p:nvSpPr>
        <p:spPr>
          <a:xfrm>
            <a:off x="11099723" y="3586817"/>
            <a:ext cx="477937" cy="477937"/>
          </a:xfrm>
          <a:prstGeom prst="ellipse">
            <a:avLst/>
          </a:prstGeom>
          <a:solidFill>
            <a:srgbClr val="ED4C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9" name="Oval 8"/>
          <p:cNvSpPr/>
          <p:nvPr/>
        </p:nvSpPr>
        <p:spPr>
          <a:xfrm>
            <a:off x="10075138" y="4278850"/>
            <a:ext cx="1638688" cy="1638688"/>
          </a:xfrm>
          <a:prstGeom prst="ellipse">
            <a:avLst/>
          </a:prstGeom>
          <a:solidFill>
            <a:srgbClr val="12CB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10" name="Oval 9"/>
          <p:cNvSpPr/>
          <p:nvPr/>
        </p:nvSpPr>
        <p:spPr>
          <a:xfrm>
            <a:off x="9454672" y="5120197"/>
            <a:ext cx="924742" cy="924742"/>
          </a:xfrm>
          <a:prstGeom prst="ellipse">
            <a:avLst/>
          </a:prstGeom>
          <a:solidFill>
            <a:srgbClr val="FFC31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5" name="Slide Number Placeholder 3">
            <a:extLst>
              <a:ext uri="{FF2B5EF4-FFF2-40B4-BE49-F238E27FC236}">
                <a16:creationId xmlns:a16="http://schemas.microsoft.com/office/drawing/2014/main" id="{9D5A0BB5-4E7A-F799-1E2F-537D7392C1B2}"/>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21</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8553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2153920" y="1809344"/>
            <a:ext cx="3579317" cy="7684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Introduction</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9307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1050398" y="654756"/>
            <a:ext cx="8614810" cy="778934"/>
          </a:xfrm>
        </p:spPr>
        <p:txBody>
          <a:bodyPr/>
          <a:lstStyle/>
          <a:p>
            <a:r>
              <a:rPr lang="en-GB" b="1" dirty="0">
                <a:solidFill>
                  <a:schemeClr val="bg1"/>
                </a:solidFill>
                <a:latin typeface="Segoe UI Light" panose="020B0502040204020203" pitchFamily="34" charset="0"/>
                <a:cs typeface="Segoe UI Light" panose="020B0502040204020203" pitchFamily="34" charset="0"/>
              </a:rPr>
              <a:t>Aims and Learning Objectives</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4</a:t>
            </a:fld>
            <a:endParaRPr lang="en-GB" dirty="0">
              <a:latin typeface="Segoe UI Light" panose="020B0502040204020203" pitchFamily="34" charset="0"/>
              <a:cs typeface="Segoe UI Light" panose="020B0502040204020203" pitchFamily="34" charset="0"/>
            </a:endParaRPr>
          </a:p>
        </p:txBody>
      </p:sp>
      <p:pic>
        <p:nvPicPr>
          <p:cNvPr id="4" name="Picture 3">
            <a:extLst>
              <a:ext uri="{FF2B5EF4-FFF2-40B4-BE49-F238E27FC236}">
                <a16:creationId xmlns:a16="http://schemas.microsoft.com/office/drawing/2014/main" id="{5887E95D-741E-A509-A028-24F597DEEA13}"/>
              </a:ext>
            </a:extLst>
          </p:cNvPr>
          <p:cNvPicPr>
            <a:picLocks noChangeAspect="1"/>
          </p:cNvPicPr>
          <p:nvPr/>
        </p:nvPicPr>
        <p:blipFill>
          <a:blip r:embed="rId3"/>
          <a:srcRect t="1385" r="66399"/>
          <a:stretch/>
        </p:blipFill>
        <p:spPr>
          <a:xfrm>
            <a:off x="272789" y="1706022"/>
            <a:ext cx="3700279" cy="2555261"/>
          </a:xfrm>
          <a:prstGeom prst="rect">
            <a:avLst/>
          </a:prstGeom>
        </p:spPr>
      </p:pic>
      <p:pic>
        <p:nvPicPr>
          <p:cNvPr id="7" name="Picture 6">
            <a:extLst>
              <a:ext uri="{FF2B5EF4-FFF2-40B4-BE49-F238E27FC236}">
                <a16:creationId xmlns:a16="http://schemas.microsoft.com/office/drawing/2014/main" id="{C9D02F86-987C-229B-BB31-D84336532B59}"/>
              </a:ext>
            </a:extLst>
          </p:cNvPr>
          <p:cNvPicPr>
            <a:picLocks noChangeAspect="1"/>
          </p:cNvPicPr>
          <p:nvPr/>
        </p:nvPicPr>
        <p:blipFill>
          <a:blip r:embed="rId3">
            <a:clrChange>
              <a:clrFrom>
                <a:srgbClr val="FFFFFF"/>
              </a:clrFrom>
              <a:clrTo>
                <a:srgbClr val="FFFFFF">
                  <a:alpha val="0"/>
                </a:srgbClr>
              </a:clrTo>
            </a:clrChange>
          </a:blip>
          <a:srcRect l="33449" t="4477"/>
          <a:stretch/>
        </p:blipFill>
        <p:spPr>
          <a:xfrm>
            <a:off x="4303776" y="1776982"/>
            <a:ext cx="7328922" cy="2475157"/>
          </a:xfrm>
          <a:prstGeom prst="rect">
            <a:avLst/>
          </a:prstGeom>
        </p:spPr>
      </p:pic>
    </p:spTree>
    <p:extLst>
      <p:ext uri="{BB962C8B-B14F-4D97-AF65-F5344CB8AC3E}">
        <p14:creationId xmlns:p14="http://schemas.microsoft.com/office/powerpoint/2010/main" val="1094035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CD81173-91C5-4ED2-8DD6-708296794778}"/>
              </a:ext>
            </a:extLst>
          </p:cNvPr>
          <p:cNvSpPr>
            <a:spLocks noGrp="1"/>
          </p:cNvSpPr>
          <p:nvPr>
            <p:ph sz="half" idx="2"/>
          </p:nvPr>
        </p:nvSpPr>
        <p:spPr>
          <a:xfrm>
            <a:off x="681676" y="1690688"/>
            <a:ext cx="6540928" cy="4512555"/>
          </a:xfrm>
        </p:spPr>
        <p:txBody>
          <a:bodyPr>
            <a:normAutofit/>
          </a:bodyPr>
          <a:lstStyle/>
          <a:p>
            <a:pPr marL="514350" indent="-514350" algn="just">
              <a:lnSpc>
                <a:spcPct val="100000"/>
              </a:lnSpc>
              <a:spcBef>
                <a:spcPts val="0"/>
              </a:spcBef>
              <a:buClr>
                <a:srgbClr val="1289A7"/>
              </a:buClr>
              <a:buFont typeface="+mj-lt"/>
              <a:buAutoNum type="arabicPeriod"/>
            </a:pPr>
            <a:r>
              <a:rPr lang="en-GB" sz="2000" dirty="0"/>
              <a:t>You will need to attempt the home learning before the tutorial for the course to be effective.</a:t>
            </a:r>
          </a:p>
          <a:p>
            <a:pPr marL="514350" indent="-514350" algn="just">
              <a:lnSpc>
                <a:spcPct val="100000"/>
              </a:lnSpc>
              <a:spcBef>
                <a:spcPts val="0"/>
              </a:spcBef>
              <a:buClr>
                <a:srgbClr val="1289A7"/>
              </a:buClr>
              <a:buFont typeface="+mj-lt"/>
              <a:buAutoNum type="arabicPeriod"/>
            </a:pPr>
            <a:r>
              <a:rPr lang="en-GB" sz="2000" dirty="0"/>
              <a:t>Try to find a quiet space where you will not be interrupted, and spend at least 30 minutes on these problems. They could take up to an hour.</a:t>
            </a:r>
          </a:p>
          <a:p>
            <a:pPr marL="514350" indent="-514350" algn="just">
              <a:lnSpc>
                <a:spcPct val="100000"/>
              </a:lnSpc>
              <a:spcBef>
                <a:spcPts val="0"/>
              </a:spcBef>
              <a:buClr>
                <a:srgbClr val="1289A7"/>
              </a:buClr>
              <a:buFont typeface="+mj-lt"/>
              <a:buAutoNum type="arabicPeriod"/>
            </a:pPr>
            <a:r>
              <a:rPr lang="en-GB" sz="2000" dirty="0"/>
              <a:t>We do not expect you to always be able to answer every question in the home-learning, or during the tutorial. Being a good physicist is not about being able to answer everything straight away! We do want you to think about why you are getting stuck, and which questions you need to ask to help you develop your physics skills.</a:t>
            </a:r>
          </a:p>
          <a:p>
            <a:pPr marL="514350" indent="-514350" algn="just">
              <a:lnSpc>
                <a:spcPct val="100000"/>
              </a:lnSpc>
              <a:spcBef>
                <a:spcPts val="0"/>
              </a:spcBef>
              <a:buClr>
                <a:srgbClr val="1289A7"/>
              </a:buClr>
              <a:buFont typeface="+mj-lt"/>
              <a:buAutoNum type="arabicPeriod"/>
            </a:pPr>
            <a:r>
              <a:rPr lang="en-GB" sz="2000" dirty="0"/>
              <a:t>We would like you to attempt every question and record all your working and assumptions, even if you do not get a final answer.</a:t>
            </a:r>
            <a:endParaRPr lang="en-GB" sz="1600" dirty="0">
              <a:latin typeface="Segoe UI Light" panose="020B0502040204020203" pitchFamily="34" charset="0"/>
              <a:cs typeface="Segoe UI Light" panose="020B0502040204020203" pitchFamily="34" charset="0"/>
            </a:endParaRPr>
          </a:p>
        </p:txBody>
      </p:sp>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1050398" y="654756"/>
            <a:ext cx="8614810" cy="778934"/>
          </a:xfrm>
        </p:spPr>
        <p:txBody>
          <a:bodyPr/>
          <a:lstStyle/>
          <a:p>
            <a:pPr algn="just"/>
            <a:r>
              <a:rPr lang="en-GB" b="1" dirty="0">
                <a:solidFill>
                  <a:schemeClr val="bg1"/>
                </a:solidFill>
                <a:latin typeface="Segoe UI Light" panose="020B0502040204020203" pitchFamily="34" charset="0"/>
                <a:cs typeface="Segoe UI Light" panose="020B0502040204020203" pitchFamily="34" charset="0"/>
              </a:rPr>
              <a:t>Ground Rules Reminder</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pPr algn="just"/>
            <a:fld id="{2BD75C19-2995-448E-B6BE-745C9802F51A}" type="slidenum">
              <a:rPr lang="en-GB" smtClean="0">
                <a:latin typeface="Segoe UI Light" panose="020B0502040204020203" pitchFamily="34" charset="0"/>
                <a:cs typeface="Segoe UI Light" panose="020B0502040204020203" pitchFamily="34" charset="0"/>
              </a:rPr>
              <a:pPr algn="just"/>
              <a:t>5</a:t>
            </a:fld>
            <a:endParaRPr lang="en-GB" dirty="0">
              <a:latin typeface="Segoe UI Light" panose="020B0502040204020203" pitchFamily="34" charset="0"/>
              <a:cs typeface="Segoe UI Light" panose="020B0502040204020203" pitchFamily="34" charset="0"/>
            </a:endParaRPr>
          </a:p>
        </p:txBody>
      </p:sp>
      <p:sp>
        <p:nvSpPr>
          <p:cNvPr id="2" name="Content Placeholder 5">
            <a:extLst>
              <a:ext uri="{FF2B5EF4-FFF2-40B4-BE49-F238E27FC236}">
                <a16:creationId xmlns:a16="http://schemas.microsoft.com/office/drawing/2014/main" id="{D8A5A675-044F-CDE6-D9D4-20FD03C23601}"/>
              </a:ext>
            </a:extLst>
          </p:cNvPr>
          <p:cNvSpPr txBox="1">
            <a:spLocks/>
          </p:cNvSpPr>
          <p:nvPr/>
        </p:nvSpPr>
        <p:spPr>
          <a:xfrm>
            <a:off x="7337857" y="1690688"/>
            <a:ext cx="4445171" cy="25311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spcBef>
                <a:spcPts val="0"/>
              </a:spcBef>
              <a:buClr>
                <a:srgbClr val="1289A7"/>
              </a:buClr>
              <a:buFont typeface="+mj-lt"/>
              <a:buAutoNum type="arabicPeriod" startAt="5"/>
            </a:pPr>
            <a:r>
              <a:rPr lang="en-GB" sz="2000" dirty="0"/>
              <a:t>Please arrive on time to the tutorials (aim to be a couple of minutes early if possible) and have the following materials with you:</a:t>
            </a:r>
          </a:p>
          <a:p>
            <a:pPr lvl="1" algn="just">
              <a:buClr>
                <a:srgbClr val="1289A7"/>
              </a:buClr>
            </a:pPr>
            <a:r>
              <a:rPr lang="en-GB" sz="1600" dirty="0"/>
              <a:t>answers electronically or written down</a:t>
            </a:r>
          </a:p>
          <a:p>
            <a:pPr lvl="1" algn="just">
              <a:buClr>
                <a:srgbClr val="1289A7"/>
              </a:buClr>
            </a:pPr>
            <a:r>
              <a:rPr lang="en-GB" sz="1600" dirty="0"/>
              <a:t>pen and paper</a:t>
            </a:r>
          </a:p>
          <a:p>
            <a:pPr lvl="1" algn="just">
              <a:buClr>
                <a:srgbClr val="1289A7"/>
              </a:buClr>
            </a:pPr>
            <a:r>
              <a:rPr lang="en-GB" sz="1600" dirty="0"/>
              <a:t>a scientific calculator</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22313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78162-CD80-D97E-4324-9B85418D780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44E0A52-97CF-B527-A928-7997E70857E9}"/>
              </a:ext>
            </a:extLst>
          </p:cNvPr>
          <p:cNvSpPr txBox="1">
            <a:spLocks/>
          </p:cNvSpPr>
          <p:nvPr/>
        </p:nvSpPr>
        <p:spPr>
          <a:xfrm>
            <a:off x="2779776" y="1212758"/>
            <a:ext cx="2953462" cy="1365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Self-Study Recap</a:t>
            </a:r>
          </a:p>
        </p:txBody>
      </p:sp>
      <p:sp>
        <p:nvSpPr>
          <p:cNvPr id="8" name="Oval 7">
            <a:extLst>
              <a:ext uri="{FF2B5EF4-FFF2-40B4-BE49-F238E27FC236}">
                <a16:creationId xmlns:a16="http://schemas.microsoft.com/office/drawing/2014/main" id="{1EC9F9E6-505A-2297-2AE4-8DCB2D7D75FC}"/>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53AFA22-C987-F61F-DDE7-CCA07F3E7DDB}"/>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AB85E3B-6056-03B8-C244-5462FCB2D9C2}"/>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0F815F73-BE4D-9EFF-0488-0445A7861B62}"/>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6</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173647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C0BAD-5C17-3C25-C0FE-8DA8940C3B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6A8E47-F0B8-971F-7DA7-C20CAFBB97A6}"/>
              </a:ext>
            </a:extLst>
          </p:cNvPr>
          <p:cNvSpPr>
            <a:spLocks noGrp="1"/>
          </p:cNvSpPr>
          <p:nvPr>
            <p:ph type="title"/>
          </p:nvPr>
        </p:nvSpPr>
        <p:spPr>
          <a:xfrm>
            <a:off x="965072" y="613541"/>
            <a:ext cx="8702178" cy="859826"/>
          </a:xfrm>
        </p:spPr>
        <p:txBody>
          <a:bodyPr anchor="ctr">
            <a:normAutofit/>
          </a:bodyPr>
          <a:lstStyle/>
          <a:p>
            <a:r>
              <a:rPr lang="en-GB" dirty="0">
                <a:solidFill>
                  <a:schemeClr val="bg1"/>
                </a:solidFill>
              </a:rPr>
              <a:t>Task 1: Wind Turbine Energy Yield</a:t>
            </a:r>
          </a:p>
        </p:txBody>
      </p:sp>
      <p:sp>
        <p:nvSpPr>
          <p:cNvPr id="2" name="Slide Number Placeholder 3">
            <a:extLst>
              <a:ext uri="{FF2B5EF4-FFF2-40B4-BE49-F238E27FC236}">
                <a16:creationId xmlns:a16="http://schemas.microsoft.com/office/drawing/2014/main" id="{D698BF59-A579-5864-AB69-DDC93F6C9EC2}"/>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
        <p:nvSpPr>
          <p:cNvPr id="7" name="Content Placeholder 5">
            <a:extLst>
              <a:ext uri="{FF2B5EF4-FFF2-40B4-BE49-F238E27FC236}">
                <a16:creationId xmlns:a16="http://schemas.microsoft.com/office/drawing/2014/main" id="{1FBB55B6-F945-1D78-BB57-0078FBC382FF}"/>
              </a:ext>
            </a:extLst>
          </p:cNvPr>
          <p:cNvSpPr txBox="1">
            <a:spLocks/>
          </p:cNvSpPr>
          <p:nvPr/>
        </p:nvSpPr>
        <p:spPr>
          <a:xfrm>
            <a:off x="589886" y="1690689"/>
            <a:ext cx="6204899" cy="471486"/>
          </a:xfrm>
          <a:prstGeom prst="rect">
            <a:avLst/>
          </a:prstGeom>
        </p:spPr>
        <p:txBody>
          <a:bodyPr>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000" dirty="0"/>
              <a:t>Use the worked example methods to calculate the values:</a:t>
            </a:r>
            <a:endParaRPr lang="en-GB" sz="1600" dirty="0">
              <a:latin typeface="Segoe UI Light" panose="020B0502040204020203" pitchFamily="34" charset="0"/>
              <a:cs typeface="Segoe UI Light" panose="020B0502040204020203" pitchFamily="34" charset="0"/>
            </a:endParaRPr>
          </a:p>
        </p:txBody>
      </p:sp>
      <p:pic>
        <p:nvPicPr>
          <p:cNvPr id="15" name="Picture 14">
            <a:extLst>
              <a:ext uri="{FF2B5EF4-FFF2-40B4-BE49-F238E27FC236}">
                <a16:creationId xmlns:a16="http://schemas.microsoft.com/office/drawing/2014/main" id="{E55594D7-28FC-089E-19F9-AB29620F6BBF}"/>
              </a:ext>
            </a:extLst>
          </p:cNvPr>
          <p:cNvPicPr>
            <a:picLocks noChangeAspect="1"/>
          </p:cNvPicPr>
          <p:nvPr/>
        </p:nvPicPr>
        <p:blipFill>
          <a:blip r:embed="rId2"/>
          <a:srcRect r="82338" b="76295"/>
          <a:stretch/>
        </p:blipFill>
        <p:spPr>
          <a:xfrm>
            <a:off x="589886" y="2196255"/>
            <a:ext cx="1909937" cy="397923"/>
          </a:xfrm>
          <a:prstGeom prst="rect">
            <a:avLst/>
          </a:prstGeom>
        </p:spPr>
      </p:pic>
      <p:pic>
        <p:nvPicPr>
          <p:cNvPr id="17" name="Picture 16">
            <a:extLst>
              <a:ext uri="{FF2B5EF4-FFF2-40B4-BE49-F238E27FC236}">
                <a16:creationId xmlns:a16="http://schemas.microsoft.com/office/drawing/2014/main" id="{0E245D2F-BCD4-545D-3E64-3CACE0FB4EC7}"/>
              </a:ext>
            </a:extLst>
          </p:cNvPr>
          <p:cNvPicPr>
            <a:picLocks noChangeAspect="1"/>
          </p:cNvPicPr>
          <p:nvPr/>
        </p:nvPicPr>
        <p:blipFill>
          <a:blip r:embed="rId2"/>
          <a:srcRect l="30859" t="34978" r="54688" b="36915"/>
          <a:stretch/>
        </p:blipFill>
        <p:spPr>
          <a:xfrm>
            <a:off x="3906461" y="2760783"/>
            <a:ext cx="1562964" cy="471841"/>
          </a:xfrm>
          <a:prstGeom prst="rect">
            <a:avLst/>
          </a:prstGeom>
        </p:spPr>
      </p:pic>
      <p:pic>
        <p:nvPicPr>
          <p:cNvPr id="18" name="Picture 17">
            <a:extLst>
              <a:ext uri="{FF2B5EF4-FFF2-40B4-BE49-F238E27FC236}">
                <a16:creationId xmlns:a16="http://schemas.microsoft.com/office/drawing/2014/main" id="{5624E4C3-247E-40E3-F5FF-DE174853E939}"/>
              </a:ext>
            </a:extLst>
          </p:cNvPr>
          <p:cNvPicPr>
            <a:picLocks noChangeAspect="1"/>
          </p:cNvPicPr>
          <p:nvPr/>
        </p:nvPicPr>
        <p:blipFill>
          <a:blip r:embed="rId2"/>
          <a:srcRect l="62344" t="75666" r="23652" b="1937"/>
          <a:stretch/>
        </p:blipFill>
        <p:spPr>
          <a:xfrm>
            <a:off x="7567275" y="2154406"/>
            <a:ext cx="1514383" cy="375976"/>
          </a:xfrm>
          <a:prstGeom prst="rect">
            <a:avLst/>
          </a:prstGeom>
        </p:spPr>
      </p:pic>
      <p:pic>
        <p:nvPicPr>
          <p:cNvPr id="19" name="Picture 18">
            <a:extLst>
              <a:ext uri="{FF2B5EF4-FFF2-40B4-BE49-F238E27FC236}">
                <a16:creationId xmlns:a16="http://schemas.microsoft.com/office/drawing/2014/main" id="{9CF7EDB8-00D3-061A-8506-4ED37D08449A}"/>
              </a:ext>
            </a:extLst>
          </p:cNvPr>
          <p:cNvPicPr>
            <a:picLocks noChangeAspect="1"/>
          </p:cNvPicPr>
          <p:nvPr/>
        </p:nvPicPr>
        <p:blipFill>
          <a:blip r:embed="rId2"/>
          <a:srcRect l="17662" r="58828" b="77603"/>
          <a:stretch/>
        </p:blipFill>
        <p:spPr>
          <a:xfrm>
            <a:off x="2499823" y="2215699"/>
            <a:ext cx="2542393" cy="375977"/>
          </a:xfrm>
          <a:prstGeom prst="rect">
            <a:avLst/>
          </a:prstGeom>
        </p:spPr>
      </p:pic>
      <p:pic>
        <p:nvPicPr>
          <p:cNvPr id="21" name="Picture 20">
            <a:extLst>
              <a:ext uri="{FF2B5EF4-FFF2-40B4-BE49-F238E27FC236}">
                <a16:creationId xmlns:a16="http://schemas.microsoft.com/office/drawing/2014/main" id="{AB2257D3-1838-46E6-B9F2-7A70E4A7662E}"/>
              </a:ext>
            </a:extLst>
          </p:cNvPr>
          <p:cNvPicPr>
            <a:picLocks noChangeAspect="1"/>
          </p:cNvPicPr>
          <p:nvPr/>
        </p:nvPicPr>
        <p:blipFill>
          <a:blip r:embed="rId2"/>
          <a:srcRect l="45781" t="34978" r="30625" b="36915"/>
          <a:stretch/>
        </p:blipFill>
        <p:spPr>
          <a:xfrm>
            <a:off x="5618653" y="2760783"/>
            <a:ext cx="2551431" cy="471841"/>
          </a:xfrm>
          <a:prstGeom prst="rect">
            <a:avLst/>
          </a:prstGeom>
        </p:spPr>
      </p:pic>
      <p:pic>
        <p:nvPicPr>
          <p:cNvPr id="23" name="Picture 22">
            <a:extLst>
              <a:ext uri="{FF2B5EF4-FFF2-40B4-BE49-F238E27FC236}">
                <a16:creationId xmlns:a16="http://schemas.microsoft.com/office/drawing/2014/main" id="{C73E3D62-E174-E279-6E4C-E9E6B9D974A0}"/>
              </a:ext>
            </a:extLst>
          </p:cNvPr>
          <p:cNvPicPr>
            <a:picLocks noChangeAspect="1"/>
          </p:cNvPicPr>
          <p:nvPr/>
        </p:nvPicPr>
        <p:blipFill>
          <a:blip r:embed="rId2"/>
          <a:srcRect l="76172" t="75666"/>
          <a:stretch/>
        </p:blipFill>
        <p:spPr>
          <a:xfrm>
            <a:off x="9281847" y="2190966"/>
            <a:ext cx="2576777" cy="408499"/>
          </a:xfrm>
          <a:prstGeom prst="rect">
            <a:avLst/>
          </a:prstGeom>
        </p:spPr>
      </p:pic>
      <p:pic>
        <p:nvPicPr>
          <p:cNvPr id="28" name="Picture 27">
            <a:extLst>
              <a:ext uri="{FF2B5EF4-FFF2-40B4-BE49-F238E27FC236}">
                <a16:creationId xmlns:a16="http://schemas.microsoft.com/office/drawing/2014/main" id="{7218790B-73EB-7720-780F-53232950CCA7}"/>
              </a:ext>
            </a:extLst>
          </p:cNvPr>
          <p:cNvPicPr>
            <a:picLocks noChangeAspect="1"/>
          </p:cNvPicPr>
          <p:nvPr/>
        </p:nvPicPr>
        <p:blipFill>
          <a:blip r:embed="rId3"/>
          <a:srcRect r="49107" b="80838"/>
          <a:stretch/>
        </p:blipFill>
        <p:spPr>
          <a:xfrm>
            <a:off x="404548" y="3463025"/>
            <a:ext cx="6204899" cy="479360"/>
          </a:xfrm>
          <a:prstGeom prst="rect">
            <a:avLst/>
          </a:prstGeom>
        </p:spPr>
      </p:pic>
      <p:pic>
        <p:nvPicPr>
          <p:cNvPr id="29" name="Picture 28">
            <a:extLst>
              <a:ext uri="{FF2B5EF4-FFF2-40B4-BE49-F238E27FC236}">
                <a16:creationId xmlns:a16="http://schemas.microsoft.com/office/drawing/2014/main" id="{FE49F342-432D-9DC4-AA88-C549CA2DE143}"/>
              </a:ext>
            </a:extLst>
          </p:cNvPr>
          <p:cNvPicPr>
            <a:picLocks noChangeAspect="1"/>
          </p:cNvPicPr>
          <p:nvPr/>
        </p:nvPicPr>
        <p:blipFill>
          <a:blip r:embed="rId3"/>
          <a:srcRect t="27436" r="80765" b="55420"/>
          <a:stretch/>
        </p:blipFill>
        <p:spPr>
          <a:xfrm>
            <a:off x="404548" y="4013897"/>
            <a:ext cx="2345002" cy="428882"/>
          </a:xfrm>
          <a:prstGeom prst="rect">
            <a:avLst/>
          </a:prstGeom>
        </p:spPr>
      </p:pic>
      <p:pic>
        <p:nvPicPr>
          <p:cNvPr id="30" name="Picture 29">
            <a:extLst>
              <a:ext uri="{FF2B5EF4-FFF2-40B4-BE49-F238E27FC236}">
                <a16:creationId xmlns:a16="http://schemas.microsoft.com/office/drawing/2014/main" id="{61DC67F5-6D81-662A-1238-63467198305F}"/>
              </a:ext>
            </a:extLst>
          </p:cNvPr>
          <p:cNvPicPr>
            <a:picLocks noChangeAspect="1"/>
          </p:cNvPicPr>
          <p:nvPr/>
        </p:nvPicPr>
        <p:blipFill>
          <a:blip r:embed="rId3"/>
          <a:srcRect l="27777" t="54580" r="56692" b="28276"/>
          <a:stretch/>
        </p:blipFill>
        <p:spPr>
          <a:xfrm>
            <a:off x="2627628" y="4730913"/>
            <a:ext cx="1893571" cy="428882"/>
          </a:xfrm>
          <a:prstGeom prst="rect">
            <a:avLst/>
          </a:prstGeom>
        </p:spPr>
      </p:pic>
      <p:pic>
        <p:nvPicPr>
          <p:cNvPr id="31" name="Picture 30">
            <a:extLst>
              <a:ext uri="{FF2B5EF4-FFF2-40B4-BE49-F238E27FC236}">
                <a16:creationId xmlns:a16="http://schemas.microsoft.com/office/drawing/2014/main" id="{DA76CBBD-BE3E-094F-96FC-98E79CA12427}"/>
              </a:ext>
            </a:extLst>
          </p:cNvPr>
          <p:cNvPicPr>
            <a:picLocks noChangeAspect="1"/>
          </p:cNvPicPr>
          <p:nvPr/>
        </p:nvPicPr>
        <p:blipFill>
          <a:blip r:embed="rId3"/>
          <a:srcRect l="58947" t="80059" r="24814"/>
          <a:stretch/>
        </p:blipFill>
        <p:spPr>
          <a:xfrm>
            <a:off x="4338371" y="5462908"/>
            <a:ext cx="1979879" cy="498843"/>
          </a:xfrm>
          <a:prstGeom prst="rect">
            <a:avLst/>
          </a:prstGeom>
        </p:spPr>
      </p:pic>
      <p:pic>
        <p:nvPicPr>
          <p:cNvPr id="32" name="Picture 31">
            <a:extLst>
              <a:ext uri="{FF2B5EF4-FFF2-40B4-BE49-F238E27FC236}">
                <a16:creationId xmlns:a16="http://schemas.microsoft.com/office/drawing/2014/main" id="{FEB3CA74-D631-0FDC-0DFE-90A58D246254}"/>
              </a:ext>
            </a:extLst>
          </p:cNvPr>
          <p:cNvPicPr>
            <a:picLocks noChangeAspect="1"/>
          </p:cNvPicPr>
          <p:nvPr/>
        </p:nvPicPr>
        <p:blipFill>
          <a:blip r:embed="rId3"/>
          <a:srcRect l="19182" t="27436" r="56443" b="55420"/>
          <a:stretch/>
        </p:blipFill>
        <p:spPr>
          <a:xfrm>
            <a:off x="2749550" y="4013897"/>
            <a:ext cx="2971800" cy="428882"/>
          </a:xfrm>
          <a:prstGeom prst="rect">
            <a:avLst/>
          </a:prstGeom>
        </p:spPr>
      </p:pic>
      <p:pic>
        <p:nvPicPr>
          <p:cNvPr id="33" name="Picture 32">
            <a:extLst>
              <a:ext uri="{FF2B5EF4-FFF2-40B4-BE49-F238E27FC236}">
                <a16:creationId xmlns:a16="http://schemas.microsoft.com/office/drawing/2014/main" id="{71E1F680-81B8-7764-6739-F505B8F2FCD4}"/>
              </a:ext>
            </a:extLst>
          </p:cNvPr>
          <p:cNvPicPr>
            <a:picLocks noChangeAspect="1"/>
          </p:cNvPicPr>
          <p:nvPr/>
        </p:nvPicPr>
        <p:blipFill>
          <a:blip r:embed="rId3"/>
          <a:srcRect l="42735" t="54580" r="32615" b="28276"/>
          <a:stretch/>
        </p:blipFill>
        <p:spPr>
          <a:xfrm>
            <a:off x="4521199" y="4730913"/>
            <a:ext cx="3005453" cy="428882"/>
          </a:xfrm>
          <a:prstGeom prst="rect">
            <a:avLst/>
          </a:prstGeom>
        </p:spPr>
      </p:pic>
      <p:pic>
        <p:nvPicPr>
          <p:cNvPr id="34" name="Picture 33">
            <a:extLst>
              <a:ext uri="{FF2B5EF4-FFF2-40B4-BE49-F238E27FC236}">
                <a16:creationId xmlns:a16="http://schemas.microsoft.com/office/drawing/2014/main" id="{DAB85F8F-B7AE-E428-600B-ED07F7830122}"/>
              </a:ext>
            </a:extLst>
          </p:cNvPr>
          <p:cNvPicPr>
            <a:picLocks noChangeAspect="1"/>
          </p:cNvPicPr>
          <p:nvPr/>
        </p:nvPicPr>
        <p:blipFill>
          <a:blip r:embed="rId3"/>
          <a:srcRect l="74874" t="80059"/>
          <a:stretch/>
        </p:blipFill>
        <p:spPr>
          <a:xfrm>
            <a:off x="6318250" y="5462908"/>
            <a:ext cx="3063344" cy="498843"/>
          </a:xfrm>
          <a:prstGeom prst="rect">
            <a:avLst/>
          </a:prstGeom>
        </p:spPr>
      </p:pic>
    </p:spTree>
    <p:extLst>
      <p:ext uri="{BB962C8B-B14F-4D97-AF65-F5344CB8AC3E}">
        <p14:creationId xmlns:p14="http://schemas.microsoft.com/office/powerpoint/2010/main" val="331412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51D30-F5DA-CDE3-FBF4-A7C87B742B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91D7E5-AAB1-CFDE-46EC-3736173C58C0}"/>
              </a:ext>
            </a:extLst>
          </p:cNvPr>
          <p:cNvSpPr>
            <a:spLocks noGrp="1"/>
          </p:cNvSpPr>
          <p:nvPr>
            <p:ph type="title"/>
          </p:nvPr>
        </p:nvSpPr>
        <p:spPr>
          <a:xfrm>
            <a:off x="965072" y="613541"/>
            <a:ext cx="8702178" cy="859826"/>
          </a:xfrm>
        </p:spPr>
        <p:txBody>
          <a:bodyPr anchor="ctr">
            <a:normAutofit/>
          </a:bodyPr>
          <a:lstStyle/>
          <a:p>
            <a:r>
              <a:rPr lang="en-GB" dirty="0">
                <a:solidFill>
                  <a:schemeClr val="bg1"/>
                </a:solidFill>
              </a:rPr>
              <a:t>Task 1: Wind Turbine Energy Yield</a:t>
            </a:r>
          </a:p>
        </p:txBody>
      </p:sp>
      <p:sp>
        <p:nvSpPr>
          <p:cNvPr id="2" name="Slide Number Placeholder 3">
            <a:extLst>
              <a:ext uri="{FF2B5EF4-FFF2-40B4-BE49-F238E27FC236}">
                <a16:creationId xmlns:a16="http://schemas.microsoft.com/office/drawing/2014/main" id="{40EFA084-83D2-0431-D8E4-1351376F0F2E}"/>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
        <p:nvSpPr>
          <p:cNvPr id="4" name="Content Placeholder 2">
            <a:extLst>
              <a:ext uri="{FF2B5EF4-FFF2-40B4-BE49-F238E27FC236}">
                <a16:creationId xmlns:a16="http://schemas.microsoft.com/office/drawing/2014/main" id="{7AC1AEDB-298B-7A09-3E96-3F69DB1D32D7}"/>
              </a:ext>
            </a:extLst>
          </p:cNvPr>
          <p:cNvSpPr txBox="1">
            <a:spLocks/>
          </p:cNvSpPr>
          <p:nvPr/>
        </p:nvSpPr>
        <p:spPr>
          <a:xfrm>
            <a:off x="706034" y="3428998"/>
            <a:ext cx="8685616" cy="2914651"/>
          </a:xfrm>
          <a:prstGeom prst="rect">
            <a:avLst/>
          </a:prstGeom>
        </p:spPr>
        <p:txBody>
          <a:bodyPr>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600"/>
              </a:spcBef>
              <a:spcAft>
                <a:spcPts val="600"/>
              </a:spcAft>
            </a:pPr>
            <a:r>
              <a:rPr lang="en-GB" sz="2300" dirty="0"/>
              <a:t>Not all the power generated will reach the generator, due to losses when converting from mechanical to electrical power</a:t>
            </a:r>
          </a:p>
          <a:p>
            <a:pPr algn="just">
              <a:lnSpc>
                <a:spcPct val="120000"/>
              </a:lnSpc>
              <a:spcBef>
                <a:spcPts val="600"/>
              </a:spcBef>
              <a:spcAft>
                <a:spcPts val="600"/>
              </a:spcAft>
            </a:pPr>
            <a:r>
              <a:rPr lang="en-GB" sz="2300" dirty="0"/>
              <a:t>These calculations are in a perfect world - in reality, there will be inefficiencies in the designs of the turbines, loss of power due to friction in the blade motors, etc. which causes the actual power generated to be lower.</a:t>
            </a:r>
          </a:p>
        </p:txBody>
      </p:sp>
      <p:sp>
        <p:nvSpPr>
          <p:cNvPr id="5" name="Content Placeholder 2">
            <a:extLst>
              <a:ext uri="{FF2B5EF4-FFF2-40B4-BE49-F238E27FC236}">
                <a16:creationId xmlns:a16="http://schemas.microsoft.com/office/drawing/2014/main" id="{A767F5BC-B036-62A0-B6B5-916F5F938423}"/>
              </a:ext>
            </a:extLst>
          </p:cNvPr>
          <p:cNvSpPr txBox="1">
            <a:spLocks/>
          </p:cNvSpPr>
          <p:nvPr/>
        </p:nvSpPr>
        <p:spPr>
          <a:xfrm>
            <a:off x="706034" y="1701967"/>
            <a:ext cx="11095441" cy="1727033"/>
          </a:xfrm>
          <a:prstGeom prst="rect">
            <a:avLst/>
          </a:prstGeom>
        </p:spPr>
        <p:txBody>
          <a:bodyPr>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600"/>
              </a:spcBef>
              <a:spcAft>
                <a:spcPts val="600"/>
              </a:spcAft>
              <a:buNone/>
            </a:pPr>
            <a:r>
              <a:rPr lang="en-GB" sz="2600" dirty="0"/>
              <a:t>On the websites for each wind farm (each button has the link), the MW produced and homes powered equivalent is </a:t>
            </a:r>
            <a:r>
              <a:rPr lang="en-GB" sz="2600" b="1" dirty="0"/>
              <a:t>lower</a:t>
            </a:r>
            <a:r>
              <a:rPr lang="en-GB" sz="2600" dirty="0"/>
              <a:t> than the values we’ve just calculated. </a:t>
            </a:r>
            <a:r>
              <a:rPr lang="en-GB" sz="2600" b="1" dirty="0"/>
              <a:t>Why?</a:t>
            </a:r>
          </a:p>
        </p:txBody>
      </p:sp>
    </p:spTree>
    <p:extLst>
      <p:ext uri="{BB962C8B-B14F-4D97-AF65-F5344CB8AC3E}">
        <p14:creationId xmlns:p14="http://schemas.microsoft.com/office/powerpoint/2010/main" val="398833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2153920" y="1212758"/>
            <a:ext cx="3579317" cy="1365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Wind Farm Presentations!</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9</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253711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4b67df-828e-476d-a5d8-418d07c173f8">
      <Terms xmlns="http://schemas.microsoft.com/office/infopath/2007/PartnerControls"/>
    </lcf76f155ced4ddcb4097134ff3c332f>
    <TaxCatchAll xmlns="071b9084-06c4-4852-b060-62978f17693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106451E57F21448C49C19A17883BFE" ma:contentTypeVersion="18" ma:contentTypeDescription="Create a new document." ma:contentTypeScope="" ma:versionID="bab59b8f0de0f0f7a8868798365f1c7f">
  <xsd:schema xmlns:xsd="http://www.w3.org/2001/XMLSchema" xmlns:xs="http://www.w3.org/2001/XMLSchema" xmlns:p="http://schemas.microsoft.com/office/2006/metadata/properties" xmlns:ns2="8d4b67df-828e-476d-a5d8-418d07c173f8" xmlns:ns3="071b9084-06c4-4852-b060-62978f17693d" targetNamespace="http://schemas.microsoft.com/office/2006/metadata/properties" ma:root="true" ma:fieldsID="445212a8c9b748ca6e524982b84c03f2" ns2:_="" ns3:_="">
    <xsd:import namespace="8d4b67df-828e-476d-a5d8-418d07c173f8"/>
    <xsd:import namespace="071b9084-06c4-4852-b060-62978f1769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b67df-828e-476d-a5d8-418d07c17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54608c-5633-40c1-be57-7b60b5f02a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1b9084-06c4-4852-b060-62978f17693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496787-a9ea-4742-be9c-05aa8d3d2f6a}" ma:internalName="TaxCatchAll" ma:showField="CatchAllData" ma:web="071b9084-06c4-4852-b060-62978f1769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B1AA44-4922-4547-BC3E-6C881693DDCA}">
  <ds:schemaRefs>
    <ds:schemaRef ds:uri="8d4b67df-828e-476d-a5d8-418d07c173f8"/>
    <ds:schemaRef ds:uri="http://www.w3.org/XML/1998/namespace"/>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071b9084-06c4-4852-b060-62978f17693d"/>
    <ds:schemaRef ds:uri="http://schemas.microsoft.com/office/2006/metadata/properties"/>
  </ds:schemaRefs>
</ds:datastoreItem>
</file>

<file path=customXml/itemProps2.xml><?xml version="1.0" encoding="utf-8"?>
<ds:datastoreItem xmlns:ds="http://schemas.openxmlformats.org/officeDocument/2006/customXml" ds:itemID="{7DA3A85E-A2FB-4EA2-A718-0F444BA964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b67df-828e-476d-a5d8-418d07c173f8"/>
    <ds:schemaRef ds:uri="071b9084-06c4-4852-b060-62978f1769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D4116E-F1C8-421B-87F9-858E6F9658A7}">
  <ds:schemaRefs>
    <ds:schemaRef ds:uri="http://schemas.microsoft.com/sharepoint/v3/contenttype/forms"/>
  </ds:schemaRefs>
</ds:datastoreItem>
</file>

<file path=docMetadata/LabelInfo.xml><?xml version="1.0" encoding="utf-8"?>
<clbl:labelList xmlns:clbl="http://schemas.microsoft.com/office/2020/mipLabelMetadata">
  <clbl:label id="{bdb74b30-9568-4856-bdbf-06759778fcbc}" enabled="0" method="" siteId="{bdb74b30-9568-4856-bdbf-06759778fcbc}" removed="1"/>
</clbl:labelList>
</file>

<file path=docProps/app.xml><?xml version="1.0" encoding="utf-8"?>
<Properties xmlns="http://schemas.openxmlformats.org/officeDocument/2006/extended-properties" xmlns:vt="http://schemas.openxmlformats.org/officeDocument/2006/docPropsVTypes">
  <Template/>
  <TotalTime>11204</TotalTime>
  <Words>506</Words>
  <Application>Microsoft Office PowerPoint</Application>
  <PresentationFormat>Widescreen</PresentationFormat>
  <Paragraphs>77</Paragraphs>
  <Slides>21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Segoe UI Light</vt:lpstr>
      <vt:lpstr>Office Theme</vt:lpstr>
      <vt:lpstr>PowerPoint Presentation</vt:lpstr>
      <vt:lpstr>PowerPoint Presentation</vt:lpstr>
      <vt:lpstr>PowerPoint Presentation</vt:lpstr>
      <vt:lpstr>Aims and Learning Objectives</vt:lpstr>
      <vt:lpstr>Ground Rules Reminder</vt:lpstr>
      <vt:lpstr>PowerPoint Presentation</vt:lpstr>
      <vt:lpstr>Task 1: Wind Turbine Energy Yield</vt:lpstr>
      <vt:lpstr>Task 1: Wind Turbine Energy Yield</vt:lpstr>
      <vt:lpstr>PowerPoint Presentation</vt:lpstr>
      <vt:lpstr>Wind Farm Presentations</vt:lpstr>
      <vt:lpstr>PowerPoint Presentation</vt:lpstr>
      <vt:lpstr>Discussion</vt:lpstr>
      <vt:lpstr>PowerPoint Presentation</vt:lpstr>
      <vt:lpstr>Exam Practice</vt:lpstr>
      <vt:lpstr>Exam Practice</vt:lpstr>
      <vt:lpstr>Exam Practice</vt:lpstr>
      <vt:lpstr>Exam Practice</vt:lpstr>
      <vt:lpstr>Exam Practice</vt:lpstr>
      <vt:lpstr>Exam Practice</vt:lpstr>
      <vt:lpstr>Exam Practice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Hopkinson</dc:creator>
  <cp:lastModifiedBy>Georgie McGarry</cp:lastModifiedBy>
  <cp:revision>118</cp:revision>
  <dcterms:created xsi:type="dcterms:W3CDTF">2018-09-26T09:19:56Z</dcterms:created>
  <dcterms:modified xsi:type="dcterms:W3CDTF">2025-02-14T16:35:21Z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0x010100DD106451E57F21448C49C19A17883BFE</vt:lpwstr>
  </property>
  <property fmtid="{D5CDD505-2E9C-101B-9397-08002B2CF9AE}" pid="3" name="Order">
    <vt:r8>156700</vt:r8>
  </property>
  <property fmtid="{D5CDD505-2E9C-101B-9397-08002B2CF9AE}" pid="4" name="ComplianceAssetId">
    <vt:lpwstr/>
  </property>
  <property fmtid="{D5CDD505-2E9C-101B-9397-08002B2CF9AE}" pid="5" name="AuthorIds_UIVersion_1024">
    <vt:lpwstr>13</vt:lpwstr>
  </property>
  <property fmtid="{D5CDD505-2E9C-101B-9397-08002B2CF9AE}" pid="6" name="MediaServiceImageTags">
    <vt:lpwstr/>
  </property>
</Properties>
</file>