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7"/>
  </p:notesMasterIdLst>
  <p:sldIdLst>
    <p:sldId id="257" r:id="rId5"/>
    <p:sldId id="1009" r:id="rId6"/>
    <p:sldId id="1048" r:id="rId7"/>
    <p:sldId id="1084" r:id="rId8"/>
    <p:sldId id="1092" r:id="rId9"/>
    <p:sldId id="1050" r:id="rId10"/>
    <p:sldId id="1086" r:id="rId11"/>
    <p:sldId id="1108" r:id="rId12"/>
    <p:sldId id="1124" r:id="rId13"/>
    <p:sldId id="1125" r:id="rId14"/>
    <p:sldId id="1109" r:id="rId15"/>
    <p:sldId id="1126" r:id="rId16"/>
    <p:sldId id="1112" r:id="rId17"/>
    <p:sldId id="1051" r:id="rId18"/>
    <p:sldId id="1115" r:id="rId19"/>
    <p:sldId id="1127" r:id="rId20"/>
    <p:sldId id="280" r:id="rId21"/>
    <p:sldId id="1128" r:id="rId22"/>
    <p:sldId id="1129" r:id="rId23"/>
    <p:sldId id="264" r:id="rId24"/>
    <p:sldId id="1049" r:id="rId25"/>
    <p:sldId id="270" r:id="rId26"/>
    <p:sldId id="1123" r:id="rId27"/>
    <p:sldId id="1130" r:id="rId28"/>
    <p:sldId id="1131" r:id="rId29"/>
    <p:sldId id="1132" r:id="rId30"/>
    <p:sldId id="284" r:id="rId31"/>
    <p:sldId id="1133" r:id="rId32"/>
    <p:sldId id="1134" r:id="rId33"/>
    <p:sldId id="1135" r:id="rId34"/>
    <p:sldId id="1136" r:id="rId35"/>
    <p:sldId id="85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108"/>
            <p14:sldId id="1124"/>
            <p14:sldId id="1125"/>
            <p14:sldId id="1109"/>
            <p14:sldId id="1126"/>
            <p14:sldId id="1112"/>
          </p14:sldIdLst>
        </p14:section>
        <p14:section name="Exponential Graphs" id="{0714725B-DCB6-4BD2-91B8-4CE0CACA8AFE}">
          <p14:sldIdLst>
            <p14:sldId id="1051"/>
            <p14:sldId id="1115"/>
            <p14:sldId id="1127"/>
            <p14:sldId id="280"/>
            <p14:sldId id="1128"/>
            <p14:sldId id="1129"/>
            <p14:sldId id="264"/>
          </p14:sldIdLst>
        </p14:section>
        <p14:section name="Radioactive Decay" id="{3156942D-6ACA-47C5-B0B8-F8FE164F7691}">
          <p14:sldIdLst>
            <p14:sldId id="1049"/>
            <p14:sldId id="270"/>
            <p14:sldId id="1123"/>
            <p14:sldId id="1130"/>
            <p14:sldId id="1131"/>
          </p14:sldIdLst>
        </p14:section>
        <p14:section name="Exam Questions" id="{420A84F3-EF90-4B9E-834A-2EDD9C585EEC}">
          <p14:sldIdLst>
            <p14:sldId id="1132"/>
            <p14:sldId id="284"/>
            <p14:sldId id="1133"/>
            <p14:sldId id="1134"/>
            <p14:sldId id="1135"/>
            <p14:sldId id="1136"/>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F1F"/>
    <a:srgbClr val="1289A7"/>
    <a:srgbClr val="B53471"/>
    <a:srgbClr val="3A3A3A"/>
    <a:srgbClr val="FDE7C7"/>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9352C-7878-44C2-8358-4AC7EC18E45F}" v="349" dt="2024-11-28T17:40:05.080"/>
    <p1510:client id="{E066ABCB-C9B3-468D-B83D-0207AF65388B}" v="57" dt="2024-11-29T11:14:31.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71550" autoAdjust="0"/>
  </p:normalViewPr>
  <p:slideViewPr>
    <p:cSldViewPr snapToGrid="0">
      <p:cViewPr>
        <p:scale>
          <a:sx n="66" d="100"/>
          <a:sy n="66" d="100"/>
        </p:scale>
        <p:origin x="238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E066ABCB-C9B3-468D-B83D-0207AF65388B}"/>
    <pc:docChg chg="undo custSel addSld delSld modSld sldOrd addSection delSection modSection">
      <pc:chgData name="Georgie McGarry" userId="f4e6cd3e-4069-43c6-92f7-4611be43ac22" providerId="ADAL" clId="{E066ABCB-C9B3-468D-B83D-0207AF65388B}" dt="2024-11-29T11:14:54.823" v="468" actId="1036"/>
      <pc:docMkLst>
        <pc:docMk/>
      </pc:docMkLst>
      <pc:sldChg chg="addSp delSp mod">
        <pc:chgData name="Georgie McGarry" userId="f4e6cd3e-4069-43c6-92f7-4611be43ac22" providerId="ADAL" clId="{E066ABCB-C9B3-468D-B83D-0207AF65388B}" dt="2024-11-29T11:10:31.996" v="436" actId="22"/>
        <pc:sldMkLst>
          <pc:docMk/>
          <pc:sldMk cId="635692408" sldId="257"/>
        </pc:sldMkLst>
        <pc:spChg chg="add del">
          <ac:chgData name="Georgie McGarry" userId="f4e6cd3e-4069-43c6-92f7-4611be43ac22" providerId="ADAL" clId="{E066ABCB-C9B3-468D-B83D-0207AF65388B}" dt="2024-11-29T11:10:31.996" v="436" actId="22"/>
          <ac:spMkLst>
            <pc:docMk/>
            <pc:sldMk cId="635692408" sldId="257"/>
            <ac:spMk id="5" creationId="{E6746052-AF51-C5B9-DD91-567595863285}"/>
          </ac:spMkLst>
        </pc:spChg>
      </pc:sldChg>
      <pc:sldChg chg="addSp delSp modSp mod">
        <pc:chgData name="Georgie McGarry" userId="f4e6cd3e-4069-43c6-92f7-4611be43ac22" providerId="ADAL" clId="{E066ABCB-C9B3-468D-B83D-0207AF65388B}" dt="2024-11-29T10:29:14.935" v="90" actId="1582"/>
        <pc:sldMkLst>
          <pc:docMk/>
          <pc:sldMk cId="82494575" sldId="270"/>
        </pc:sldMkLst>
        <pc:spChg chg="mod">
          <ac:chgData name="Georgie McGarry" userId="f4e6cd3e-4069-43c6-92f7-4611be43ac22" providerId="ADAL" clId="{E066ABCB-C9B3-468D-B83D-0207AF65388B}" dt="2024-11-29T10:24:57.061" v="29" actId="20577"/>
          <ac:spMkLst>
            <pc:docMk/>
            <pc:sldMk cId="82494575" sldId="270"/>
            <ac:spMk id="2" creationId="{00000000-0000-0000-0000-000000000000}"/>
          </ac:spMkLst>
        </pc:spChg>
        <pc:spChg chg="mod">
          <ac:chgData name="Georgie McGarry" userId="f4e6cd3e-4069-43c6-92f7-4611be43ac22" providerId="ADAL" clId="{E066ABCB-C9B3-468D-B83D-0207AF65388B}" dt="2024-11-29T10:28:56.020" v="86" actId="20577"/>
          <ac:spMkLst>
            <pc:docMk/>
            <pc:sldMk cId="82494575" sldId="270"/>
            <ac:spMk id="3" creationId="{00000000-0000-0000-0000-000000000000}"/>
          </ac:spMkLst>
        </pc:spChg>
        <pc:spChg chg="mod">
          <ac:chgData name="Georgie McGarry" userId="f4e6cd3e-4069-43c6-92f7-4611be43ac22" providerId="ADAL" clId="{E066ABCB-C9B3-468D-B83D-0207AF65388B}" dt="2024-11-29T10:29:14.935" v="90" actId="1582"/>
          <ac:spMkLst>
            <pc:docMk/>
            <pc:sldMk cId="82494575" sldId="270"/>
            <ac:spMk id="5" creationId="{00000000-0000-0000-0000-000000000000}"/>
          </ac:spMkLst>
        </pc:spChg>
        <pc:spChg chg="add del mod">
          <ac:chgData name="Georgie McGarry" userId="f4e6cd3e-4069-43c6-92f7-4611be43ac22" providerId="ADAL" clId="{E066ABCB-C9B3-468D-B83D-0207AF65388B}" dt="2024-11-29T10:28:51.530" v="84" actId="478"/>
          <ac:spMkLst>
            <pc:docMk/>
            <pc:sldMk cId="82494575" sldId="270"/>
            <ac:spMk id="6" creationId="{FAC02199-AFB9-1D68-F733-7A1319DE7038}"/>
          </ac:spMkLst>
        </pc:spChg>
      </pc:sldChg>
      <pc:sldChg chg="addSp delSp modSp add mod modClrScheme chgLayout modNotesTx">
        <pc:chgData name="Georgie McGarry" userId="f4e6cd3e-4069-43c6-92f7-4611be43ac22" providerId="ADAL" clId="{E066ABCB-C9B3-468D-B83D-0207AF65388B}" dt="2024-11-29T11:10:38.599" v="439"/>
        <pc:sldMkLst>
          <pc:docMk/>
          <pc:sldMk cId="4241225114" sldId="284"/>
        </pc:sldMkLst>
        <pc:spChg chg="del">
          <ac:chgData name="Georgie McGarry" userId="f4e6cd3e-4069-43c6-92f7-4611be43ac22" providerId="ADAL" clId="{E066ABCB-C9B3-468D-B83D-0207AF65388B}" dt="2024-11-29T11:08:11.727" v="359" actId="700"/>
          <ac:spMkLst>
            <pc:docMk/>
            <pc:sldMk cId="4241225114" sldId="284"/>
            <ac:spMk id="2" creationId="{20681794-5998-4B49-9FCB-8FBF19DC4746}"/>
          </ac:spMkLst>
        </pc:spChg>
        <pc:spChg chg="del">
          <ac:chgData name="Georgie McGarry" userId="f4e6cd3e-4069-43c6-92f7-4611be43ac22" providerId="ADAL" clId="{E066ABCB-C9B3-468D-B83D-0207AF65388B}" dt="2024-11-29T11:08:11.727" v="359" actId="700"/>
          <ac:spMkLst>
            <pc:docMk/>
            <pc:sldMk cId="4241225114" sldId="284"/>
            <ac:spMk id="3" creationId="{ABE77A12-D2D6-1F47-83B2-DB57209DAD9A}"/>
          </ac:spMkLst>
        </pc:spChg>
        <pc:spChg chg="del">
          <ac:chgData name="Georgie McGarry" userId="f4e6cd3e-4069-43c6-92f7-4611be43ac22" providerId="ADAL" clId="{E066ABCB-C9B3-468D-B83D-0207AF65388B}" dt="2024-11-29T11:08:11.727" v="359" actId="700"/>
          <ac:spMkLst>
            <pc:docMk/>
            <pc:sldMk cId="4241225114" sldId="284"/>
            <ac:spMk id="4" creationId="{514F4A0D-5638-A147-8C66-F710A4AD3A31}"/>
          </ac:spMkLst>
        </pc:spChg>
        <pc:spChg chg="add mod">
          <ac:chgData name="Georgie McGarry" userId="f4e6cd3e-4069-43c6-92f7-4611be43ac22" providerId="ADAL" clId="{E066ABCB-C9B3-468D-B83D-0207AF65388B}" dt="2024-11-29T11:08:15.472" v="360"/>
          <ac:spMkLst>
            <pc:docMk/>
            <pc:sldMk cId="4241225114" sldId="284"/>
            <ac:spMk id="6" creationId="{8D4BFCA7-F8D5-D78D-0C39-A95C73264BE2}"/>
          </ac:spMkLst>
        </pc:spChg>
        <pc:picChg chg="mod">
          <ac:chgData name="Georgie McGarry" userId="f4e6cd3e-4069-43c6-92f7-4611be43ac22" providerId="ADAL" clId="{E066ABCB-C9B3-468D-B83D-0207AF65388B}" dt="2024-11-29T11:08:19.428" v="361" actId="14100"/>
          <ac:picMkLst>
            <pc:docMk/>
            <pc:sldMk cId="4241225114" sldId="284"/>
            <ac:picMk id="5" creationId="{3BD1E8D1-52C7-C043-8775-4D84FAA3930F}"/>
          </ac:picMkLst>
        </pc:picChg>
      </pc:sldChg>
      <pc:sldChg chg="addSp delSp modSp mod">
        <pc:chgData name="Georgie McGarry" userId="f4e6cd3e-4069-43c6-92f7-4611be43ac22" providerId="ADAL" clId="{E066ABCB-C9B3-468D-B83D-0207AF65388B}" dt="2024-11-29T11:14:54.823" v="468" actId="1036"/>
        <pc:sldMkLst>
          <pc:docMk/>
          <pc:sldMk cId="1094035183" sldId="1084"/>
        </pc:sldMkLst>
        <pc:picChg chg="add mod">
          <ac:chgData name="Georgie McGarry" userId="f4e6cd3e-4069-43c6-92f7-4611be43ac22" providerId="ADAL" clId="{E066ABCB-C9B3-468D-B83D-0207AF65388B}" dt="2024-11-29T11:14:54.823" v="468" actId="1036"/>
          <ac:picMkLst>
            <pc:docMk/>
            <pc:sldMk cId="1094035183" sldId="1084"/>
            <ac:picMk id="4" creationId="{B9E503EC-6387-AFD5-98C0-2D0EAB8A76C4}"/>
          </ac:picMkLst>
        </pc:picChg>
        <pc:picChg chg="add del mod">
          <ac:chgData name="Georgie McGarry" userId="f4e6cd3e-4069-43c6-92f7-4611be43ac22" providerId="ADAL" clId="{E066ABCB-C9B3-468D-B83D-0207AF65388B}" dt="2024-11-29T11:14:14.601" v="448" actId="478"/>
          <ac:picMkLst>
            <pc:docMk/>
            <pc:sldMk cId="1094035183" sldId="1084"/>
            <ac:picMk id="5" creationId="{2497EDCD-4A41-C508-48EF-6AFBD2A207F4}"/>
          </ac:picMkLst>
        </pc:picChg>
        <pc:picChg chg="add mod">
          <ac:chgData name="Georgie McGarry" userId="f4e6cd3e-4069-43c6-92f7-4611be43ac22" providerId="ADAL" clId="{E066ABCB-C9B3-468D-B83D-0207AF65388B}" dt="2024-11-29T11:14:54.823" v="468" actId="1036"/>
          <ac:picMkLst>
            <pc:docMk/>
            <pc:sldMk cId="1094035183" sldId="1084"/>
            <ac:picMk id="7" creationId="{D311EDCF-AA4A-E84F-A365-F48170E339D8}"/>
          </ac:picMkLst>
        </pc:picChg>
      </pc:sldChg>
      <pc:sldChg chg="del">
        <pc:chgData name="Georgie McGarry" userId="f4e6cd3e-4069-43c6-92f7-4611be43ac22" providerId="ADAL" clId="{E066ABCB-C9B3-468D-B83D-0207AF65388B}" dt="2024-11-29T10:24:48.262" v="3" actId="47"/>
        <pc:sldMkLst>
          <pc:docMk/>
          <pc:sldMk cId="2376681096" sldId="1119"/>
        </pc:sldMkLst>
      </pc:sldChg>
      <pc:sldChg chg="addSp modSp mod modAnim modNotesTx">
        <pc:chgData name="Georgie McGarry" userId="f4e6cd3e-4069-43c6-92f7-4611be43ac22" providerId="ADAL" clId="{E066ABCB-C9B3-468D-B83D-0207AF65388B}" dt="2024-11-29T10:43:09.534" v="296" actId="20577"/>
        <pc:sldMkLst>
          <pc:docMk/>
          <pc:sldMk cId="3990819523" sldId="1123"/>
        </pc:sldMkLst>
        <pc:spChg chg="add mod">
          <ac:chgData name="Georgie McGarry" userId="f4e6cd3e-4069-43c6-92f7-4611be43ac22" providerId="ADAL" clId="{E066ABCB-C9B3-468D-B83D-0207AF65388B}" dt="2024-11-29T10:26:58.076" v="67" actId="1076"/>
          <ac:spMkLst>
            <pc:docMk/>
            <pc:sldMk cId="3990819523" sldId="1123"/>
            <ac:spMk id="2" creationId="{6865AB5E-A4FE-E5BC-989A-6B92866D8DD8}"/>
          </ac:spMkLst>
        </pc:spChg>
      </pc:sldChg>
      <pc:sldChg chg="addSp delSp modSp add mod delAnim modAnim modNotesTx">
        <pc:chgData name="Georgie McGarry" userId="f4e6cd3e-4069-43c6-92f7-4611be43ac22" providerId="ADAL" clId="{E066ABCB-C9B3-468D-B83D-0207AF65388B}" dt="2024-11-29T10:35:46.043" v="232" actId="20577"/>
        <pc:sldMkLst>
          <pc:docMk/>
          <pc:sldMk cId="3617015559" sldId="1130"/>
        </pc:sldMkLst>
        <pc:spChg chg="del">
          <ac:chgData name="Georgie McGarry" userId="f4e6cd3e-4069-43c6-92f7-4611be43ac22" providerId="ADAL" clId="{E066ABCB-C9B3-468D-B83D-0207AF65388B}" dt="2024-11-29T10:33:56.846" v="116" actId="478"/>
          <ac:spMkLst>
            <pc:docMk/>
            <pc:sldMk cId="3617015559" sldId="1130"/>
            <ac:spMk id="2" creationId="{E42EEA8B-24FF-085A-366D-C377295DC9FF}"/>
          </ac:spMkLst>
        </pc:spChg>
        <pc:spChg chg="add del mod">
          <ac:chgData name="Georgie McGarry" userId="f4e6cd3e-4069-43c6-92f7-4611be43ac22" providerId="ADAL" clId="{E066ABCB-C9B3-468D-B83D-0207AF65388B}" dt="2024-11-29T10:33:58.368" v="117" actId="478"/>
          <ac:spMkLst>
            <pc:docMk/>
            <pc:sldMk cId="3617015559" sldId="1130"/>
            <ac:spMk id="5" creationId="{279D8B4E-5F49-1BFC-C246-9673FEF7498F}"/>
          </ac:spMkLst>
        </pc:spChg>
        <pc:spChg chg="add mod">
          <ac:chgData name="Georgie McGarry" userId="f4e6cd3e-4069-43c6-92f7-4611be43ac22" providerId="ADAL" clId="{E066ABCB-C9B3-468D-B83D-0207AF65388B}" dt="2024-11-29T10:34:48.804" v="152" actId="113"/>
          <ac:spMkLst>
            <pc:docMk/>
            <pc:sldMk cId="3617015559" sldId="1130"/>
            <ac:spMk id="6" creationId="{B94E7D92-4F9C-1BAB-5EEB-160DB5790630}"/>
          </ac:spMkLst>
        </pc:spChg>
        <pc:spChg chg="add mod">
          <ac:chgData name="Georgie McGarry" userId="f4e6cd3e-4069-43c6-92f7-4611be43ac22" providerId="ADAL" clId="{E066ABCB-C9B3-468D-B83D-0207AF65388B}" dt="2024-11-29T10:34:17.664" v="120"/>
          <ac:spMkLst>
            <pc:docMk/>
            <pc:sldMk cId="3617015559" sldId="1130"/>
            <ac:spMk id="7" creationId="{F01F2B3B-A46C-C300-9D50-4FF9FF9A4CFE}"/>
          </ac:spMkLst>
        </pc:spChg>
        <pc:spChg chg="mod">
          <ac:chgData name="Georgie McGarry" userId="f4e6cd3e-4069-43c6-92f7-4611be43ac22" providerId="ADAL" clId="{E066ABCB-C9B3-468D-B83D-0207AF65388B}" dt="2024-11-29T10:33:50.483" v="115" actId="20577"/>
          <ac:spMkLst>
            <pc:docMk/>
            <pc:sldMk cId="3617015559" sldId="1130"/>
            <ac:spMk id="8" creationId="{DF59B879-1343-7EF7-94B9-C51474CC11E4}"/>
          </ac:spMkLst>
        </pc:spChg>
      </pc:sldChg>
      <pc:sldChg chg="addSp delSp modSp add mod ord modClrScheme delAnim modAnim chgLayout modNotesTx">
        <pc:chgData name="Georgie McGarry" userId="f4e6cd3e-4069-43c6-92f7-4611be43ac22" providerId="ADAL" clId="{E066ABCB-C9B3-468D-B83D-0207AF65388B}" dt="2024-11-29T11:07:23.961" v="299"/>
        <pc:sldMkLst>
          <pc:docMk/>
          <pc:sldMk cId="1152060452" sldId="1131"/>
        </pc:sldMkLst>
        <pc:spChg chg="mod ord">
          <ac:chgData name="Georgie McGarry" userId="f4e6cd3e-4069-43c6-92f7-4611be43ac22" providerId="ADAL" clId="{E066ABCB-C9B3-468D-B83D-0207AF65388B}" dt="2024-11-29T10:34:56.879" v="155" actId="700"/>
          <ac:spMkLst>
            <pc:docMk/>
            <pc:sldMk cId="1152060452" sldId="1131"/>
            <ac:spMk id="3" creationId="{C201E8C0-3105-3386-ED55-5E10C3246255}"/>
          </ac:spMkLst>
        </pc:spChg>
        <pc:spChg chg="add del mod">
          <ac:chgData name="Georgie McGarry" userId="f4e6cd3e-4069-43c6-92f7-4611be43ac22" providerId="ADAL" clId="{E066ABCB-C9B3-468D-B83D-0207AF65388B}" dt="2024-11-29T10:34:56.879" v="155" actId="700"/>
          <ac:spMkLst>
            <pc:docMk/>
            <pc:sldMk cId="1152060452" sldId="1131"/>
            <ac:spMk id="4" creationId="{D30F58C8-9BEB-8907-93DA-B22013869DA9}"/>
          </ac:spMkLst>
        </pc:spChg>
        <pc:spChg chg="del">
          <ac:chgData name="Georgie McGarry" userId="f4e6cd3e-4069-43c6-92f7-4611be43ac22" providerId="ADAL" clId="{E066ABCB-C9B3-468D-B83D-0207AF65388B}" dt="2024-11-29T10:34:53.356" v="154" actId="478"/>
          <ac:spMkLst>
            <pc:docMk/>
            <pc:sldMk cId="1152060452" sldId="1131"/>
            <ac:spMk id="6" creationId="{7FF80B66-0C5E-1AE9-8989-853D7FAD7815}"/>
          </ac:spMkLst>
        </pc:spChg>
        <pc:spChg chg="del mod ord">
          <ac:chgData name="Georgie McGarry" userId="f4e6cd3e-4069-43c6-92f7-4611be43ac22" providerId="ADAL" clId="{E066ABCB-C9B3-468D-B83D-0207AF65388B}" dt="2024-11-29T10:34:58.619" v="156" actId="478"/>
          <ac:spMkLst>
            <pc:docMk/>
            <pc:sldMk cId="1152060452" sldId="1131"/>
            <ac:spMk id="8" creationId="{DDA21FF9-5665-0F18-776C-B82379100CD1}"/>
          </ac:spMkLst>
        </pc:spChg>
        <pc:picChg chg="add mod">
          <ac:chgData name="Georgie McGarry" userId="f4e6cd3e-4069-43c6-92f7-4611be43ac22" providerId="ADAL" clId="{E066ABCB-C9B3-468D-B83D-0207AF65388B}" dt="2024-11-29T10:35:27.754" v="159" actId="14100"/>
          <ac:picMkLst>
            <pc:docMk/>
            <pc:sldMk cId="1152060452" sldId="1131"/>
            <ac:picMk id="5" creationId="{BD75135C-CCF4-F229-ABB2-E06C34B0B314}"/>
          </ac:picMkLst>
        </pc:picChg>
      </pc:sldChg>
      <pc:sldChg chg="modSp add mod modNotesTx">
        <pc:chgData name="Georgie McGarry" userId="f4e6cd3e-4069-43c6-92f7-4611be43ac22" providerId="ADAL" clId="{E066ABCB-C9B3-468D-B83D-0207AF65388B}" dt="2024-11-29T11:07:36.569" v="342" actId="20577"/>
        <pc:sldMkLst>
          <pc:docMk/>
          <pc:sldMk cId="318372098" sldId="1132"/>
        </pc:sldMkLst>
        <pc:spChg chg="mod">
          <ac:chgData name="Georgie McGarry" userId="f4e6cd3e-4069-43c6-92f7-4611be43ac22" providerId="ADAL" clId="{E066ABCB-C9B3-468D-B83D-0207AF65388B}" dt="2024-11-29T11:07:29.930" v="314" actId="20577"/>
          <ac:spMkLst>
            <pc:docMk/>
            <pc:sldMk cId="318372098" sldId="1132"/>
            <ac:spMk id="6" creationId="{5C36FCA6-DD66-4876-F503-715A3D32434F}"/>
          </ac:spMkLst>
        </pc:spChg>
      </pc:sldChg>
      <pc:sldChg chg="modSp add del mod">
        <pc:chgData name="Georgie McGarry" userId="f4e6cd3e-4069-43c6-92f7-4611be43ac22" providerId="ADAL" clId="{E066ABCB-C9B3-468D-B83D-0207AF65388B}" dt="2024-11-29T11:08:09.190" v="358" actId="47"/>
        <pc:sldMkLst>
          <pc:docMk/>
          <pc:sldMk cId="197183873" sldId="1133"/>
        </pc:sldMkLst>
        <pc:spChg chg="mod">
          <ac:chgData name="Georgie McGarry" userId="f4e6cd3e-4069-43c6-92f7-4611be43ac22" providerId="ADAL" clId="{E066ABCB-C9B3-468D-B83D-0207AF65388B}" dt="2024-11-29T11:07:44.844" v="356" actId="20577"/>
          <ac:spMkLst>
            <pc:docMk/>
            <pc:sldMk cId="197183873" sldId="1133"/>
            <ac:spMk id="2" creationId="{26671CDD-C191-2AC1-39CF-6D7EF1997322}"/>
          </ac:spMkLst>
        </pc:spChg>
      </pc:sldChg>
      <pc:sldChg chg="addSp delSp modSp add mod modNotesTx">
        <pc:chgData name="Georgie McGarry" userId="f4e6cd3e-4069-43c6-92f7-4611be43ac22" providerId="ADAL" clId="{E066ABCB-C9B3-468D-B83D-0207AF65388B}" dt="2024-11-29T11:10:37.189" v="438"/>
        <pc:sldMkLst>
          <pc:docMk/>
          <pc:sldMk cId="829437488" sldId="1133"/>
        </pc:sldMkLst>
        <pc:spChg chg="del">
          <ac:chgData name="Georgie McGarry" userId="f4e6cd3e-4069-43c6-92f7-4611be43ac22" providerId="ADAL" clId="{E066ABCB-C9B3-468D-B83D-0207AF65388B}" dt="2024-11-29T11:08:41.504" v="366" actId="478"/>
          <ac:spMkLst>
            <pc:docMk/>
            <pc:sldMk cId="829437488" sldId="1133"/>
            <ac:spMk id="7" creationId="{39D72437-4499-B889-82B8-D8ED53803F9C}"/>
          </ac:spMkLst>
        </pc:spChg>
        <pc:picChg chg="add mod">
          <ac:chgData name="Georgie McGarry" userId="f4e6cd3e-4069-43c6-92f7-4611be43ac22" providerId="ADAL" clId="{E066ABCB-C9B3-468D-B83D-0207AF65388B}" dt="2024-11-29T11:08:38.674" v="365" actId="14100"/>
          <ac:picMkLst>
            <pc:docMk/>
            <pc:sldMk cId="829437488" sldId="1133"/>
            <ac:picMk id="2" creationId="{FD09ABBB-A6F7-151F-5FAE-8D74191FD60B}"/>
          </ac:picMkLst>
        </pc:picChg>
        <pc:picChg chg="del">
          <ac:chgData name="Georgie McGarry" userId="f4e6cd3e-4069-43c6-92f7-4611be43ac22" providerId="ADAL" clId="{E066ABCB-C9B3-468D-B83D-0207AF65388B}" dt="2024-11-29T11:08:34.833" v="363" actId="478"/>
          <ac:picMkLst>
            <pc:docMk/>
            <pc:sldMk cId="829437488" sldId="1133"/>
            <ac:picMk id="5" creationId="{204A2541-F527-4949-B284-BC446102B87E}"/>
          </ac:picMkLst>
        </pc:picChg>
      </pc:sldChg>
      <pc:sldChg chg="addSp delSp modSp add mod modNotesTx">
        <pc:chgData name="Georgie McGarry" userId="f4e6cd3e-4069-43c6-92f7-4611be43ac22" providerId="ADAL" clId="{E066ABCB-C9B3-468D-B83D-0207AF65388B}" dt="2024-11-29T11:10:35.816" v="437"/>
        <pc:sldMkLst>
          <pc:docMk/>
          <pc:sldMk cId="498008537" sldId="1134"/>
        </pc:sldMkLst>
        <pc:picChg chg="del">
          <ac:chgData name="Georgie McGarry" userId="f4e6cd3e-4069-43c6-92f7-4611be43ac22" providerId="ADAL" clId="{E066ABCB-C9B3-468D-B83D-0207AF65388B}" dt="2024-11-29T11:08:47.572" v="368" actId="478"/>
          <ac:picMkLst>
            <pc:docMk/>
            <pc:sldMk cId="498008537" sldId="1134"/>
            <ac:picMk id="2" creationId="{D93FFA87-E8A9-920B-4099-75CB289536C4}"/>
          </ac:picMkLst>
        </pc:picChg>
        <pc:picChg chg="add mod">
          <ac:chgData name="Georgie McGarry" userId="f4e6cd3e-4069-43c6-92f7-4611be43ac22" providerId="ADAL" clId="{E066ABCB-C9B3-468D-B83D-0207AF65388B}" dt="2024-11-29T11:08:47.722" v="369"/>
          <ac:picMkLst>
            <pc:docMk/>
            <pc:sldMk cId="498008537" sldId="1134"/>
            <ac:picMk id="3" creationId="{D261B610-7AC4-7565-E9F2-BFB1170E529B}"/>
          </ac:picMkLst>
        </pc:picChg>
      </pc:sldChg>
      <pc:sldChg chg="addSp delSp modSp add mod modNotesTx">
        <pc:chgData name="Georgie McGarry" userId="f4e6cd3e-4069-43c6-92f7-4611be43ac22" providerId="ADAL" clId="{E066ABCB-C9B3-468D-B83D-0207AF65388B}" dt="2024-11-29T11:10:28.944" v="433"/>
        <pc:sldMkLst>
          <pc:docMk/>
          <pc:sldMk cId="3938600378" sldId="1135"/>
        </pc:sldMkLst>
        <pc:picChg chg="add mod">
          <ac:chgData name="Georgie McGarry" userId="f4e6cd3e-4069-43c6-92f7-4611be43ac22" providerId="ADAL" clId="{E066ABCB-C9B3-468D-B83D-0207AF65388B}" dt="2024-11-29T11:08:55.124" v="372"/>
          <ac:picMkLst>
            <pc:docMk/>
            <pc:sldMk cId="3938600378" sldId="1135"/>
            <ac:picMk id="2" creationId="{347DE3B1-4AEF-7D8C-79E9-EAD39FD3B81F}"/>
          </ac:picMkLst>
        </pc:picChg>
        <pc:picChg chg="del">
          <ac:chgData name="Georgie McGarry" userId="f4e6cd3e-4069-43c6-92f7-4611be43ac22" providerId="ADAL" clId="{E066ABCB-C9B3-468D-B83D-0207AF65388B}" dt="2024-11-29T11:08:54.897" v="371" actId="478"/>
          <ac:picMkLst>
            <pc:docMk/>
            <pc:sldMk cId="3938600378" sldId="1135"/>
            <ac:picMk id="3" creationId="{A7FB0716-D38F-1E4B-A08A-B64B8244B1D5}"/>
          </ac:picMkLst>
        </pc:picChg>
        <pc:picChg chg="add mod">
          <ac:chgData name="Georgie McGarry" userId="f4e6cd3e-4069-43c6-92f7-4611be43ac22" providerId="ADAL" clId="{E066ABCB-C9B3-468D-B83D-0207AF65388B}" dt="2024-11-29T11:09:09.712" v="376" actId="1076"/>
          <ac:picMkLst>
            <pc:docMk/>
            <pc:sldMk cId="3938600378" sldId="1135"/>
            <ac:picMk id="4" creationId="{BF754FDA-8204-8024-C050-5358A22C4443}"/>
          </ac:picMkLst>
        </pc:picChg>
      </pc:sldChg>
      <pc:sldChg chg="addSp delSp modSp add mod modAnim modNotesTx">
        <pc:chgData name="Georgie McGarry" userId="f4e6cd3e-4069-43c6-92f7-4611be43ac22" providerId="ADAL" clId="{E066ABCB-C9B3-468D-B83D-0207AF65388B}" dt="2024-11-29T11:10:26.791" v="432" actId="20577"/>
        <pc:sldMkLst>
          <pc:docMk/>
          <pc:sldMk cId="418146370" sldId="1136"/>
        </pc:sldMkLst>
        <pc:picChg chg="add mod">
          <ac:chgData name="Georgie McGarry" userId="f4e6cd3e-4069-43c6-92f7-4611be43ac22" providerId="ADAL" clId="{E066ABCB-C9B3-468D-B83D-0207AF65388B}" dt="2024-11-29T11:09:40.909" v="381" actId="14100"/>
          <ac:picMkLst>
            <pc:docMk/>
            <pc:sldMk cId="418146370" sldId="1136"/>
            <ac:picMk id="3" creationId="{CB1459BC-98B3-69CF-E0EA-52BF493BB24A}"/>
          </ac:picMkLst>
        </pc:picChg>
        <pc:picChg chg="del">
          <ac:chgData name="Georgie McGarry" userId="f4e6cd3e-4069-43c6-92f7-4611be43ac22" providerId="ADAL" clId="{E066ABCB-C9B3-468D-B83D-0207AF65388B}" dt="2024-11-29T11:09:33.193" v="378" actId="478"/>
          <ac:picMkLst>
            <pc:docMk/>
            <pc:sldMk cId="418146370" sldId="1136"/>
            <ac:picMk id="4" creationId="{7524B548-3B30-61DE-A19B-385D0479E3B5}"/>
          </ac:picMkLst>
        </pc:picChg>
        <pc:picChg chg="add mod">
          <ac:chgData name="Georgie McGarry" userId="f4e6cd3e-4069-43c6-92f7-4611be43ac22" providerId="ADAL" clId="{E066ABCB-C9B3-468D-B83D-0207AF65388B}" dt="2024-11-29T11:09:48.937" v="383" actId="1076"/>
          <ac:picMkLst>
            <pc:docMk/>
            <pc:sldMk cId="418146370" sldId="1136"/>
            <ac:picMk id="5" creationId="{398E8B34-FEE6-54BC-7C94-4C15B0B327EC}"/>
          </ac:picMkLst>
        </pc:picChg>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pChg chg="mod">
          <ac:chgData name="Georgie McGarry" userId="f4e6cd3e-4069-43c6-92f7-4611be43ac22" providerId="ADAL" clId="{B9C34F64-C68E-4F46-84FC-6B8ED0AA2AB4}" dt="2024-09-10T14:58:14.177" v="170" actId="14100"/>
          <ac:spMkLst>
            <pc:docMk/>
            <pc:sldMk cId="3390317463" sldId="1049"/>
            <ac:spMk id="6" creationId="{42BCF70B-87CC-45CC-BE1F-1FA5F4F7A486}"/>
          </ac:spMkLst>
        </pc:spChg>
      </pc:sldChg>
      <pc:sldChg chg="modSp mod">
        <pc:chgData name="Georgie McGarry" userId="f4e6cd3e-4069-43c6-92f7-4611be43ac22" providerId="ADAL" clId="{B9C34F64-C68E-4F46-84FC-6B8ED0AA2AB4}" dt="2024-09-10T14:57:56.157" v="155" actId="20577"/>
        <pc:sldMkLst>
          <pc:docMk/>
          <pc:sldMk cId="1543846267" sldId="1051"/>
        </pc:sldMkLst>
        <pc:spChg chg="mod">
          <ac:chgData name="Georgie McGarry" userId="f4e6cd3e-4069-43c6-92f7-4611be43ac22" providerId="ADAL" clId="{B9C34F64-C68E-4F46-84FC-6B8ED0AA2AB4}" dt="2024-09-10T14:57:56.157" v="155" actId="20577"/>
          <ac:spMkLst>
            <pc:docMk/>
            <pc:sldMk cId="1543846267" sldId="1051"/>
            <ac:spMk id="6" creationId="{42BCF70B-87CC-45CC-BE1F-1FA5F4F7A486}"/>
          </ac:spMkLst>
        </pc:spChg>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ldChg>
      <pc:sldChg chg="delSp del mod delAnim">
        <pc:chgData name="Georgie McGarry" userId="f4e6cd3e-4069-43c6-92f7-4611be43ac22" providerId="ADAL" clId="{B9C34F64-C68E-4F46-84FC-6B8ED0AA2AB4}" dt="2024-09-10T15:18:30.367" v="575" actId="47"/>
        <pc:sldMkLst>
          <pc:docMk/>
          <pc:sldMk cId="3300518671" sldId="1101"/>
        </pc:sldMkLst>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ldChg>
      <pc:sldChg chg="addSp delSp modSp add mod">
        <pc:chgData name="Georgie McGarry" userId="f4e6cd3e-4069-43c6-92f7-4611be43ac22" providerId="ADAL" clId="{B9C34F64-C68E-4F46-84FC-6B8ED0AA2AB4}" dt="2024-09-10T14:59:49.354" v="246" actId="1076"/>
        <pc:sldMkLst>
          <pc:docMk/>
          <pc:sldMk cId="1358745064" sldId="1112"/>
        </pc:sldMkLst>
      </pc:sldChg>
      <pc:sldChg chg="addSp delSp modSp add mod delAnim modAnim">
        <pc:chgData name="Georgie McGarry" userId="f4e6cd3e-4069-43c6-92f7-4611be43ac22" providerId="ADAL" clId="{B9C34F64-C68E-4F46-84FC-6B8ED0AA2AB4}" dt="2024-09-10T15:11:54.362" v="512"/>
        <pc:sldMkLst>
          <pc:docMk/>
          <pc:sldMk cId="4274775992" sldId="1113"/>
        </pc:sldMkLst>
      </pc:sldChg>
      <pc:sldChg chg="addSp delSp modSp add mod modAnim">
        <pc:chgData name="Georgie McGarry" userId="f4e6cd3e-4069-43c6-92f7-4611be43ac22" providerId="ADAL" clId="{B9C34F64-C68E-4F46-84FC-6B8ED0AA2AB4}" dt="2024-09-10T15:15:30.966" v="571"/>
        <pc:sldMkLst>
          <pc:docMk/>
          <pc:sldMk cId="417917493" sldId="1114"/>
        </pc:sldMkLst>
      </pc:sldChg>
      <pc:sldChg chg="addSp delSp modSp add mod delAnim modAnim">
        <pc:chgData name="Georgie McGarry" userId="f4e6cd3e-4069-43c6-92f7-4611be43ac22" providerId="ADAL" clId="{B9C34F64-C68E-4F46-84FC-6B8ED0AA2AB4}" dt="2024-09-10T15:23:02.232" v="787"/>
        <pc:sldMkLst>
          <pc:docMk/>
          <pc:sldMk cId="2952907691" sldId="1115"/>
        </pc:sldMkLst>
        <pc:spChg chg="mod">
          <ac:chgData name="Georgie McGarry" userId="f4e6cd3e-4069-43c6-92f7-4611be43ac22" providerId="ADAL" clId="{B9C34F64-C68E-4F46-84FC-6B8ED0AA2AB4}" dt="2024-09-10T15:18:37.013" v="598" actId="20577"/>
          <ac:spMkLst>
            <pc:docMk/>
            <pc:sldMk cId="2952907691" sldId="1115"/>
            <ac:spMk id="3" creationId="{C3DB511F-A282-03FA-27F3-ED6D43E54A5C}"/>
          </ac:spMkLst>
        </pc:spChg>
      </pc:sldChg>
      <pc:sldChg chg="addSp delSp modSp add mod delAnim modAnim">
        <pc:chgData name="Georgie McGarry" userId="f4e6cd3e-4069-43c6-92f7-4611be43ac22" providerId="ADAL" clId="{B9C34F64-C68E-4F46-84FC-6B8ED0AA2AB4}" dt="2024-09-10T15:36:03.767" v="868"/>
        <pc:sldMkLst>
          <pc:docMk/>
          <pc:sldMk cId="3750254999" sldId="1116"/>
        </pc:sldMkLst>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ldChg>
      <pc:sldChg chg="addSp delSp modSp add mod ord modAnim">
        <pc:chgData name="Georgie McGarry" userId="f4e6cd3e-4069-43c6-92f7-4611be43ac22" providerId="ADAL" clId="{B9C34F64-C68E-4F46-84FC-6B8ED0AA2AB4}" dt="2024-09-10T15:45:48.966" v="1301"/>
        <pc:sldMkLst>
          <pc:docMk/>
          <pc:sldMk cId="4225739069" sldId="1118"/>
        </pc:sldMkLst>
      </pc:sldChg>
      <pc:sldChg chg="addSp delSp modSp add mod delAnim modAnim">
        <pc:chgData name="Georgie McGarry" userId="f4e6cd3e-4069-43c6-92f7-4611be43ac22" providerId="ADAL" clId="{B9C34F64-C68E-4F46-84FC-6B8ED0AA2AB4}" dt="2024-09-10T16:20:54.022" v="1446"/>
        <pc:sldMkLst>
          <pc:docMk/>
          <pc:sldMk cId="2376681096" sldId="1119"/>
        </pc:sldMkLst>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ldChg>
      <pc:sldChg chg="delSp modSp add mod modAnim">
        <pc:chgData name="Georgie McGarry" userId="f4e6cd3e-4069-43c6-92f7-4611be43ac22" providerId="ADAL" clId="{B9C34F64-C68E-4F46-84FC-6B8ED0AA2AB4}" dt="2024-09-10T16:29:23.988" v="1758"/>
        <pc:sldMkLst>
          <pc:docMk/>
          <pc:sldMk cId="3990819523" sldId="1123"/>
        </pc:sldMkLst>
        <pc:spChg chg="mod">
          <ac:chgData name="Georgie McGarry" userId="f4e6cd3e-4069-43c6-92f7-4611be43ac22" providerId="ADAL" clId="{B9C34F64-C68E-4F46-84FC-6B8ED0AA2AB4}" dt="2024-09-10T16:26:21.765" v="1658" actId="20577"/>
          <ac:spMkLst>
            <pc:docMk/>
            <pc:sldMk cId="3990819523" sldId="1123"/>
            <ac:spMk id="8" creationId="{07723598-7B1A-4C48-9AE5-0C25B166558A}"/>
          </ac:spMkLst>
        </pc:spChg>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D449352C-7878-44C2-8358-4AC7EC18E45F}"/>
    <pc:docChg chg="undo redo custSel addSld delSld modSld sldOrd modSection">
      <pc:chgData name="Georgie McGarry" userId="f4e6cd3e-4069-43c6-92f7-4611be43ac22" providerId="ADAL" clId="{D449352C-7878-44C2-8358-4AC7EC18E45F}" dt="2024-11-28T17:40:05.080" v="1855"/>
      <pc:docMkLst>
        <pc:docMk/>
      </pc:docMkLst>
      <pc:sldChg chg="modSp mod">
        <pc:chgData name="Georgie McGarry" userId="f4e6cd3e-4069-43c6-92f7-4611be43ac22" providerId="ADAL" clId="{D449352C-7878-44C2-8358-4AC7EC18E45F}" dt="2024-11-28T16:54:22.640" v="8" actId="20577"/>
        <pc:sldMkLst>
          <pc:docMk/>
          <pc:sldMk cId="635692408" sldId="257"/>
        </pc:sldMkLst>
        <pc:spChg chg="mod">
          <ac:chgData name="Georgie McGarry" userId="f4e6cd3e-4069-43c6-92f7-4611be43ac22" providerId="ADAL" clId="{D449352C-7878-44C2-8358-4AC7EC18E45F}" dt="2024-11-28T16:54:22.640" v="8" actId="20577"/>
          <ac:spMkLst>
            <pc:docMk/>
            <pc:sldMk cId="635692408" sldId="257"/>
            <ac:spMk id="2" creationId="{A48F7BE8-C526-4525-22D1-87DFB413F96B}"/>
          </ac:spMkLst>
        </pc:spChg>
      </pc:sldChg>
      <pc:sldChg chg="addSp modSp add mod modClrScheme chgLayout">
        <pc:chgData name="Georgie McGarry" userId="f4e6cd3e-4069-43c6-92f7-4611be43ac22" providerId="ADAL" clId="{D449352C-7878-44C2-8358-4AC7EC18E45F}" dt="2024-11-28T17:37:34.888" v="1726"/>
        <pc:sldMkLst>
          <pc:docMk/>
          <pc:sldMk cId="4037215961" sldId="264"/>
        </pc:sldMkLst>
        <pc:spChg chg="add mod">
          <ac:chgData name="Georgie McGarry" userId="f4e6cd3e-4069-43c6-92f7-4611be43ac22" providerId="ADAL" clId="{D449352C-7878-44C2-8358-4AC7EC18E45F}" dt="2024-11-28T17:37:34.888" v="1726"/>
          <ac:spMkLst>
            <pc:docMk/>
            <pc:sldMk cId="4037215961" sldId="264"/>
            <ac:spMk id="2" creationId="{12011756-472E-586C-5393-B9EBDF7795B4}"/>
          </ac:spMkLst>
        </pc:spChg>
        <pc:spChg chg="mod">
          <ac:chgData name="Georgie McGarry" userId="f4e6cd3e-4069-43c6-92f7-4611be43ac22" providerId="ADAL" clId="{D449352C-7878-44C2-8358-4AC7EC18E45F}" dt="2024-11-28T17:37:27.481" v="1723" actId="1076"/>
          <ac:spMkLst>
            <pc:docMk/>
            <pc:sldMk cId="4037215961" sldId="264"/>
            <ac:spMk id="6" creationId="{85DC8249-3E20-F54E-96E1-2ED034329152}"/>
          </ac:spMkLst>
        </pc:spChg>
        <pc:picChg chg="mod">
          <ac:chgData name="Georgie McGarry" userId="f4e6cd3e-4069-43c6-92f7-4611be43ac22" providerId="ADAL" clId="{D449352C-7878-44C2-8358-4AC7EC18E45F}" dt="2024-11-28T17:37:31.547" v="1725" actId="1076"/>
          <ac:picMkLst>
            <pc:docMk/>
            <pc:sldMk cId="4037215961" sldId="264"/>
            <ac:picMk id="3074" creationId="{A3EF618E-8B37-CD48-91F5-FF50068E4583}"/>
          </ac:picMkLst>
        </pc:picChg>
      </pc:sldChg>
      <pc:sldChg chg="addSp modSp add mod ord">
        <pc:chgData name="Georgie McGarry" userId="f4e6cd3e-4069-43c6-92f7-4611be43ac22" providerId="ADAL" clId="{D449352C-7878-44C2-8358-4AC7EC18E45F}" dt="2024-11-28T17:40:05.080" v="1855"/>
        <pc:sldMkLst>
          <pc:docMk/>
          <pc:sldMk cId="82494575" sldId="270"/>
        </pc:sldMkLst>
        <pc:spChg chg="mod">
          <ac:chgData name="Georgie McGarry" userId="f4e6cd3e-4069-43c6-92f7-4611be43ac22" providerId="ADAL" clId="{D449352C-7878-44C2-8358-4AC7EC18E45F}" dt="2024-11-28T17:37:58.502" v="1745" actId="20577"/>
          <ac:spMkLst>
            <pc:docMk/>
            <pc:sldMk cId="82494575" sldId="270"/>
            <ac:spMk id="2" creationId="{00000000-0000-0000-0000-000000000000}"/>
          </ac:spMkLst>
        </pc:spChg>
        <pc:spChg chg="mod">
          <ac:chgData name="Georgie McGarry" userId="f4e6cd3e-4069-43c6-92f7-4611be43ac22" providerId="ADAL" clId="{D449352C-7878-44C2-8358-4AC7EC18E45F}" dt="2024-11-28T17:39:59.937" v="1854" actId="1076"/>
          <ac:spMkLst>
            <pc:docMk/>
            <pc:sldMk cId="82494575" sldId="270"/>
            <ac:spMk id="3" creationId="{00000000-0000-0000-0000-000000000000}"/>
          </ac:spMkLst>
        </pc:spChg>
        <pc:spChg chg="add mod">
          <ac:chgData name="Georgie McGarry" userId="f4e6cd3e-4069-43c6-92f7-4611be43ac22" providerId="ADAL" clId="{D449352C-7878-44C2-8358-4AC7EC18E45F}" dt="2024-11-28T17:40:05.080" v="1855"/>
          <ac:spMkLst>
            <pc:docMk/>
            <pc:sldMk cId="82494575" sldId="270"/>
            <ac:spMk id="4" creationId="{B9782A95-3561-D50B-1532-698BA444B513}"/>
          </ac:spMkLst>
        </pc:spChg>
        <pc:spChg chg="mod">
          <ac:chgData name="Georgie McGarry" userId="f4e6cd3e-4069-43c6-92f7-4611be43ac22" providerId="ADAL" clId="{D449352C-7878-44C2-8358-4AC7EC18E45F}" dt="2024-11-28T17:39:25.027" v="1850" actId="1076"/>
          <ac:spMkLst>
            <pc:docMk/>
            <pc:sldMk cId="82494575" sldId="270"/>
            <ac:spMk id="5" creationId="{00000000-0000-0000-0000-000000000000}"/>
          </ac:spMkLst>
        </pc:spChg>
      </pc:sldChg>
      <pc:sldChg chg="addSp modSp add mod modClrScheme chgLayout">
        <pc:chgData name="Georgie McGarry" userId="f4e6cd3e-4069-43c6-92f7-4611be43ac22" providerId="ADAL" clId="{D449352C-7878-44C2-8358-4AC7EC18E45F}" dt="2024-11-28T17:37:36.677" v="1727"/>
        <pc:sldMkLst>
          <pc:docMk/>
          <pc:sldMk cId="239684432" sldId="280"/>
        </pc:sldMkLst>
        <pc:spChg chg="add mod">
          <ac:chgData name="Georgie McGarry" userId="f4e6cd3e-4069-43c6-92f7-4611be43ac22" providerId="ADAL" clId="{D449352C-7878-44C2-8358-4AC7EC18E45F}" dt="2024-11-28T17:37:36.677" v="1727"/>
          <ac:spMkLst>
            <pc:docMk/>
            <pc:sldMk cId="239684432" sldId="280"/>
            <ac:spMk id="2" creationId="{9E733BD3-5EBE-5C63-F3F9-C9C3BE897289}"/>
          </ac:spMkLst>
        </pc:spChg>
      </pc:sldChg>
      <pc:sldChg chg="modSp mod">
        <pc:chgData name="Georgie McGarry" userId="f4e6cd3e-4069-43c6-92f7-4611be43ac22" providerId="ADAL" clId="{D449352C-7878-44C2-8358-4AC7EC18E45F}" dt="2024-11-28T16:57:32.007" v="280" actId="20577"/>
        <pc:sldMkLst>
          <pc:docMk/>
          <pc:sldMk cId="62243495" sldId="1009"/>
        </pc:sldMkLst>
        <pc:spChg chg="mod">
          <ac:chgData name="Georgie McGarry" userId="f4e6cd3e-4069-43c6-92f7-4611be43ac22" providerId="ADAL" clId="{D449352C-7878-44C2-8358-4AC7EC18E45F}" dt="2024-11-28T16:57:32.007" v="280" actId="20577"/>
          <ac:spMkLst>
            <pc:docMk/>
            <pc:sldMk cId="62243495" sldId="1009"/>
            <ac:spMk id="3" creationId="{2108C15C-0AE4-4025-974F-7BCCF254E5EA}"/>
          </ac:spMkLst>
        </pc:spChg>
        <pc:picChg chg="mod">
          <ac:chgData name="Georgie McGarry" userId="f4e6cd3e-4069-43c6-92f7-4611be43ac22" providerId="ADAL" clId="{D449352C-7878-44C2-8358-4AC7EC18E45F}" dt="2024-11-28T16:54:43.918" v="91" actId="1038"/>
          <ac:picMkLst>
            <pc:docMk/>
            <pc:sldMk cId="62243495" sldId="1009"/>
            <ac:picMk id="16" creationId="{5BC5A85D-0415-14AD-FCC9-2E8C00BC1F7E}"/>
          </ac:picMkLst>
        </pc:picChg>
      </pc:sldChg>
      <pc:sldChg chg="modSp mod">
        <pc:chgData name="Georgie McGarry" userId="f4e6cd3e-4069-43c6-92f7-4611be43ac22" providerId="ADAL" clId="{D449352C-7878-44C2-8358-4AC7EC18E45F}" dt="2024-11-28T16:56:21.390" v="195" actId="14100"/>
        <pc:sldMkLst>
          <pc:docMk/>
          <pc:sldMk cId="3390317463" sldId="1049"/>
        </pc:sldMkLst>
        <pc:spChg chg="mod">
          <ac:chgData name="Georgie McGarry" userId="f4e6cd3e-4069-43c6-92f7-4611be43ac22" providerId="ADAL" clId="{D449352C-7878-44C2-8358-4AC7EC18E45F}" dt="2024-11-28T16:56:21.390" v="195" actId="14100"/>
          <ac:spMkLst>
            <pc:docMk/>
            <pc:sldMk cId="3390317463" sldId="1049"/>
            <ac:spMk id="6" creationId="{42BCF70B-87CC-45CC-BE1F-1FA5F4F7A486}"/>
          </ac:spMkLst>
        </pc:spChg>
      </pc:sldChg>
      <pc:sldChg chg="modSp mod">
        <pc:chgData name="Georgie McGarry" userId="f4e6cd3e-4069-43c6-92f7-4611be43ac22" providerId="ADAL" clId="{D449352C-7878-44C2-8358-4AC7EC18E45F}" dt="2024-11-28T16:55:35.056" v="122" actId="20577"/>
        <pc:sldMkLst>
          <pc:docMk/>
          <pc:sldMk cId="1543846267" sldId="1051"/>
        </pc:sldMkLst>
        <pc:spChg chg="mod">
          <ac:chgData name="Georgie McGarry" userId="f4e6cd3e-4069-43c6-92f7-4611be43ac22" providerId="ADAL" clId="{D449352C-7878-44C2-8358-4AC7EC18E45F}" dt="2024-11-28T16:55:35.056" v="122" actId="20577"/>
          <ac:spMkLst>
            <pc:docMk/>
            <pc:sldMk cId="1543846267" sldId="1051"/>
            <ac:spMk id="6" creationId="{42BCF70B-87CC-45CC-BE1F-1FA5F4F7A486}"/>
          </ac:spMkLst>
        </pc:spChg>
      </pc:sldChg>
      <pc:sldChg chg="delSp del modAnim">
        <pc:chgData name="Georgie McGarry" userId="f4e6cd3e-4069-43c6-92f7-4611be43ac22" providerId="ADAL" clId="{D449352C-7878-44C2-8358-4AC7EC18E45F}" dt="2024-11-28T17:31:00.777" v="1581" actId="47"/>
        <pc:sldMkLst>
          <pc:docMk/>
          <pc:sldMk cId="1559330301" sldId="1056"/>
        </pc:sldMkLst>
        <pc:spChg chg="del">
          <ac:chgData name="Georgie McGarry" userId="f4e6cd3e-4069-43c6-92f7-4611be43ac22" providerId="ADAL" clId="{D449352C-7878-44C2-8358-4AC7EC18E45F}" dt="2024-11-28T16:56:11.407" v="174" actId="478"/>
          <ac:spMkLst>
            <pc:docMk/>
            <pc:sldMk cId="1559330301" sldId="1056"/>
            <ac:spMk id="2" creationId="{6ED4BF0B-9410-CC91-14C8-DB76EB8C3B69}"/>
          </ac:spMkLst>
        </pc:spChg>
        <pc:spChg chg="del">
          <ac:chgData name="Georgie McGarry" userId="f4e6cd3e-4069-43c6-92f7-4611be43ac22" providerId="ADAL" clId="{D449352C-7878-44C2-8358-4AC7EC18E45F}" dt="2024-11-28T16:56:11.407" v="174" actId="478"/>
          <ac:spMkLst>
            <pc:docMk/>
            <pc:sldMk cId="1559330301" sldId="1056"/>
            <ac:spMk id="6" creationId="{A9297440-3C0D-63D0-A465-F4914EADC47C}"/>
          </ac:spMkLst>
        </pc:spChg>
        <pc:picChg chg="del">
          <ac:chgData name="Georgie McGarry" userId="f4e6cd3e-4069-43c6-92f7-4611be43ac22" providerId="ADAL" clId="{D449352C-7878-44C2-8358-4AC7EC18E45F}" dt="2024-11-28T16:56:11.407" v="174" actId="478"/>
          <ac:picMkLst>
            <pc:docMk/>
            <pc:sldMk cId="1559330301" sldId="1056"/>
            <ac:picMk id="1026" creationId="{1BF15DAF-9BB3-8C38-D8E7-AE751313D4D9}"/>
          </ac:picMkLst>
        </pc:picChg>
      </pc:sldChg>
      <pc:sldChg chg="delSp mod">
        <pc:chgData name="Georgie McGarry" userId="f4e6cd3e-4069-43c6-92f7-4611be43ac22" providerId="ADAL" clId="{D449352C-7878-44C2-8358-4AC7EC18E45F}" dt="2024-11-28T16:54:54.183" v="93" actId="478"/>
        <pc:sldMkLst>
          <pc:docMk/>
          <pc:sldMk cId="1094035183" sldId="1084"/>
        </pc:sldMkLst>
        <pc:picChg chg="del">
          <ac:chgData name="Georgie McGarry" userId="f4e6cd3e-4069-43c6-92f7-4611be43ac22" providerId="ADAL" clId="{D449352C-7878-44C2-8358-4AC7EC18E45F}" dt="2024-11-28T16:54:53.779" v="92" actId="478"/>
          <ac:picMkLst>
            <pc:docMk/>
            <pc:sldMk cId="1094035183" sldId="1084"/>
            <ac:picMk id="4" creationId="{30FBAA17-B3DB-3E84-664F-3EC0ABE3AB56}"/>
          </ac:picMkLst>
        </pc:picChg>
        <pc:picChg chg="del">
          <ac:chgData name="Georgie McGarry" userId="f4e6cd3e-4069-43c6-92f7-4611be43ac22" providerId="ADAL" clId="{D449352C-7878-44C2-8358-4AC7EC18E45F}" dt="2024-11-28T16:54:54.183" v="93" actId="478"/>
          <ac:picMkLst>
            <pc:docMk/>
            <pc:sldMk cId="1094035183" sldId="1084"/>
            <ac:picMk id="6" creationId="{FD2A36DF-755B-5BF5-A739-2DBFFED2B1DB}"/>
          </ac:picMkLst>
        </pc:picChg>
      </pc:sldChg>
      <pc:sldChg chg="addSp delSp modSp mod delAnim modAnim">
        <pc:chgData name="Georgie McGarry" userId="f4e6cd3e-4069-43c6-92f7-4611be43ac22" providerId="ADAL" clId="{D449352C-7878-44C2-8358-4AC7EC18E45F}" dt="2024-11-28T16:59:40.815" v="405"/>
        <pc:sldMkLst>
          <pc:docMk/>
          <pc:sldMk cId="650423954" sldId="1086"/>
        </pc:sldMkLst>
        <pc:spChg chg="mod">
          <ac:chgData name="Georgie McGarry" userId="f4e6cd3e-4069-43c6-92f7-4611be43ac22" providerId="ADAL" clId="{D449352C-7878-44C2-8358-4AC7EC18E45F}" dt="2024-11-28T16:57:59.248" v="300" actId="20577"/>
          <ac:spMkLst>
            <pc:docMk/>
            <pc:sldMk cId="650423954" sldId="1086"/>
            <ac:spMk id="3" creationId="{C3DB511F-A282-03FA-27F3-ED6D43E54A5C}"/>
          </ac:spMkLst>
        </pc:spChg>
        <pc:spChg chg="add mod">
          <ac:chgData name="Georgie McGarry" userId="f4e6cd3e-4069-43c6-92f7-4611be43ac22" providerId="ADAL" clId="{D449352C-7878-44C2-8358-4AC7EC18E45F}" dt="2024-11-28T16:58:57.032" v="393" actId="1076"/>
          <ac:spMkLst>
            <pc:docMk/>
            <pc:sldMk cId="650423954" sldId="1086"/>
            <ac:spMk id="6" creationId="{6F51C551-827B-3918-1BA7-0BAB6E75C380}"/>
          </ac:spMkLst>
        </pc:spChg>
        <pc:spChg chg="mod">
          <ac:chgData name="Georgie McGarry" userId="f4e6cd3e-4069-43c6-92f7-4611be43ac22" providerId="ADAL" clId="{D449352C-7878-44C2-8358-4AC7EC18E45F}" dt="2024-11-28T16:58:25.559" v="347" actId="27636"/>
          <ac:spMkLst>
            <pc:docMk/>
            <pc:sldMk cId="650423954" sldId="1086"/>
            <ac:spMk id="7" creationId="{0B0B4A8C-FD34-D827-D136-F4691C50D4FD}"/>
          </ac:spMkLst>
        </pc:spChg>
        <pc:spChg chg="add mod">
          <ac:chgData name="Georgie McGarry" userId="f4e6cd3e-4069-43c6-92f7-4611be43ac22" providerId="ADAL" clId="{D449352C-7878-44C2-8358-4AC7EC18E45F}" dt="2024-11-28T16:59:30.942" v="403" actId="14100"/>
          <ac:spMkLst>
            <pc:docMk/>
            <pc:sldMk cId="650423954" sldId="1086"/>
            <ac:spMk id="8" creationId="{A230FCB6-DF27-05FD-81F3-FBB077D3F06C}"/>
          </ac:spMkLst>
        </pc:spChg>
        <pc:spChg chg="del">
          <ac:chgData name="Georgie McGarry" userId="f4e6cd3e-4069-43c6-92f7-4611be43ac22" providerId="ADAL" clId="{D449352C-7878-44C2-8358-4AC7EC18E45F}" dt="2024-11-28T16:58:27.192" v="348" actId="478"/>
          <ac:spMkLst>
            <pc:docMk/>
            <pc:sldMk cId="650423954" sldId="1086"/>
            <ac:spMk id="27" creationId="{7EDA0BC8-E8E2-27B6-18FB-025B48CACAEB}"/>
          </ac:spMkLst>
        </pc:spChg>
        <pc:grpChg chg="del">
          <ac:chgData name="Georgie McGarry" userId="f4e6cd3e-4069-43c6-92f7-4611be43ac22" providerId="ADAL" clId="{D449352C-7878-44C2-8358-4AC7EC18E45F}" dt="2024-11-28T16:55:09.568" v="96" actId="478"/>
          <ac:grpSpMkLst>
            <pc:docMk/>
            <pc:sldMk cId="650423954" sldId="1086"/>
            <ac:grpSpMk id="19" creationId="{B90CA018-1854-1EA2-358C-14450CA2F291}"/>
          </ac:grpSpMkLst>
        </pc:grpChg>
        <pc:picChg chg="add mod">
          <ac:chgData name="Georgie McGarry" userId="f4e6cd3e-4069-43c6-92f7-4611be43ac22" providerId="ADAL" clId="{D449352C-7878-44C2-8358-4AC7EC18E45F}" dt="2024-11-28T16:59:27.732" v="402" actId="1076"/>
          <ac:picMkLst>
            <pc:docMk/>
            <pc:sldMk cId="650423954" sldId="1086"/>
            <ac:picMk id="5" creationId="{E75C187C-701D-47E5-DAAB-4F6F3F803B76}"/>
          </ac:picMkLst>
        </pc:picChg>
        <pc:picChg chg="del">
          <ac:chgData name="Georgie McGarry" userId="f4e6cd3e-4069-43c6-92f7-4611be43ac22" providerId="ADAL" clId="{D449352C-7878-44C2-8358-4AC7EC18E45F}" dt="2024-11-28T16:55:09.568" v="96" actId="478"/>
          <ac:picMkLst>
            <pc:docMk/>
            <pc:sldMk cId="650423954" sldId="1086"/>
            <ac:picMk id="21" creationId="{EB3D9345-DF9A-CF1E-5504-A1E59121039C}"/>
          </ac:picMkLst>
        </pc:picChg>
        <pc:picChg chg="del">
          <ac:chgData name="Georgie McGarry" userId="f4e6cd3e-4069-43c6-92f7-4611be43ac22" providerId="ADAL" clId="{D449352C-7878-44C2-8358-4AC7EC18E45F}" dt="2024-11-28T16:55:09.568" v="96" actId="478"/>
          <ac:picMkLst>
            <pc:docMk/>
            <pc:sldMk cId="650423954" sldId="1086"/>
            <ac:picMk id="24" creationId="{AE3A1DA0-A245-D90C-5B7C-C9EA86CD87FB}"/>
          </ac:picMkLst>
        </pc:picChg>
        <pc:picChg chg="del">
          <ac:chgData name="Georgie McGarry" userId="f4e6cd3e-4069-43c6-92f7-4611be43ac22" providerId="ADAL" clId="{D449352C-7878-44C2-8358-4AC7EC18E45F}" dt="2024-11-28T16:55:09.568" v="96" actId="478"/>
          <ac:picMkLst>
            <pc:docMk/>
            <pc:sldMk cId="650423954" sldId="1086"/>
            <ac:picMk id="25" creationId="{AD793C33-6F28-ED61-0A52-2D977EE0E453}"/>
          </ac:picMkLst>
        </pc:picChg>
        <pc:picChg chg="del">
          <ac:chgData name="Georgie McGarry" userId="f4e6cd3e-4069-43c6-92f7-4611be43ac22" providerId="ADAL" clId="{D449352C-7878-44C2-8358-4AC7EC18E45F}" dt="2024-11-28T16:55:09.568" v="96" actId="478"/>
          <ac:picMkLst>
            <pc:docMk/>
            <pc:sldMk cId="650423954" sldId="1086"/>
            <ac:picMk id="26" creationId="{34F6F579-FE8A-8406-FD3E-7DFA16E99FBD}"/>
          </ac:picMkLst>
        </pc:picChg>
      </pc:sldChg>
      <pc:sldChg chg="del">
        <pc:chgData name="Georgie McGarry" userId="f4e6cd3e-4069-43c6-92f7-4611be43ac22" providerId="ADAL" clId="{D449352C-7878-44C2-8358-4AC7EC18E45F}" dt="2024-11-28T16:55:27.814" v="102" actId="47"/>
        <pc:sldMkLst>
          <pc:docMk/>
          <pc:sldMk cId="3515340594" sldId="1099"/>
        </pc:sldMkLst>
      </pc:sldChg>
      <pc:sldChg chg="addSp delSp modSp mod delAnim modAnim">
        <pc:chgData name="Georgie McGarry" userId="f4e6cd3e-4069-43c6-92f7-4611be43ac22" providerId="ADAL" clId="{D449352C-7878-44C2-8358-4AC7EC18E45F}" dt="2024-11-28T17:05:43.555" v="617" actId="1076"/>
        <pc:sldMkLst>
          <pc:docMk/>
          <pc:sldMk cId="2188462534" sldId="1108"/>
        </pc:sldMkLst>
        <pc:spChg chg="mod">
          <ac:chgData name="Georgie McGarry" userId="f4e6cd3e-4069-43c6-92f7-4611be43ac22" providerId="ADAL" clId="{D449352C-7878-44C2-8358-4AC7EC18E45F}" dt="2024-11-28T16:59:53.857" v="417" actId="20577"/>
          <ac:spMkLst>
            <pc:docMk/>
            <pc:sldMk cId="2188462534" sldId="1108"/>
            <ac:spMk id="3" creationId="{C3DB511F-A282-03FA-27F3-ED6D43E54A5C}"/>
          </ac:spMkLst>
        </pc:spChg>
        <pc:spChg chg="add mod">
          <ac:chgData name="Georgie McGarry" userId="f4e6cd3e-4069-43c6-92f7-4611be43ac22" providerId="ADAL" clId="{D449352C-7878-44C2-8358-4AC7EC18E45F}" dt="2024-11-28T17:04:24.717" v="539" actId="1076"/>
          <ac:spMkLst>
            <pc:docMk/>
            <pc:sldMk cId="2188462534" sldId="1108"/>
            <ac:spMk id="16" creationId="{72E0755E-FE97-50E9-8ED6-E388137EBDFB}"/>
          </ac:spMkLst>
        </pc:spChg>
        <pc:spChg chg="add mod">
          <ac:chgData name="Georgie McGarry" userId="f4e6cd3e-4069-43c6-92f7-4611be43ac22" providerId="ADAL" clId="{D449352C-7878-44C2-8358-4AC7EC18E45F}" dt="2024-11-28T17:04:27.395" v="540" actId="1076"/>
          <ac:spMkLst>
            <pc:docMk/>
            <pc:sldMk cId="2188462534" sldId="1108"/>
            <ac:spMk id="17" creationId="{3E1ED0FD-D699-3744-3D53-FD043A35E385}"/>
          </ac:spMkLst>
        </pc:spChg>
        <pc:spChg chg="add mod">
          <ac:chgData name="Georgie McGarry" userId="f4e6cd3e-4069-43c6-92f7-4611be43ac22" providerId="ADAL" clId="{D449352C-7878-44C2-8358-4AC7EC18E45F}" dt="2024-11-28T17:05:13.852" v="610" actId="1076"/>
          <ac:spMkLst>
            <pc:docMk/>
            <pc:sldMk cId="2188462534" sldId="1108"/>
            <ac:spMk id="18" creationId="{7ADA4964-D3FB-701D-11D8-DC87E4AA4B0D}"/>
          </ac:spMkLst>
        </pc:spChg>
        <pc:picChg chg="add mod">
          <ac:chgData name="Georgie McGarry" userId="f4e6cd3e-4069-43c6-92f7-4611be43ac22" providerId="ADAL" clId="{D449352C-7878-44C2-8358-4AC7EC18E45F}" dt="2024-11-28T17:00:35.308" v="421" actId="1076"/>
          <ac:picMkLst>
            <pc:docMk/>
            <pc:sldMk cId="2188462534" sldId="1108"/>
            <ac:picMk id="5" creationId="{564A7366-DF5D-4FF1-ABB9-70FF017F2F66}"/>
          </ac:picMkLst>
        </pc:picChg>
        <pc:picChg chg="del">
          <ac:chgData name="Georgie McGarry" userId="f4e6cd3e-4069-43c6-92f7-4611be43ac22" providerId="ADAL" clId="{D449352C-7878-44C2-8358-4AC7EC18E45F}" dt="2024-11-28T16:55:13.696" v="97" actId="478"/>
          <ac:picMkLst>
            <pc:docMk/>
            <pc:sldMk cId="2188462534" sldId="1108"/>
            <ac:picMk id="5" creationId="{C8123DA0-EB1B-2B0F-ECE0-CD55AB75798D}"/>
          </ac:picMkLst>
        </pc:picChg>
        <pc:picChg chg="del">
          <ac:chgData name="Georgie McGarry" userId="f4e6cd3e-4069-43c6-92f7-4611be43ac22" providerId="ADAL" clId="{D449352C-7878-44C2-8358-4AC7EC18E45F}" dt="2024-11-28T16:55:13.696" v="97" actId="478"/>
          <ac:picMkLst>
            <pc:docMk/>
            <pc:sldMk cId="2188462534" sldId="1108"/>
            <ac:picMk id="6" creationId="{5FA1852D-CE5E-BC5C-7A1A-CCE43B8015A1}"/>
          </ac:picMkLst>
        </pc:picChg>
        <pc:picChg chg="add mod">
          <ac:chgData name="Georgie McGarry" userId="f4e6cd3e-4069-43c6-92f7-4611be43ac22" providerId="ADAL" clId="{D449352C-7878-44C2-8358-4AC7EC18E45F}" dt="2024-11-28T17:04:17.039" v="537" actId="1076"/>
          <ac:picMkLst>
            <pc:docMk/>
            <pc:sldMk cId="2188462534" sldId="1108"/>
            <ac:picMk id="7" creationId="{5E7599DA-39F3-4420-C7F6-CE564EA01ACD}"/>
          </ac:picMkLst>
        </pc:picChg>
        <pc:picChg chg="del">
          <ac:chgData name="Georgie McGarry" userId="f4e6cd3e-4069-43c6-92f7-4611be43ac22" providerId="ADAL" clId="{D449352C-7878-44C2-8358-4AC7EC18E45F}" dt="2024-11-28T16:55:13.696" v="97" actId="478"/>
          <ac:picMkLst>
            <pc:docMk/>
            <pc:sldMk cId="2188462534" sldId="1108"/>
            <ac:picMk id="8" creationId="{0CBA2545-38C0-31B5-483D-CEEE0ED15CE6}"/>
          </ac:picMkLst>
        </pc:picChg>
        <pc:picChg chg="del">
          <ac:chgData name="Georgie McGarry" userId="f4e6cd3e-4069-43c6-92f7-4611be43ac22" providerId="ADAL" clId="{D449352C-7878-44C2-8358-4AC7EC18E45F}" dt="2024-11-28T16:55:13.696" v="97" actId="478"/>
          <ac:picMkLst>
            <pc:docMk/>
            <pc:sldMk cId="2188462534" sldId="1108"/>
            <ac:picMk id="9" creationId="{0065CAEE-089C-6011-8BE2-B99141F07869}"/>
          </ac:picMkLst>
        </pc:picChg>
        <pc:picChg chg="add mod">
          <ac:chgData name="Georgie McGarry" userId="f4e6cd3e-4069-43c6-92f7-4611be43ac22" providerId="ADAL" clId="{D449352C-7878-44C2-8358-4AC7EC18E45F}" dt="2024-11-28T17:04:14.155" v="536" actId="1076"/>
          <ac:picMkLst>
            <pc:docMk/>
            <pc:sldMk cId="2188462534" sldId="1108"/>
            <ac:picMk id="9" creationId="{4F8BBD99-34EF-351C-6051-9563C53649D6}"/>
          </ac:picMkLst>
        </pc:picChg>
        <pc:picChg chg="del">
          <ac:chgData name="Georgie McGarry" userId="f4e6cd3e-4069-43c6-92f7-4611be43ac22" providerId="ADAL" clId="{D449352C-7878-44C2-8358-4AC7EC18E45F}" dt="2024-11-28T16:55:13.696" v="97" actId="478"/>
          <ac:picMkLst>
            <pc:docMk/>
            <pc:sldMk cId="2188462534" sldId="1108"/>
            <ac:picMk id="10" creationId="{2493617E-0A58-44CD-9DA7-EBBCCFF5A7C8}"/>
          </ac:picMkLst>
        </pc:picChg>
        <pc:picChg chg="add mod">
          <ac:chgData name="Georgie McGarry" userId="f4e6cd3e-4069-43c6-92f7-4611be43ac22" providerId="ADAL" clId="{D449352C-7878-44C2-8358-4AC7EC18E45F}" dt="2024-11-28T17:04:05.902" v="534" actId="1076"/>
          <ac:picMkLst>
            <pc:docMk/>
            <pc:sldMk cId="2188462534" sldId="1108"/>
            <ac:picMk id="11" creationId="{4E11376A-757C-5F31-7B3F-EAAF4854DE89}"/>
          </ac:picMkLst>
        </pc:picChg>
        <pc:picChg chg="del">
          <ac:chgData name="Georgie McGarry" userId="f4e6cd3e-4069-43c6-92f7-4611be43ac22" providerId="ADAL" clId="{D449352C-7878-44C2-8358-4AC7EC18E45F}" dt="2024-11-28T16:55:13.696" v="97" actId="478"/>
          <ac:picMkLst>
            <pc:docMk/>
            <pc:sldMk cId="2188462534" sldId="1108"/>
            <ac:picMk id="11" creationId="{CB202513-FACA-DFBB-0ADD-22EFAF8A0A67}"/>
          </ac:picMkLst>
        </pc:picChg>
        <pc:picChg chg="del">
          <ac:chgData name="Georgie McGarry" userId="f4e6cd3e-4069-43c6-92f7-4611be43ac22" providerId="ADAL" clId="{D449352C-7878-44C2-8358-4AC7EC18E45F}" dt="2024-11-28T16:55:13.696" v="97" actId="478"/>
          <ac:picMkLst>
            <pc:docMk/>
            <pc:sldMk cId="2188462534" sldId="1108"/>
            <ac:picMk id="13" creationId="{4A1B5A52-00BB-B3C5-4DEC-9BEA664AC6EB}"/>
          </ac:picMkLst>
        </pc:picChg>
        <pc:picChg chg="add mod modCrop">
          <ac:chgData name="Georgie McGarry" userId="f4e6cd3e-4069-43c6-92f7-4611be43ac22" providerId="ADAL" clId="{D449352C-7878-44C2-8358-4AC7EC18E45F}" dt="2024-11-28T17:05:11.616" v="609" actId="1076"/>
          <ac:picMkLst>
            <pc:docMk/>
            <pc:sldMk cId="2188462534" sldId="1108"/>
            <ac:picMk id="13" creationId="{4C72543C-3A37-2DFC-B4B9-2A09DE3CB3D8}"/>
          </ac:picMkLst>
        </pc:picChg>
        <pc:picChg chg="del">
          <ac:chgData name="Georgie McGarry" userId="f4e6cd3e-4069-43c6-92f7-4611be43ac22" providerId="ADAL" clId="{D449352C-7878-44C2-8358-4AC7EC18E45F}" dt="2024-11-28T16:55:13.696" v="97" actId="478"/>
          <ac:picMkLst>
            <pc:docMk/>
            <pc:sldMk cId="2188462534" sldId="1108"/>
            <ac:picMk id="14" creationId="{CF4A4C15-FC6B-C36B-6661-FB7E9A2A51A4}"/>
          </ac:picMkLst>
        </pc:picChg>
        <pc:picChg chg="del">
          <ac:chgData name="Georgie McGarry" userId="f4e6cd3e-4069-43c6-92f7-4611be43ac22" providerId="ADAL" clId="{D449352C-7878-44C2-8358-4AC7EC18E45F}" dt="2024-11-28T16:55:13.696" v="97" actId="478"/>
          <ac:picMkLst>
            <pc:docMk/>
            <pc:sldMk cId="2188462534" sldId="1108"/>
            <ac:picMk id="15" creationId="{2BCA11AA-1CA8-0589-9A29-BB258E598EA7}"/>
          </ac:picMkLst>
        </pc:picChg>
        <pc:picChg chg="add mod">
          <ac:chgData name="Georgie McGarry" userId="f4e6cd3e-4069-43c6-92f7-4611be43ac22" providerId="ADAL" clId="{D449352C-7878-44C2-8358-4AC7EC18E45F}" dt="2024-11-28T17:05:06.986" v="608" actId="1076"/>
          <ac:picMkLst>
            <pc:docMk/>
            <pc:sldMk cId="2188462534" sldId="1108"/>
            <ac:picMk id="15" creationId="{9501CEFF-3145-8F1C-9E5E-C832FF7F0B19}"/>
          </ac:picMkLst>
        </pc:picChg>
        <pc:picChg chg="del">
          <ac:chgData name="Georgie McGarry" userId="f4e6cd3e-4069-43c6-92f7-4611be43ac22" providerId="ADAL" clId="{D449352C-7878-44C2-8358-4AC7EC18E45F}" dt="2024-11-28T16:55:13.696" v="97" actId="478"/>
          <ac:picMkLst>
            <pc:docMk/>
            <pc:sldMk cId="2188462534" sldId="1108"/>
            <ac:picMk id="16" creationId="{2D92B909-0832-C07D-334D-1E029338DBAE}"/>
          </ac:picMkLst>
        </pc:picChg>
        <pc:picChg chg="add mod">
          <ac:chgData name="Georgie McGarry" userId="f4e6cd3e-4069-43c6-92f7-4611be43ac22" providerId="ADAL" clId="{D449352C-7878-44C2-8358-4AC7EC18E45F}" dt="2024-11-28T17:05:43.555" v="617" actId="1076"/>
          <ac:picMkLst>
            <pc:docMk/>
            <pc:sldMk cId="2188462534" sldId="1108"/>
            <ac:picMk id="20" creationId="{975CFF72-0237-0FA1-A2CE-7396FEE1BCC9}"/>
          </ac:picMkLst>
        </pc:picChg>
        <pc:picChg chg="del">
          <ac:chgData name="Georgie McGarry" userId="f4e6cd3e-4069-43c6-92f7-4611be43ac22" providerId="ADAL" clId="{D449352C-7878-44C2-8358-4AC7EC18E45F}" dt="2024-11-28T16:55:13.696" v="97" actId="478"/>
          <ac:picMkLst>
            <pc:docMk/>
            <pc:sldMk cId="2188462534" sldId="1108"/>
            <ac:picMk id="20" creationId="{BA4FA5E6-61C3-BC96-144C-FCB16C7B69FD}"/>
          </ac:picMkLst>
        </pc:picChg>
        <pc:picChg chg="del">
          <ac:chgData name="Georgie McGarry" userId="f4e6cd3e-4069-43c6-92f7-4611be43ac22" providerId="ADAL" clId="{D449352C-7878-44C2-8358-4AC7EC18E45F}" dt="2024-11-28T16:55:13.696" v="97" actId="478"/>
          <ac:picMkLst>
            <pc:docMk/>
            <pc:sldMk cId="2188462534" sldId="1108"/>
            <ac:picMk id="22" creationId="{6510F40A-A771-D52E-397E-0AB8B1BC0895}"/>
          </ac:picMkLst>
        </pc:picChg>
      </pc:sldChg>
      <pc:sldChg chg="addSp delSp modSp mod modAnim modNotesTx">
        <pc:chgData name="Georgie McGarry" userId="f4e6cd3e-4069-43c6-92f7-4611be43ac22" providerId="ADAL" clId="{D449352C-7878-44C2-8358-4AC7EC18E45F}" dt="2024-11-28T17:20:38.836" v="1409"/>
        <pc:sldMkLst>
          <pc:docMk/>
          <pc:sldMk cId="4170377136" sldId="1109"/>
        </pc:sldMkLst>
        <pc:spChg chg="mod">
          <ac:chgData name="Georgie McGarry" userId="f4e6cd3e-4069-43c6-92f7-4611be43ac22" providerId="ADAL" clId="{D449352C-7878-44C2-8358-4AC7EC18E45F}" dt="2024-11-28T17:12:26.869" v="980" actId="20577"/>
          <ac:spMkLst>
            <pc:docMk/>
            <pc:sldMk cId="4170377136" sldId="1109"/>
            <ac:spMk id="3" creationId="{C3DB511F-A282-03FA-27F3-ED6D43E54A5C}"/>
          </ac:spMkLst>
        </pc:spChg>
        <pc:spChg chg="add mod">
          <ac:chgData name="Georgie McGarry" userId="f4e6cd3e-4069-43c6-92f7-4611be43ac22" providerId="ADAL" clId="{D449352C-7878-44C2-8358-4AC7EC18E45F}" dt="2024-11-28T17:19:28.535" v="1383" actId="164"/>
          <ac:spMkLst>
            <pc:docMk/>
            <pc:sldMk cId="4170377136" sldId="1109"/>
            <ac:spMk id="16" creationId="{82E34712-E29A-FAD4-1271-C76332BEE556}"/>
          </ac:spMkLst>
        </pc:spChg>
        <pc:grpChg chg="add mod">
          <ac:chgData name="Georgie McGarry" userId="f4e6cd3e-4069-43c6-92f7-4611be43ac22" providerId="ADAL" clId="{D449352C-7878-44C2-8358-4AC7EC18E45F}" dt="2024-11-28T17:19:17.597" v="1380" actId="164"/>
          <ac:grpSpMkLst>
            <pc:docMk/>
            <pc:sldMk cId="4170377136" sldId="1109"/>
            <ac:grpSpMk id="17" creationId="{B70CC9A0-9F67-3F78-AAE5-1206178C3CF5}"/>
          </ac:grpSpMkLst>
        </pc:grpChg>
        <pc:grpChg chg="add mod">
          <ac:chgData name="Georgie McGarry" userId="f4e6cd3e-4069-43c6-92f7-4611be43ac22" providerId="ADAL" clId="{D449352C-7878-44C2-8358-4AC7EC18E45F}" dt="2024-11-28T17:19:28.535" v="1383" actId="164"/>
          <ac:grpSpMkLst>
            <pc:docMk/>
            <pc:sldMk cId="4170377136" sldId="1109"/>
            <ac:grpSpMk id="18" creationId="{82A737F9-1A6F-E7E6-AB25-5282B95A6DFA}"/>
          </ac:grpSpMkLst>
        </pc:grpChg>
        <pc:picChg chg="add mod">
          <ac:chgData name="Georgie McGarry" userId="f4e6cd3e-4069-43c6-92f7-4611be43ac22" providerId="ADAL" clId="{D449352C-7878-44C2-8358-4AC7EC18E45F}" dt="2024-11-28T17:19:50.187" v="1393" actId="14100"/>
          <ac:picMkLst>
            <pc:docMk/>
            <pc:sldMk cId="4170377136" sldId="1109"/>
            <ac:picMk id="4" creationId="{E8881249-7855-478F-53AF-185EE6562232}"/>
          </ac:picMkLst>
        </pc:picChg>
        <pc:picChg chg="add mod">
          <ac:chgData name="Georgie McGarry" userId="f4e6cd3e-4069-43c6-92f7-4611be43ac22" providerId="ADAL" clId="{D449352C-7878-44C2-8358-4AC7EC18E45F}" dt="2024-11-28T17:12:47.721" v="983" actId="1076"/>
          <ac:picMkLst>
            <pc:docMk/>
            <pc:sldMk cId="4170377136" sldId="1109"/>
            <ac:picMk id="6" creationId="{F2289E6F-008F-EDCE-DA41-8CDA9C641965}"/>
          </ac:picMkLst>
        </pc:picChg>
        <pc:picChg chg="del">
          <ac:chgData name="Georgie McGarry" userId="f4e6cd3e-4069-43c6-92f7-4611be43ac22" providerId="ADAL" clId="{D449352C-7878-44C2-8358-4AC7EC18E45F}" dt="2024-11-28T16:55:16.261" v="98" actId="478"/>
          <ac:picMkLst>
            <pc:docMk/>
            <pc:sldMk cId="4170377136" sldId="1109"/>
            <ac:picMk id="7" creationId="{874235EA-FB0A-F4DE-BA19-4AD8765C9A76}"/>
          </ac:picMkLst>
        </pc:picChg>
        <pc:picChg chg="add mod modCrop">
          <ac:chgData name="Georgie McGarry" userId="f4e6cd3e-4069-43c6-92f7-4611be43ac22" providerId="ADAL" clId="{D449352C-7878-44C2-8358-4AC7EC18E45F}" dt="2024-11-28T17:19:17.082" v="1379" actId="1076"/>
          <ac:picMkLst>
            <pc:docMk/>
            <pc:sldMk cId="4170377136" sldId="1109"/>
            <ac:picMk id="8" creationId="{B6556707-5FC0-A405-F4B6-0A20AAA72FF5}"/>
          </ac:picMkLst>
        </pc:picChg>
        <pc:picChg chg="add mod modCrop">
          <ac:chgData name="Georgie McGarry" userId="f4e6cd3e-4069-43c6-92f7-4611be43ac22" providerId="ADAL" clId="{D449352C-7878-44C2-8358-4AC7EC18E45F}" dt="2024-11-28T17:19:31.559" v="1384" actId="14100"/>
          <ac:picMkLst>
            <pc:docMk/>
            <pc:sldMk cId="4170377136" sldId="1109"/>
            <ac:picMk id="9" creationId="{99383C41-2EEF-A55B-A4D2-65C3ADB3D362}"/>
          </ac:picMkLst>
        </pc:picChg>
        <pc:picChg chg="add mod modCrop">
          <ac:chgData name="Georgie McGarry" userId="f4e6cd3e-4069-43c6-92f7-4611be43ac22" providerId="ADAL" clId="{D449352C-7878-44C2-8358-4AC7EC18E45F}" dt="2024-11-28T17:19:28.535" v="1383" actId="164"/>
          <ac:picMkLst>
            <pc:docMk/>
            <pc:sldMk cId="4170377136" sldId="1109"/>
            <ac:picMk id="10" creationId="{04F2A0FA-36D2-D08B-29DE-62762F487259}"/>
          </ac:picMkLst>
        </pc:picChg>
        <pc:picChg chg="add mod modCrop">
          <ac:chgData name="Georgie McGarry" userId="f4e6cd3e-4069-43c6-92f7-4611be43ac22" providerId="ADAL" clId="{D449352C-7878-44C2-8358-4AC7EC18E45F}" dt="2024-11-28T17:19:40.972" v="1388" actId="1076"/>
          <ac:picMkLst>
            <pc:docMk/>
            <pc:sldMk cId="4170377136" sldId="1109"/>
            <ac:picMk id="11" creationId="{5D6DF1BC-24AE-0AC2-386E-7C9AD175FC35}"/>
          </ac:picMkLst>
        </pc:picChg>
        <pc:picChg chg="add mod modCrop">
          <ac:chgData name="Georgie McGarry" userId="f4e6cd3e-4069-43c6-92f7-4611be43ac22" providerId="ADAL" clId="{D449352C-7878-44C2-8358-4AC7EC18E45F}" dt="2024-11-28T17:19:46.795" v="1391" actId="1076"/>
          <ac:picMkLst>
            <pc:docMk/>
            <pc:sldMk cId="4170377136" sldId="1109"/>
            <ac:picMk id="12" creationId="{58DA9D63-F7D2-5C73-A6BE-0B18225A09F0}"/>
          </ac:picMkLst>
        </pc:picChg>
        <pc:picChg chg="del">
          <ac:chgData name="Georgie McGarry" userId="f4e6cd3e-4069-43c6-92f7-4611be43ac22" providerId="ADAL" clId="{D449352C-7878-44C2-8358-4AC7EC18E45F}" dt="2024-11-28T16:55:16.261" v="98" actId="478"/>
          <ac:picMkLst>
            <pc:docMk/>
            <pc:sldMk cId="4170377136" sldId="1109"/>
            <ac:picMk id="12" creationId="{64AE3A35-E264-E197-D6B6-40D2BBD971F6}"/>
          </ac:picMkLst>
        </pc:picChg>
        <pc:picChg chg="add mod modCrop">
          <ac:chgData name="Georgie McGarry" userId="f4e6cd3e-4069-43c6-92f7-4611be43ac22" providerId="ADAL" clId="{D449352C-7878-44C2-8358-4AC7EC18E45F}" dt="2024-11-28T17:19:52.562" v="1394" actId="1076"/>
          <ac:picMkLst>
            <pc:docMk/>
            <pc:sldMk cId="4170377136" sldId="1109"/>
            <ac:picMk id="13" creationId="{082F6782-A285-68F9-196A-FF79AB91E333}"/>
          </ac:picMkLst>
        </pc:picChg>
        <pc:picChg chg="add mod modCrop">
          <ac:chgData name="Georgie McGarry" userId="f4e6cd3e-4069-43c6-92f7-4611be43ac22" providerId="ADAL" clId="{D449352C-7878-44C2-8358-4AC7EC18E45F}" dt="2024-11-28T17:19:57.249" v="1396" actId="1076"/>
          <ac:picMkLst>
            <pc:docMk/>
            <pc:sldMk cId="4170377136" sldId="1109"/>
            <ac:picMk id="14" creationId="{48646A28-FB7B-012A-8713-9DC6275FD9D6}"/>
          </ac:picMkLst>
        </pc:picChg>
        <pc:picChg chg="add mod modCrop">
          <ac:chgData name="Georgie McGarry" userId="f4e6cd3e-4069-43c6-92f7-4611be43ac22" providerId="ADAL" clId="{D449352C-7878-44C2-8358-4AC7EC18E45F}" dt="2024-11-28T17:20:32.528" v="1408" actId="1076"/>
          <ac:picMkLst>
            <pc:docMk/>
            <pc:sldMk cId="4170377136" sldId="1109"/>
            <ac:picMk id="15" creationId="{8E87AB3C-2501-E42B-ECF5-D1F7F57FAF37}"/>
          </ac:picMkLst>
        </pc:picChg>
        <pc:picChg chg="del">
          <ac:chgData name="Georgie McGarry" userId="f4e6cd3e-4069-43c6-92f7-4611be43ac22" providerId="ADAL" clId="{D449352C-7878-44C2-8358-4AC7EC18E45F}" dt="2024-11-28T16:55:16.261" v="98" actId="478"/>
          <ac:picMkLst>
            <pc:docMk/>
            <pc:sldMk cId="4170377136" sldId="1109"/>
            <ac:picMk id="17" creationId="{9FF1A5FA-DF40-EF25-D4B6-4F6ACF71DD43}"/>
          </ac:picMkLst>
        </pc:picChg>
        <pc:picChg chg="del">
          <ac:chgData name="Georgie McGarry" userId="f4e6cd3e-4069-43c6-92f7-4611be43ac22" providerId="ADAL" clId="{D449352C-7878-44C2-8358-4AC7EC18E45F}" dt="2024-11-28T16:55:16.261" v="98" actId="478"/>
          <ac:picMkLst>
            <pc:docMk/>
            <pc:sldMk cId="4170377136" sldId="1109"/>
            <ac:picMk id="18" creationId="{8F60A020-18EA-9364-9DFF-6164834F9F4B}"/>
          </ac:picMkLst>
        </pc:picChg>
        <pc:picChg chg="del">
          <ac:chgData name="Georgie McGarry" userId="f4e6cd3e-4069-43c6-92f7-4611be43ac22" providerId="ADAL" clId="{D449352C-7878-44C2-8358-4AC7EC18E45F}" dt="2024-11-28T16:55:16.261" v="98" actId="478"/>
          <ac:picMkLst>
            <pc:docMk/>
            <pc:sldMk cId="4170377136" sldId="1109"/>
            <ac:picMk id="19" creationId="{B0EAB875-8D7B-1ECB-C7D7-86ED28438319}"/>
          </ac:picMkLst>
        </pc:picChg>
        <pc:picChg chg="add mod modCrop">
          <ac:chgData name="Georgie McGarry" userId="f4e6cd3e-4069-43c6-92f7-4611be43ac22" providerId="ADAL" clId="{D449352C-7878-44C2-8358-4AC7EC18E45F}" dt="2024-11-28T17:20:31.035" v="1407" actId="1076"/>
          <ac:picMkLst>
            <pc:docMk/>
            <pc:sldMk cId="4170377136" sldId="1109"/>
            <ac:picMk id="19" creationId="{BA114C33-982A-3C9B-DF1E-CD0D673578CE}"/>
          </ac:picMkLst>
        </pc:picChg>
        <pc:picChg chg="del">
          <ac:chgData name="Georgie McGarry" userId="f4e6cd3e-4069-43c6-92f7-4611be43ac22" providerId="ADAL" clId="{D449352C-7878-44C2-8358-4AC7EC18E45F}" dt="2024-11-28T16:55:16.261" v="98" actId="478"/>
          <ac:picMkLst>
            <pc:docMk/>
            <pc:sldMk cId="4170377136" sldId="1109"/>
            <ac:picMk id="21" creationId="{E2E8CB99-0474-3799-2E1E-226F333E6630}"/>
          </ac:picMkLst>
        </pc:picChg>
      </pc:sldChg>
      <pc:sldChg chg="delSp del mod delAnim">
        <pc:chgData name="Georgie McGarry" userId="f4e6cd3e-4069-43c6-92f7-4611be43ac22" providerId="ADAL" clId="{D449352C-7878-44C2-8358-4AC7EC18E45F}" dt="2024-11-28T17:20:44.975" v="1411" actId="47"/>
        <pc:sldMkLst>
          <pc:docMk/>
          <pc:sldMk cId="2562550104" sldId="1110"/>
        </pc:sldMkLst>
        <pc:spChg chg="del">
          <ac:chgData name="Georgie McGarry" userId="f4e6cd3e-4069-43c6-92f7-4611be43ac22" providerId="ADAL" clId="{D449352C-7878-44C2-8358-4AC7EC18E45F}" dt="2024-11-28T16:55:18.740" v="99" actId="478"/>
          <ac:spMkLst>
            <pc:docMk/>
            <pc:sldMk cId="2562550104" sldId="1110"/>
            <ac:spMk id="8" creationId="{7713DEEF-D8BE-32EC-0D2A-A0ED5DD8F843}"/>
          </ac:spMkLst>
        </pc:spChg>
        <pc:spChg chg="del">
          <ac:chgData name="Georgie McGarry" userId="f4e6cd3e-4069-43c6-92f7-4611be43ac22" providerId="ADAL" clId="{D449352C-7878-44C2-8358-4AC7EC18E45F}" dt="2024-11-28T16:55:18.740" v="99" actId="478"/>
          <ac:spMkLst>
            <pc:docMk/>
            <pc:sldMk cId="2562550104" sldId="1110"/>
            <ac:spMk id="9" creationId="{8DD4579A-7D13-04F8-94A8-9E869B07C1FA}"/>
          </ac:spMkLst>
        </pc:spChg>
        <pc:spChg chg="del">
          <ac:chgData name="Georgie McGarry" userId="f4e6cd3e-4069-43c6-92f7-4611be43ac22" providerId="ADAL" clId="{D449352C-7878-44C2-8358-4AC7EC18E45F}" dt="2024-11-28T16:55:18.740" v="99" actId="478"/>
          <ac:spMkLst>
            <pc:docMk/>
            <pc:sldMk cId="2562550104" sldId="1110"/>
            <ac:spMk id="10" creationId="{2230C0C1-2A47-DBEC-E23F-88BE680166E7}"/>
          </ac:spMkLst>
        </pc:spChg>
        <pc:spChg chg="del">
          <ac:chgData name="Georgie McGarry" userId="f4e6cd3e-4069-43c6-92f7-4611be43ac22" providerId="ADAL" clId="{D449352C-7878-44C2-8358-4AC7EC18E45F}" dt="2024-11-28T16:55:18.740" v="99" actId="478"/>
          <ac:spMkLst>
            <pc:docMk/>
            <pc:sldMk cId="2562550104" sldId="1110"/>
            <ac:spMk id="11" creationId="{4630C754-1CFC-D5F6-3A94-9765C8429872}"/>
          </ac:spMkLst>
        </pc:spChg>
        <pc:picChg chg="del">
          <ac:chgData name="Georgie McGarry" userId="f4e6cd3e-4069-43c6-92f7-4611be43ac22" providerId="ADAL" clId="{D449352C-7878-44C2-8358-4AC7EC18E45F}" dt="2024-11-28T16:55:18.740" v="99" actId="478"/>
          <ac:picMkLst>
            <pc:docMk/>
            <pc:sldMk cId="2562550104" sldId="1110"/>
            <ac:picMk id="5" creationId="{1EC582D9-C793-7F94-FD52-4727E245D33A}"/>
          </ac:picMkLst>
        </pc:picChg>
        <pc:picChg chg="del">
          <ac:chgData name="Georgie McGarry" userId="f4e6cd3e-4069-43c6-92f7-4611be43ac22" providerId="ADAL" clId="{D449352C-7878-44C2-8358-4AC7EC18E45F}" dt="2024-11-28T16:55:18.740" v="99" actId="478"/>
          <ac:picMkLst>
            <pc:docMk/>
            <pc:sldMk cId="2562550104" sldId="1110"/>
            <ac:picMk id="6" creationId="{F351B2CC-D53C-156A-9018-128E9DB760C9}"/>
          </ac:picMkLst>
        </pc:picChg>
      </pc:sldChg>
      <pc:sldChg chg="delSp del mod delAnim">
        <pc:chgData name="Georgie McGarry" userId="f4e6cd3e-4069-43c6-92f7-4611be43ac22" providerId="ADAL" clId="{D449352C-7878-44C2-8358-4AC7EC18E45F}" dt="2024-11-28T17:20:46.264" v="1412" actId="47"/>
        <pc:sldMkLst>
          <pc:docMk/>
          <pc:sldMk cId="1220715924" sldId="1111"/>
        </pc:sldMkLst>
        <pc:grpChg chg="del">
          <ac:chgData name="Georgie McGarry" userId="f4e6cd3e-4069-43c6-92f7-4611be43ac22" providerId="ADAL" clId="{D449352C-7878-44C2-8358-4AC7EC18E45F}" dt="2024-11-28T16:55:21.843" v="100" actId="478"/>
          <ac:grpSpMkLst>
            <pc:docMk/>
            <pc:sldMk cId="1220715924" sldId="1111"/>
            <ac:grpSpMk id="20" creationId="{7B2602E3-47B3-5BAC-F9CA-74C408861B80}"/>
          </ac:grpSpMkLst>
        </pc:grpChg>
        <pc:grpChg chg="del">
          <ac:chgData name="Georgie McGarry" userId="f4e6cd3e-4069-43c6-92f7-4611be43ac22" providerId="ADAL" clId="{D449352C-7878-44C2-8358-4AC7EC18E45F}" dt="2024-11-28T16:55:21.843" v="100" actId="478"/>
          <ac:grpSpMkLst>
            <pc:docMk/>
            <pc:sldMk cId="1220715924" sldId="1111"/>
            <ac:grpSpMk id="21" creationId="{193231CD-86B7-7F04-3995-B7888BCE86DD}"/>
          </ac:grpSpMkLst>
        </pc:grpChg>
        <pc:grpChg chg="del">
          <ac:chgData name="Georgie McGarry" userId="f4e6cd3e-4069-43c6-92f7-4611be43ac22" providerId="ADAL" clId="{D449352C-7878-44C2-8358-4AC7EC18E45F}" dt="2024-11-28T16:55:21.843" v="100" actId="478"/>
          <ac:grpSpMkLst>
            <pc:docMk/>
            <pc:sldMk cId="1220715924" sldId="1111"/>
            <ac:grpSpMk id="22" creationId="{E6292F06-37AB-D85B-4CDD-CF069144C9AB}"/>
          </ac:grpSpMkLst>
        </pc:grpChg>
        <pc:grpChg chg="del">
          <ac:chgData name="Georgie McGarry" userId="f4e6cd3e-4069-43c6-92f7-4611be43ac22" providerId="ADAL" clId="{D449352C-7878-44C2-8358-4AC7EC18E45F}" dt="2024-11-28T16:55:21.843" v="100" actId="478"/>
          <ac:grpSpMkLst>
            <pc:docMk/>
            <pc:sldMk cId="1220715924" sldId="1111"/>
            <ac:grpSpMk id="23" creationId="{55DA532C-542C-6909-3C52-DBFECC2B4F14}"/>
          </ac:grpSpMkLst>
        </pc:grpChg>
        <pc:picChg chg="del">
          <ac:chgData name="Georgie McGarry" userId="f4e6cd3e-4069-43c6-92f7-4611be43ac22" providerId="ADAL" clId="{D449352C-7878-44C2-8358-4AC7EC18E45F}" dt="2024-11-28T16:55:21.843" v="100" actId="478"/>
          <ac:picMkLst>
            <pc:docMk/>
            <pc:sldMk cId="1220715924" sldId="1111"/>
            <ac:picMk id="8" creationId="{956B8D07-11A5-C384-4C7C-F93348FCA0B3}"/>
          </ac:picMkLst>
        </pc:picChg>
        <pc:picChg chg="del">
          <ac:chgData name="Georgie McGarry" userId="f4e6cd3e-4069-43c6-92f7-4611be43ac22" providerId="ADAL" clId="{D449352C-7878-44C2-8358-4AC7EC18E45F}" dt="2024-11-28T16:55:21.843" v="100" actId="478"/>
          <ac:picMkLst>
            <pc:docMk/>
            <pc:sldMk cId="1220715924" sldId="1111"/>
            <ac:picMk id="15" creationId="{4E0A37C9-AF0F-F0F5-EDD2-769BF2C9F010}"/>
          </ac:picMkLst>
        </pc:picChg>
        <pc:picChg chg="del">
          <ac:chgData name="Georgie McGarry" userId="f4e6cd3e-4069-43c6-92f7-4611be43ac22" providerId="ADAL" clId="{D449352C-7878-44C2-8358-4AC7EC18E45F}" dt="2024-11-28T16:55:21.843" v="100" actId="478"/>
          <ac:picMkLst>
            <pc:docMk/>
            <pc:sldMk cId="1220715924" sldId="1111"/>
            <ac:picMk id="16" creationId="{4BB331D6-E83B-3546-6259-3AB4284009C6}"/>
          </ac:picMkLst>
        </pc:picChg>
      </pc:sldChg>
      <pc:sldChg chg="addSp delSp modSp mod delAnim modAnim">
        <pc:chgData name="Georgie McGarry" userId="f4e6cd3e-4069-43c6-92f7-4611be43ac22" providerId="ADAL" clId="{D449352C-7878-44C2-8358-4AC7EC18E45F}" dt="2024-11-28T17:24:07.432" v="1473"/>
        <pc:sldMkLst>
          <pc:docMk/>
          <pc:sldMk cId="1358745064" sldId="1112"/>
        </pc:sldMkLst>
        <pc:spChg chg="del">
          <ac:chgData name="Georgie McGarry" userId="f4e6cd3e-4069-43c6-92f7-4611be43ac22" providerId="ADAL" clId="{D449352C-7878-44C2-8358-4AC7EC18E45F}" dt="2024-11-28T16:55:26.279" v="101" actId="478"/>
          <ac:spMkLst>
            <pc:docMk/>
            <pc:sldMk cId="1358745064" sldId="1112"/>
            <ac:spMk id="6" creationId="{7E8AB8F0-DDC6-2EAB-16C4-444DE48795C5}"/>
          </ac:spMkLst>
        </pc:spChg>
        <pc:picChg chg="add mod modCrop">
          <ac:chgData name="Georgie McGarry" userId="f4e6cd3e-4069-43c6-92f7-4611be43ac22" providerId="ADAL" clId="{D449352C-7878-44C2-8358-4AC7EC18E45F}" dt="2024-11-28T17:23:48.276" v="1464" actId="14100"/>
          <ac:picMkLst>
            <pc:docMk/>
            <pc:sldMk cId="1358745064" sldId="1112"/>
            <ac:picMk id="5" creationId="{7684C694-3AD8-3519-2FCD-85DD6AECB9F9}"/>
          </ac:picMkLst>
        </pc:picChg>
        <pc:picChg chg="add mod modCrop">
          <ac:chgData name="Georgie McGarry" userId="f4e6cd3e-4069-43c6-92f7-4611be43ac22" providerId="ADAL" clId="{D449352C-7878-44C2-8358-4AC7EC18E45F}" dt="2024-11-28T17:23:49.832" v="1465" actId="1076"/>
          <ac:picMkLst>
            <pc:docMk/>
            <pc:sldMk cId="1358745064" sldId="1112"/>
            <ac:picMk id="6" creationId="{5CBF3F71-4CA6-9981-0BB0-823A03485576}"/>
          </ac:picMkLst>
        </pc:picChg>
        <pc:picChg chg="add mod modCrop">
          <ac:chgData name="Georgie McGarry" userId="f4e6cd3e-4069-43c6-92f7-4611be43ac22" providerId="ADAL" clId="{D449352C-7878-44C2-8358-4AC7EC18E45F}" dt="2024-11-28T17:24:00.132" v="1468" actId="1076"/>
          <ac:picMkLst>
            <pc:docMk/>
            <pc:sldMk cId="1358745064" sldId="1112"/>
            <ac:picMk id="7" creationId="{767B8FA8-9F69-CA03-A755-0F68BF8F0969}"/>
          </ac:picMkLst>
        </pc:picChg>
        <pc:picChg chg="del">
          <ac:chgData name="Georgie McGarry" userId="f4e6cd3e-4069-43c6-92f7-4611be43ac22" providerId="ADAL" clId="{D449352C-7878-44C2-8358-4AC7EC18E45F}" dt="2024-11-28T16:55:26.279" v="101" actId="478"/>
          <ac:picMkLst>
            <pc:docMk/>
            <pc:sldMk cId="1358745064" sldId="1112"/>
            <ac:picMk id="8" creationId="{33EF648E-B5EA-125C-E7CE-69CFF6C74E35}"/>
          </ac:picMkLst>
        </pc:picChg>
        <pc:picChg chg="add mod modCrop">
          <ac:chgData name="Georgie McGarry" userId="f4e6cd3e-4069-43c6-92f7-4611be43ac22" providerId="ADAL" clId="{D449352C-7878-44C2-8358-4AC7EC18E45F}" dt="2024-11-28T17:24:03.562" v="1470" actId="1076"/>
          <ac:picMkLst>
            <pc:docMk/>
            <pc:sldMk cId="1358745064" sldId="1112"/>
            <ac:picMk id="8" creationId="{57576199-DA3C-E6D6-3874-3712CD699E0A}"/>
          </ac:picMkLst>
        </pc:picChg>
        <pc:picChg chg="add mod modCrop">
          <ac:chgData name="Georgie McGarry" userId="f4e6cd3e-4069-43c6-92f7-4611be43ac22" providerId="ADAL" clId="{D449352C-7878-44C2-8358-4AC7EC18E45F}" dt="2024-11-28T17:24:06.595" v="1472" actId="1076"/>
          <ac:picMkLst>
            <pc:docMk/>
            <pc:sldMk cId="1358745064" sldId="1112"/>
            <ac:picMk id="9" creationId="{20C2927F-85BD-455F-EC3F-A6A9DF2CCC4D}"/>
          </ac:picMkLst>
        </pc:picChg>
        <pc:picChg chg="del">
          <ac:chgData name="Georgie McGarry" userId="f4e6cd3e-4069-43c6-92f7-4611be43ac22" providerId="ADAL" clId="{D449352C-7878-44C2-8358-4AC7EC18E45F}" dt="2024-11-28T16:55:26.279" v="101" actId="478"/>
          <ac:picMkLst>
            <pc:docMk/>
            <pc:sldMk cId="1358745064" sldId="1112"/>
            <ac:picMk id="10" creationId="{96E1A2BC-2264-C668-FC05-1D78E7BA0AF1}"/>
          </ac:picMkLst>
        </pc:picChg>
        <pc:picChg chg="del">
          <ac:chgData name="Georgie McGarry" userId="f4e6cd3e-4069-43c6-92f7-4611be43ac22" providerId="ADAL" clId="{D449352C-7878-44C2-8358-4AC7EC18E45F}" dt="2024-11-28T16:55:26.279" v="101" actId="478"/>
          <ac:picMkLst>
            <pc:docMk/>
            <pc:sldMk cId="1358745064" sldId="1112"/>
            <ac:picMk id="11" creationId="{EC0864CA-A084-1F13-8D36-0296D153C2FD}"/>
          </ac:picMkLst>
        </pc:picChg>
        <pc:picChg chg="del">
          <ac:chgData name="Georgie McGarry" userId="f4e6cd3e-4069-43c6-92f7-4611be43ac22" providerId="ADAL" clId="{D449352C-7878-44C2-8358-4AC7EC18E45F}" dt="2024-11-28T16:55:26.279" v="101" actId="478"/>
          <ac:picMkLst>
            <pc:docMk/>
            <pc:sldMk cId="1358745064" sldId="1112"/>
            <ac:picMk id="14" creationId="{72BEBDA2-462F-F88E-54D7-FDE9E020323E}"/>
          </ac:picMkLst>
        </pc:picChg>
        <pc:picChg chg="del">
          <ac:chgData name="Georgie McGarry" userId="f4e6cd3e-4069-43c6-92f7-4611be43ac22" providerId="ADAL" clId="{D449352C-7878-44C2-8358-4AC7EC18E45F}" dt="2024-11-28T16:55:26.279" v="101" actId="478"/>
          <ac:picMkLst>
            <pc:docMk/>
            <pc:sldMk cId="1358745064" sldId="1112"/>
            <ac:picMk id="15" creationId="{56141F64-8007-74A5-4CB5-B8E31773DB3A}"/>
          </ac:picMkLst>
        </pc:picChg>
        <pc:picChg chg="del">
          <ac:chgData name="Georgie McGarry" userId="f4e6cd3e-4069-43c6-92f7-4611be43ac22" providerId="ADAL" clId="{D449352C-7878-44C2-8358-4AC7EC18E45F}" dt="2024-11-28T16:55:26.279" v="101" actId="478"/>
          <ac:picMkLst>
            <pc:docMk/>
            <pc:sldMk cId="1358745064" sldId="1112"/>
            <ac:picMk id="16" creationId="{A20E96EC-3490-9A8C-B863-DAA6FCAEDD52}"/>
          </ac:picMkLst>
        </pc:picChg>
      </pc:sldChg>
      <pc:sldChg chg="del">
        <pc:chgData name="Georgie McGarry" userId="f4e6cd3e-4069-43c6-92f7-4611be43ac22" providerId="ADAL" clId="{D449352C-7878-44C2-8358-4AC7EC18E45F}" dt="2024-11-28T16:55:28.771" v="103" actId="47"/>
        <pc:sldMkLst>
          <pc:docMk/>
          <pc:sldMk cId="4274775992" sldId="1113"/>
        </pc:sldMkLst>
      </pc:sldChg>
      <pc:sldChg chg="del">
        <pc:chgData name="Georgie McGarry" userId="f4e6cd3e-4069-43c6-92f7-4611be43ac22" providerId="ADAL" clId="{D449352C-7878-44C2-8358-4AC7EC18E45F}" dt="2024-11-28T16:55:30.395" v="104" actId="47"/>
        <pc:sldMkLst>
          <pc:docMk/>
          <pc:sldMk cId="417917493" sldId="1114"/>
        </pc:sldMkLst>
      </pc:sldChg>
      <pc:sldChg chg="addSp delSp modSp mod delAnim">
        <pc:chgData name="Georgie McGarry" userId="f4e6cd3e-4069-43c6-92f7-4611be43ac22" providerId="ADAL" clId="{D449352C-7878-44C2-8358-4AC7EC18E45F}" dt="2024-11-28T17:29:13.635" v="1556" actId="1076"/>
        <pc:sldMkLst>
          <pc:docMk/>
          <pc:sldMk cId="2952907691" sldId="1115"/>
        </pc:sldMkLst>
        <pc:spChg chg="mod">
          <ac:chgData name="Georgie McGarry" userId="f4e6cd3e-4069-43c6-92f7-4611be43ac22" providerId="ADAL" clId="{D449352C-7878-44C2-8358-4AC7EC18E45F}" dt="2024-11-28T16:56:00.995" v="169" actId="1076"/>
          <ac:spMkLst>
            <pc:docMk/>
            <pc:sldMk cId="2952907691" sldId="1115"/>
            <ac:spMk id="3" creationId="{C3DB511F-A282-03FA-27F3-ED6D43E54A5C}"/>
          </ac:spMkLst>
        </pc:spChg>
        <pc:spChg chg="add mod">
          <ac:chgData name="Georgie McGarry" userId="f4e6cd3e-4069-43c6-92f7-4611be43ac22" providerId="ADAL" clId="{D449352C-7878-44C2-8358-4AC7EC18E45F}" dt="2024-11-28T17:29:00.909" v="1552" actId="1076"/>
          <ac:spMkLst>
            <pc:docMk/>
            <pc:sldMk cId="2952907691" sldId="1115"/>
            <ac:spMk id="5" creationId="{A0FE0550-E60D-579F-D50B-08DB7DFB7229}"/>
          </ac:spMkLst>
        </pc:spChg>
        <pc:spChg chg="add mod">
          <ac:chgData name="Georgie McGarry" userId="f4e6cd3e-4069-43c6-92f7-4611be43ac22" providerId="ADAL" clId="{D449352C-7878-44C2-8358-4AC7EC18E45F}" dt="2024-11-28T17:28:36.961" v="1542" actId="207"/>
          <ac:spMkLst>
            <pc:docMk/>
            <pc:sldMk cId="2952907691" sldId="1115"/>
            <ac:spMk id="6" creationId="{F6EFCC3C-B82D-B2CB-86A4-CC3E9A9E070B}"/>
          </ac:spMkLst>
        </pc:spChg>
        <pc:spChg chg="add mod">
          <ac:chgData name="Georgie McGarry" userId="f4e6cd3e-4069-43c6-92f7-4611be43ac22" providerId="ADAL" clId="{D449352C-7878-44C2-8358-4AC7EC18E45F}" dt="2024-11-28T17:29:10.600" v="1555" actId="1076"/>
          <ac:spMkLst>
            <pc:docMk/>
            <pc:sldMk cId="2952907691" sldId="1115"/>
            <ac:spMk id="7" creationId="{8EABA3E2-2787-BD34-0B21-40638F174848}"/>
          </ac:spMkLst>
        </pc:spChg>
        <pc:spChg chg="add mod">
          <ac:chgData name="Georgie McGarry" userId="f4e6cd3e-4069-43c6-92f7-4611be43ac22" providerId="ADAL" clId="{D449352C-7878-44C2-8358-4AC7EC18E45F}" dt="2024-11-28T17:28:54.817" v="1549" actId="1076"/>
          <ac:spMkLst>
            <pc:docMk/>
            <pc:sldMk cId="2952907691" sldId="1115"/>
            <ac:spMk id="8" creationId="{B042BFB8-FF1D-C80B-F8FE-231D19210876}"/>
          </ac:spMkLst>
        </pc:spChg>
        <pc:spChg chg="add mod">
          <ac:chgData name="Georgie McGarry" userId="f4e6cd3e-4069-43c6-92f7-4611be43ac22" providerId="ADAL" clId="{D449352C-7878-44C2-8358-4AC7EC18E45F}" dt="2024-11-28T17:29:07.215" v="1554" actId="1076"/>
          <ac:spMkLst>
            <pc:docMk/>
            <pc:sldMk cId="2952907691" sldId="1115"/>
            <ac:spMk id="9" creationId="{3B52B5C6-BDCA-4D18-30AA-55A9CDE502C5}"/>
          </ac:spMkLst>
        </pc:spChg>
        <pc:spChg chg="add mod">
          <ac:chgData name="Georgie McGarry" userId="f4e6cd3e-4069-43c6-92f7-4611be43ac22" providerId="ADAL" clId="{D449352C-7878-44C2-8358-4AC7EC18E45F}" dt="2024-11-28T17:29:13.635" v="1556" actId="1076"/>
          <ac:spMkLst>
            <pc:docMk/>
            <pc:sldMk cId="2952907691" sldId="1115"/>
            <ac:spMk id="10" creationId="{66D1AFD6-7894-9A9C-171C-BFA6A307D48E}"/>
          </ac:spMkLst>
        </pc:spChg>
        <pc:spChg chg="del">
          <ac:chgData name="Georgie McGarry" userId="f4e6cd3e-4069-43c6-92f7-4611be43ac22" providerId="ADAL" clId="{D449352C-7878-44C2-8358-4AC7EC18E45F}" dt="2024-11-28T16:56:04.343" v="172" actId="478"/>
          <ac:spMkLst>
            <pc:docMk/>
            <pc:sldMk cId="2952907691" sldId="1115"/>
            <ac:spMk id="22" creationId="{947EF2E4-781E-52BE-CFD3-58258661DEB1}"/>
          </ac:spMkLst>
        </pc:spChg>
        <pc:spChg chg="del">
          <ac:chgData name="Georgie McGarry" userId="f4e6cd3e-4069-43c6-92f7-4611be43ac22" providerId="ADAL" clId="{D449352C-7878-44C2-8358-4AC7EC18E45F}" dt="2024-11-28T16:56:04.343" v="172" actId="478"/>
          <ac:spMkLst>
            <pc:docMk/>
            <pc:sldMk cId="2952907691" sldId="1115"/>
            <ac:spMk id="23" creationId="{7919E4D4-4E0A-78CE-753E-37BC85027927}"/>
          </ac:spMkLst>
        </pc:spChg>
        <pc:picChg chg="add mod modCrop">
          <ac:chgData name="Georgie McGarry" userId="f4e6cd3e-4069-43c6-92f7-4611be43ac22" providerId="ADAL" clId="{D449352C-7878-44C2-8358-4AC7EC18E45F}" dt="2024-11-28T17:28:47.048" v="1546" actId="14100"/>
          <ac:picMkLst>
            <pc:docMk/>
            <pc:sldMk cId="2952907691" sldId="1115"/>
            <ac:picMk id="4" creationId="{069FCBEE-8EE4-8E69-4ACD-D7EE8B7CF4C0}"/>
          </ac:picMkLst>
        </pc:picChg>
        <pc:picChg chg="add mod modCrop">
          <ac:chgData name="Georgie McGarry" userId="f4e6cd3e-4069-43c6-92f7-4611be43ac22" providerId="ADAL" clId="{D449352C-7878-44C2-8358-4AC7EC18E45F}" dt="2024-11-28T17:29:04.448" v="1553" actId="1076"/>
          <ac:picMkLst>
            <pc:docMk/>
            <pc:sldMk cId="2952907691" sldId="1115"/>
            <ac:picMk id="11" creationId="{246A177A-12F1-6FE0-9C35-3A138FDED8F0}"/>
          </ac:picMkLst>
        </pc:picChg>
        <pc:picChg chg="add mod modCrop">
          <ac:chgData name="Georgie McGarry" userId="f4e6cd3e-4069-43c6-92f7-4611be43ac22" providerId="ADAL" clId="{D449352C-7878-44C2-8358-4AC7EC18E45F}" dt="2024-11-28T17:28:49.903" v="1547" actId="14100"/>
          <ac:picMkLst>
            <pc:docMk/>
            <pc:sldMk cId="2952907691" sldId="1115"/>
            <ac:picMk id="12" creationId="{AE028FB2-778C-E4FB-4CEB-3BE70AF8B8A0}"/>
          </ac:picMkLst>
        </pc:picChg>
        <pc:picChg chg="add mod modCrop">
          <ac:chgData name="Georgie McGarry" userId="f4e6cd3e-4069-43c6-92f7-4611be43ac22" providerId="ADAL" clId="{D449352C-7878-44C2-8358-4AC7EC18E45F}" dt="2024-11-28T17:28:26.103" v="1540" actId="14100"/>
          <ac:picMkLst>
            <pc:docMk/>
            <pc:sldMk cId="2952907691" sldId="1115"/>
            <ac:picMk id="13" creationId="{9D24A1EC-3973-FCEF-BE48-C8F8990080AF}"/>
          </ac:picMkLst>
        </pc:picChg>
        <pc:picChg chg="add mod modCrop">
          <ac:chgData name="Georgie McGarry" userId="f4e6cd3e-4069-43c6-92f7-4611be43ac22" providerId="ADAL" clId="{D449352C-7878-44C2-8358-4AC7EC18E45F}" dt="2024-11-28T17:28:53.135" v="1548" actId="1076"/>
          <ac:picMkLst>
            <pc:docMk/>
            <pc:sldMk cId="2952907691" sldId="1115"/>
            <ac:picMk id="14" creationId="{DF3F073C-2396-63D6-1E29-893F14774403}"/>
          </ac:picMkLst>
        </pc:picChg>
        <pc:picChg chg="add mod modCrop">
          <ac:chgData name="Georgie McGarry" userId="f4e6cd3e-4069-43c6-92f7-4611be43ac22" providerId="ADAL" clId="{D449352C-7878-44C2-8358-4AC7EC18E45F}" dt="2024-11-28T17:28:58.411" v="1551" actId="14100"/>
          <ac:picMkLst>
            <pc:docMk/>
            <pc:sldMk cId="2952907691" sldId="1115"/>
            <ac:picMk id="15" creationId="{2990ECDE-C61F-5098-F89F-1BA53A0C51C3}"/>
          </ac:picMkLst>
        </pc:picChg>
        <pc:picChg chg="del">
          <ac:chgData name="Georgie McGarry" userId="f4e6cd3e-4069-43c6-92f7-4611be43ac22" providerId="ADAL" clId="{D449352C-7878-44C2-8358-4AC7EC18E45F}" dt="2024-11-28T16:56:02.193" v="170" actId="478"/>
          <ac:picMkLst>
            <pc:docMk/>
            <pc:sldMk cId="2952907691" sldId="1115"/>
            <ac:picMk id="16" creationId="{CAE8282A-BA69-3ED0-B087-CBA6CEBBB2EF}"/>
          </ac:picMkLst>
        </pc:picChg>
        <pc:picChg chg="del">
          <ac:chgData name="Georgie McGarry" userId="f4e6cd3e-4069-43c6-92f7-4611be43ac22" providerId="ADAL" clId="{D449352C-7878-44C2-8358-4AC7EC18E45F}" dt="2024-11-28T16:56:03.055" v="171" actId="478"/>
          <ac:picMkLst>
            <pc:docMk/>
            <pc:sldMk cId="2952907691" sldId="1115"/>
            <ac:picMk id="20" creationId="{CF3252EA-1141-6C84-209A-7AB4AC83C7AB}"/>
          </ac:picMkLst>
        </pc:picChg>
      </pc:sldChg>
      <pc:sldChg chg="delSp del mod delAnim">
        <pc:chgData name="Georgie McGarry" userId="f4e6cd3e-4069-43c6-92f7-4611be43ac22" providerId="ADAL" clId="{D449352C-7878-44C2-8358-4AC7EC18E45F}" dt="2024-11-28T17:30:59.476" v="1580" actId="47"/>
        <pc:sldMkLst>
          <pc:docMk/>
          <pc:sldMk cId="3750254999" sldId="1116"/>
        </pc:sldMkLst>
        <pc:picChg chg="del">
          <ac:chgData name="Georgie McGarry" userId="f4e6cd3e-4069-43c6-92f7-4611be43ac22" providerId="ADAL" clId="{D449352C-7878-44C2-8358-4AC7EC18E45F}" dt="2024-11-28T16:56:07.272" v="173" actId="478"/>
          <ac:picMkLst>
            <pc:docMk/>
            <pc:sldMk cId="3750254999" sldId="1116"/>
            <ac:picMk id="8" creationId="{152D1D2C-7C3C-EB5C-336E-1B8313D8374A}"/>
          </ac:picMkLst>
        </pc:picChg>
        <pc:picChg chg="del">
          <ac:chgData name="Georgie McGarry" userId="f4e6cd3e-4069-43c6-92f7-4611be43ac22" providerId="ADAL" clId="{D449352C-7878-44C2-8358-4AC7EC18E45F}" dt="2024-11-28T16:56:07.272" v="173" actId="478"/>
          <ac:picMkLst>
            <pc:docMk/>
            <pc:sldMk cId="3750254999" sldId="1116"/>
            <ac:picMk id="9" creationId="{58E4A632-713F-9019-7A46-349336A54324}"/>
          </ac:picMkLst>
        </pc:picChg>
        <pc:picChg chg="del">
          <ac:chgData name="Georgie McGarry" userId="f4e6cd3e-4069-43c6-92f7-4611be43ac22" providerId="ADAL" clId="{D449352C-7878-44C2-8358-4AC7EC18E45F}" dt="2024-11-28T16:56:07.272" v="173" actId="478"/>
          <ac:picMkLst>
            <pc:docMk/>
            <pc:sldMk cId="3750254999" sldId="1116"/>
            <ac:picMk id="10" creationId="{B992C32C-C646-4188-CDD1-3F9AA87E0D5A}"/>
          </ac:picMkLst>
        </pc:picChg>
        <pc:picChg chg="del">
          <ac:chgData name="Georgie McGarry" userId="f4e6cd3e-4069-43c6-92f7-4611be43ac22" providerId="ADAL" clId="{D449352C-7878-44C2-8358-4AC7EC18E45F}" dt="2024-11-28T16:56:07.272" v="173" actId="478"/>
          <ac:picMkLst>
            <pc:docMk/>
            <pc:sldMk cId="3750254999" sldId="1116"/>
            <ac:picMk id="11" creationId="{48C15CEE-5174-0DE5-9C42-D1B87B043F88}"/>
          </ac:picMkLst>
        </pc:picChg>
        <pc:picChg chg="del">
          <ac:chgData name="Georgie McGarry" userId="f4e6cd3e-4069-43c6-92f7-4611be43ac22" providerId="ADAL" clId="{D449352C-7878-44C2-8358-4AC7EC18E45F}" dt="2024-11-28T16:56:07.272" v="173" actId="478"/>
          <ac:picMkLst>
            <pc:docMk/>
            <pc:sldMk cId="3750254999" sldId="1116"/>
            <ac:picMk id="13" creationId="{EF0383A6-32CB-B646-A31F-5DF4BC8A2F35}"/>
          </ac:picMkLst>
        </pc:picChg>
        <pc:picChg chg="del">
          <ac:chgData name="Georgie McGarry" userId="f4e6cd3e-4069-43c6-92f7-4611be43ac22" providerId="ADAL" clId="{D449352C-7878-44C2-8358-4AC7EC18E45F}" dt="2024-11-28T16:56:07.272" v="173" actId="478"/>
          <ac:picMkLst>
            <pc:docMk/>
            <pc:sldMk cId="3750254999" sldId="1116"/>
            <ac:picMk id="15" creationId="{54C291B0-1F3B-2F8E-DC4E-9535F3AAF268}"/>
          </ac:picMkLst>
        </pc:picChg>
      </pc:sldChg>
      <pc:sldChg chg="del">
        <pc:chgData name="Georgie McGarry" userId="f4e6cd3e-4069-43c6-92f7-4611be43ac22" providerId="ADAL" clId="{D449352C-7878-44C2-8358-4AC7EC18E45F}" dt="2024-11-28T16:56:12.647" v="175" actId="47"/>
        <pc:sldMkLst>
          <pc:docMk/>
          <pc:sldMk cId="4225739069" sldId="1118"/>
        </pc:sldMkLst>
      </pc:sldChg>
      <pc:sldChg chg="delSp modSp mod">
        <pc:chgData name="Georgie McGarry" userId="f4e6cd3e-4069-43c6-92f7-4611be43ac22" providerId="ADAL" clId="{D449352C-7878-44C2-8358-4AC7EC18E45F}" dt="2024-11-28T16:56:35.238" v="246" actId="478"/>
        <pc:sldMkLst>
          <pc:docMk/>
          <pc:sldMk cId="2376681096" sldId="1119"/>
        </pc:sldMkLst>
        <pc:spChg chg="del">
          <ac:chgData name="Georgie McGarry" userId="f4e6cd3e-4069-43c6-92f7-4611be43ac22" providerId="ADAL" clId="{D449352C-7878-44C2-8358-4AC7EC18E45F}" dt="2024-11-28T16:56:35.238" v="246" actId="478"/>
          <ac:spMkLst>
            <pc:docMk/>
            <pc:sldMk cId="2376681096" sldId="1119"/>
            <ac:spMk id="6" creationId="{A9297440-3C0D-63D0-A465-F4914EADC47C}"/>
          </ac:spMkLst>
        </pc:spChg>
        <pc:spChg chg="mod">
          <ac:chgData name="Georgie McGarry" userId="f4e6cd3e-4069-43c6-92f7-4611be43ac22" providerId="ADAL" clId="{D449352C-7878-44C2-8358-4AC7EC18E45F}" dt="2024-11-28T16:56:32.383" v="243" actId="20577"/>
          <ac:spMkLst>
            <pc:docMk/>
            <pc:sldMk cId="2376681096" sldId="1119"/>
            <ac:spMk id="8" creationId="{07723598-7B1A-4C48-9AE5-0C25B166558A}"/>
          </ac:spMkLst>
        </pc:spChg>
        <pc:picChg chg="del">
          <ac:chgData name="Georgie McGarry" userId="f4e6cd3e-4069-43c6-92f7-4611be43ac22" providerId="ADAL" clId="{D449352C-7878-44C2-8358-4AC7EC18E45F}" dt="2024-11-28T16:56:33.363" v="244" actId="478"/>
          <ac:picMkLst>
            <pc:docMk/>
            <pc:sldMk cId="2376681096" sldId="1119"/>
            <ac:picMk id="3074" creationId="{D844DC87-EA70-51D1-D9B2-F6D888C1266E}"/>
          </ac:picMkLst>
        </pc:picChg>
        <pc:picChg chg="del">
          <ac:chgData name="Georgie McGarry" userId="f4e6cd3e-4069-43c6-92f7-4611be43ac22" providerId="ADAL" clId="{D449352C-7878-44C2-8358-4AC7EC18E45F}" dt="2024-11-28T16:56:34.229" v="245" actId="478"/>
          <ac:picMkLst>
            <pc:docMk/>
            <pc:sldMk cId="2376681096" sldId="1119"/>
            <ac:picMk id="3076" creationId="{3BEA3C11-D1CB-68C4-A2C0-7597C27098A7}"/>
          </ac:picMkLst>
        </pc:picChg>
      </pc:sldChg>
      <pc:sldChg chg="del">
        <pc:chgData name="Georgie McGarry" userId="f4e6cd3e-4069-43c6-92f7-4611be43ac22" providerId="ADAL" clId="{D449352C-7878-44C2-8358-4AC7EC18E45F}" dt="2024-11-28T16:56:36.969" v="247" actId="47"/>
        <pc:sldMkLst>
          <pc:docMk/>
          <pc:sldMk cId="4148218846" sldId="1120"/>
        </pc:sldMkLst>
      </pc:sldChg>
      <pc:sldChg chg="del">
        <pc:chgData name="Georgie McGarry" userId="f4e6cd3e-4069-43c6-92f7-4611be43ac22" providerId="ADAL" clId="{D449352C-7878-44C2-8358-4AC7EC18E45F}" dt="2024-11-28T16:56:37.523" v="248" actId="47"/>
        <pc:sldMkLst>
          <pc:docMk/>
          <pc:sldMk cId="266658659" sldId="1121"/>
        </pc:sldMkLst>
      </pc:sldChg>
      <pc:sldChg chg="del">
        <pc:chgData name="Georgie McGarry" userId="f4e6cd3e-4069-43c6-92f7-4611be43ac22" providerId="ADAL" clId="{D449352C-7878-44C2-8358-4AC7EC18E45F}" dt="2024-11-28T16:56:38.667" v="249" actId="47"/>
        <pc:sldMkLst>
          <pc:docMk/>
          <pc:sldMk cId="3418330445" sldId="1122"/>
        </pc:sldMkLst>
      </pc:sldChg>
      <pc:sldChg chg="addSp delSp modSp mod modAnim">
        <pc:chgData name="Georgie McGarry" userId="f4e6cd3e-4069-43c6-92f7-4611be43ac22" providerId="ADAL" clId="{D449352C-7878-44C2-8358-4AC7EC18E45F}" dt="2024-11-28T16:56:48.648" v="271" actId="20577"/>
        <pc:sldMkLst>
          <pc:docMk/>
          <pc:sldMk cId="3990819523" sldId="1123"/>
        </pc:sldMkLst>
        <pc:spChg chg="add del mod">
          <ac:chgData name="Georgie McGarry" userId="f4e6cd3e-4069-43c6-92f7-4611be43ac22" providerId="ADAL" clId="{D449352C-7878-44C2-8358-4AC7EC18E45F}" dt="2024-11-28T16:56:43.239" v="252" actId="478"/>
          <ac:spMkLst>
            <pc:docMk/>
            <pc:sldMk cId="3990819523" sldId="1123"/>
            <ac:spMk id="2" creationId="{3386DA24-5A42-078D-6181-93C89BBE3EA7}"/>
          </ac:spMkLst>
        </pc:spChg>
        <pc:spChg chg="del">
          <ac:chgData name="Georgie McGarry" userId="f4e6cd3e-4069-43c6-92f7-4611be43ac22" providerId="ADAL" clId="{D449352C-7878-44C2-8358-4AC7EC18E45F}" dt="2024-11-28T16:56:41.472" v="250" actId="478"/>
          <ac:spMkLst>
            <pc:docMk/>
            <pc:sldMk cId="3990819523" sldId="1123"/>
            <ac:spMk id="7" creationId="{05CE3824-9E86-5FC1-F82A-6EA1AC79DBAB}"/>
          </ac:spMkLst>
        </pc:spChg>
        <pc:spChg chg="mod">
          <ac:chgData name="Georgie McGarry" userId="f4e6cd3e-4069-43c6-92f7-4611be43ac22" providerId="ADAL" clId="{D449352C-7878-44C2-8358-4AC7EC18E45F}" dt="2024-11-28T16:56:48.648" v="271" actId="20577"/>
          <ac:spMkLst>
            <pc:docMk/>
            <pc:sldMk cId="3990819523" sldId="1123"/>
            <ac:spMk id="8" creationId="{07723598-7B1A-4C48-9AE5-0C25B166558A}"/>
          </ac:spMkLst>
        </pc:spChg>
        <pc:spChg chg="del">
          <ac:chgData name="Georgie McGarry" userId="f4e6cd3e-4069-43c6-92f7-4611be43ac22" providerId="ADAL" clId="{D449352C-7878-44C2-8358-4AC7EC18E45F}" dt="2024-11-28T16:56:41.472" v="250" actId="478"/>
          <ac:spMkLst>
            <pc:docMk/>
            <pc:sldMk cId="3990819523" sldId="1123"/>
            <ac:spMk id="10" creationId="{07632766-5B39-0CDB-34BF-DBF6C16C278D}"/>
          </ac:spMkLst>
        </pc:spChg>
        <pc:picChg chg="del">
          <ac:chgData name="Georgie McGarry" userId="f4e6cd3e-4069-43c6-92f7-4611be43ac22" providerId="ADAL" clId="{D449352C-7878-44C2-8358-4AC7EC18E45F}" dt="2024-11-28T16:56:41.472" v="250" actId="478"/>
          <ac:picMkLst>
            <pc:docMk/>
            <pc:sldMk cId="3990819523" sldId="1123"/>
            <ac:picMk id="3074" creationId="{D844DC87-EA70-51D1-D9B2-F6D888C1266E}"/>
          </ac:picMkLst>
        </pc:picChg>
        <pc:picChg chg="del">
          <ac:chgData name="Georgie McGarry" userId="f4e6cd3e-4069-43c6-92f7-4611be43ac22" providerId="ADAL" clId="{D449352C-7878-44C2-8358-4AC7EC18E45F}" dt="2024-11-28T16:56:41.956" v="251" actId="478"/>
          <ac:picMkLst>
            <pc:docMk/>
            <pc:sldMk cId="3990819523" sldId="1123"/>
            <ac:picMk id="3076" creationId="{3BEA3C11-D1CB-68C4-A2C0-7597C27098A7}"/>
          </ac:picMkLst>
        </pc:picChg>
      </pc:sldChg>
      <pc:sldChg chg="addSp delSp modSp add mod delAnim modAnim">
        <pc:chgData name="Georgie McGarry" userId="f4e6cd3e-4069-43c6-92f7-4611be43ac22" providerId="ADAL" clId="{D449352C-7878-44C2-8358-4AC7EC18E45F}" dt="2024-11-28T17:09:29.821" v="779" actId="1038"/>
        <pc:sldMkLst>
          <pc:docMk/>
          <pc:sldMk cId="3408780294" sldId="1124"/>
        </pc:sldMkLst>
        <pc:spChg chg="mod">
          <ac:chgData name="Georgie McGarry" userId="f4e6cd3e-4069-43c6-92f7-4611be43ac22" providerId="ADAL" clId="{D449352C-7878-44C2-8358-4AC7EC18E45F}" dt="2024-11-28T17:09:29.821" v="779" actId="1038"/>
          <ac:spMkLst>
            <pc:docMk/>
            <pc:sldMk cId="3408780294" sldId="1124"/>
            <ac:spMk id="16" creationId="{C9D70DC4-6010-D263-E1EA-3D04EC036F9C}"/>
          </ac:spMkLst>
        </pc:spChg>
        <pc:spChg chg="mod">
          <ac:chgData name="Georgie McGarry" userId="f4e6cd3e-4069-43c6-92f7-4611be43ac22" providerId="ADAL" clId="{D449352C-7878-44C2-8358-4AC7EC18E45F}" dt="2024-11-28T17:09:29.821" v="779" actId="1038"/>
          <ac:spMkLst>
            <pc:docMk/>
            <pc:sldMk cId="3408780294" sldId="1124"/>
            <ac:spMk id="17" creationId="{04139299-8877-786B-CDD8-1734E3F8EDA4}"/>
          </ac:spMkLst>
        </pc:spChg>
        <pc:spChg chg="mod">
          <ac:chgData name="Georgie McGarry" userId="f4e6cd3e-4069-43c6-92f7-4611be43ac22" providerId="ADAL" clId="{D449352C-7878-44C2-8358-4AC7EC18E45F}" dt="2024-11-28T17:09:29.821" v="779" actId="1038"/>
          <ac:spMkLst>
            <pc:docMk/>
            <pc:sldMk cId="3408780294" sldId="1124"/>
            <ac:spMk id="18" creationId="{96513DDE-3791-084E-8D58-96AE8BD821A0}"/>
          </ac:spMkLst>
        </pc:spChg>
        <pc:picChg chg="add mod">
          <ac:chgData name="Georgie McGarry" userId="f4e6cd3e-4069-43c6-92f7-4611be43ac22" providerId="ADAL" clId="{D449352C-7878-44C2-8358-4AC7EC18E45F}" dt="2024-11-28T17:09:29.821" v="779" actId="1038"/>
          <ac:picMkLst>
            <pc:docMk/>
            <pc:sldMk cId="3408780294" sldId="1124"/>
            <ac:picMk id="6" creationId="{23B26B17-A622-C922-AADE-0AFAF7F5A7EA}"/>
          </ac:picMkLst>
        </pc:picChg>
        <pc:picChg chg="del">
          <ac:chgData name="Georgie McGarry" userId="f4e6cd3e-4069-43c6-92f7-4611be43ac22" providerId="ADAL" clId="{D449352C-7878-44C2-8358-4AC7EC18E45F}" dt="2024-11-28T17:06:07.935" v="620" actId="478"/>
          <ac:picMkLst>
            <pc:docMk/>
            <pc:sldMk cId="3408780294" sldId="1124"/>
            <ac:picMk id="7" creationId="{006BA7C4-3D29-A7BC-4CF8-D7E9B1DCC6D6}"/>
          </ac:picMkLst>
        </pc:picChg>
        <pc:picChg chg="del">
          <ac:chgData name="Georgie McGarry" userId="f4e6cd3e-4069-43c6-92f7-4611be43ac22" providerId="ADAL" clId="{D449352C-7878-44C2-8358-4AC7EC18E45F}" dt="2024-11-28T17:06:23.694" v="625" actId="478"/>
          <ac:picMkLst>
            <pc:docMk/>
            <pc:sldMk cId="3408780294" sldId="1124"/>
            <ac:picMk id="9" creationId="{A2834F06-1D29-079C-B267-C127F8AC521E}"/>
          </ac:picMkLst>
        </pc:picChg>
        <pc:picChg chg="add mod">
          <ac:chgData name="Georgie McGarry" userId="f4e6cd3e-4069-43c6-92f7-4611be43ac22" providerId="ADAL" clId="{D449352C-7878-44C2-8358-4AC7EC18E45F}" dt="2024-11-28T17:09:29.821" v="779" actId="1038"/>
          <ac:picMkLst>
            <pc:docMk/>
            <pc:sldMk cId="3408780294" sldId="1124"/>
            <ac:picMk id="10" creationId="{192D5963-5FC9-8C9F-88E3-00D8760C1B13}"/>
          </ac:picMkLst>
        </pc:picChg>
        <pc:picChg chg="del">
          <ac:chgData name="Georgie McGarry" userId="f4e6cd3e-4069-43c6-92f7-4611be43ac22" providerId="ADAL" clId="{D449352C-7878-44C2-8358-4AC7EC18E45F}" dt="2024-11-28T17:06:50.379" v="638" actId="478"/>
          <ac:picMkLst>
            <pc:docMk/>
            <pc:sldMk cId="3408780294" sldId="1124"/>
            <ac:picMk id="11" creationId="{2B6BD49F-1DD8-DE24-7FE4-760500EA6C84}"/>
          </ac:picMkLst>
        </pc:picChg>
        <pc:picChg chg="del">
          <ac:chgData name="Georgie McGarry" userId="f4e6cd3e-4069-43c6-92f7-4611be43ac22" providerId="ADAL" clId="{D449352C-7878-44C2-8358-4AC7EC18E45F}" dt="2024-11-28T17:07:43.375" v="685" actId="478"/>
          <ac:picMkLst>
            <pc:docMk/>
            <pc:sldMk cId="3408780294" sldId="1124"/>
            <ac:picMk id="13" creationId="{EB117FC1-39A3-01C1-A40E-A02D7943E8E8}"/>
          </ac:picMkLst>
        </pc:picChg>
        <pc:picChg chg="add mod">
          <ac:chgData name="Georgie McGarry" userId="f4e6cd3e-4069-43c6-92f7-4611be43ac22" providerId="ADAL" clId="{D449352C-7878-44C2-8358-4AC7EC18E45F}" dt="2024-11-28T17:09:29.821" v="779" actId="1038"/>
          <ac:picMkLst>
            <pc:docMk/>
            <pc:sldMk cId="3408780294" sldId="1124"/>
            <ac:picMk id="14" creationId="{E06B52B7-D867-2E16-FC93-4A0EB689A0B3}"/>
          </ac:picMkLst>
        </pc:picChg>
        <pc:picChg chg="del">
          <ac:chgData name="Georgie McGarry" userId="f4e6cd3e-4069-43c6-92f7-4611be43ac22" providerId="ADAL" clId="{D449352C-7878-44C2-8358-4AC7EC18E45F}" dt="2024-11-28T17:07:44.397" v="686" actId="478"/>
          <ac:picMkLst>
            <pc:docMk/>
            <pc:sldMk cId="3408780294" sldId="1124"/>
            <ac:picMk id="15" creationId="{E698FE4C-94FE-6BA2-E50E-5013B6320AA9}"/>
          </ac:picMkLst>
        </pc:picChg>
        <pc:picChg chg="add mod">
          <ac:chgData name="Georgie McGarry" userId="f4e6cd3e-4069-43c6-92f7-4611be43ac22" providerId="ADAL" clId="{D449352C-7878-44C2-8358-4AC7EC18E45F}" dt="2024-11-28T17:09:29.821" v="779" actId="1038"/>
          <ac:picMkLst>
            <pc:docMk/>
            <pc:sldMk cId="3408780294" sldId="1124"/>
            <ac:picMk id="20" creationId="{9E87E42A-2035-9FB7-5BE5-A4D39F0EBB67}"/>
          </ac:picMkLst>
        </pc:picChg>
        <pc:picChg chg="add mod">
          <ac:chgData name="Georgie McGarry" userId="f4e6cd3e-4069-43c6-92f7-4611be43ac22" providerId="ADAL" clId="{D449352C-7878-44C2-8358-4AC7EC18E45F}" dt="2024-11-28T17:09:29.821" v="779" actId="1038"/>
          <ac:picMkLst>
            <pc:docMk/>
            <pc:sldMk cId="3408780294" sldId="1124"/>
            <ac:picMk id="22" creationId="{2CB33508-323C-F5CF-E0EF-CD712D5C4B96}"/>
          </ac:picMkLst>
        </pc:picChg>
      </pc:sldChg>
      <pc:sldChg chg="addSp delSp modSp add mod delAnim modAnim">
        <pc:chgData name="Georgie McGarry" userId="f4e6cd3e-4069-43c6-92f7-4611be43ac22" providerId="ADAL" clId="{D449352C-7878-44C2-8358-4AC7EC18E45F}" dt="2024-11-28T17:12:07.381" v="966"/>
        <pc:sldMkLst>
          <pc:docMk/>
          <pc:sldMk cId="3199811564" sldId="1125"/>
        </pc:sldMkLst>
        <pc:spChg chg="mod">
          <ac:chgData name="Georgie McGarry" userId="f4e6cd3e-4069-43c6-92f7-4611be43ac22" providerId="ADAL" clId="{D449352C-7878-44C2-8358-4AC7EC18E45F}" dt="2024-11-28T17:11:18.364" v="952" actId="1036"/>
          <ac:spMkLst>
            <pc:docMk/>
            <pc:sldMk cId="3199811564" sldId="1125"/>
            <ac:spMk id="16" creationId="{29531812-CBAE-AED1-9078-22DAF7803D42}"/>
          </ac:spMkLst>
        </pc:spChg>
        <pc:spChg chg="mod">
          <ac:chgData name="Georgie McGarry" userId="f4e6cd3e-4069-43c6-92f7-4611be43ac22" providerId="ADAL" clId="{D449352C-7878-44C2-8358-4AC7EC18E45F}" dt="2024-11-28T17:11:20.422" v="958" actId="1036"/>
          <ac:spMkLst>
            <pc:docMk/>
            <pc:sldMk cId="3199811564" sldId="1125"/>
            <ac:spMk id="17" creationId="{958533CA-D0FC-36C2-8FCC-6E1522C4A006}"/>
          </ac:spMkLst>
        </pc:spChg>
        <pc:spChg chg="mod">
          <ac:chgData name="Georgie McGarry" userId="f4e6cd3e-4069-43c6-92f7-4611be43ac22" providerId="ADAL" clId="{D449352C-7878-44C2-8358-4AC7EC18E45F}" dt="2024-11-28T17:11:11.583" v="931" actId="1036"/>
          <ac:spMkLst>
            <pc:docMk/>
            <pc:sldMk cId="3199811564" sldId="1125"/>
            <ac:spMk id="18" creationId="{AA14C19A-B375-F0CA-6FE5-163B6F413E4E}"/>
          </ac:spMkLst>
        </pc:spChg>
        <pc:spChg chg="add mod">
          <ac:chgData name="Georgie McGarry" userId="f4e6cd3e-4069-43c6-92f7-4611be43ac22" providerId="ADAL" clId="{D449352C-7878-44C2-8358-4AC7EC18E45F}" dt="2024-11-28T17:11:11.583" v="931" actId="1036"/>
          <ac:spMkLst>
            <pc:docMk/>
            <pc:sldMk cId="3199811564" sldId="1125"/>
            <ac:spMk id="23" creationId="{1CDD22C2-1D66-E822-5EB1-4F3A4EC0CC04}"/>
          </ac:spMkLst>
        </pc:spChg>
        <pc:picChg chg="del">
          <ac:chgData name="Georgie McGarry" userId="f4e6cd3e-4069-43c6-92f7-4611be43ac22" providerId="ADAL" clId="{D449352C-7878-44C2-8358-4AC7EC18E45F}" dt="2024-11-28T17:08:53.676" v="719" actId="478"/>
          <ac:picMkLst>
            <pc:docMk/>
            <pc:sldMk cId="3199811564" sldId="1125"/>
            <ac:picMk id="6" creationId="{CC3CEE8A-CBB9-06D6-4617-A220D7EBB161}"/>
          </ac:picMkLst>
        </pc:picChg>
        <pc:picChg chg="add mod">
          <ac:chgData name="Georgie McGarry" userId="f4e6cd3e-4069-43c6-92f7-4611be43ac22" providerId="ADAL" clId="{D449352C-7878-44C2-8358-4AC7EC18E45F}" dt="2024-11-28T17:09:35.277" v="802" actId="1035"/>
          <ac:picMkLst>
            <pc:docMk/>
            <pc:sldMk cId="3199811564" sldId="1125"/>
            <ac:picMk id="7" creationId="{015F3BCD-B98B-13CE-7811-9373C8C9ECD2}"/>
          </ac:picMkLst>
        </pc:picChg>
        <pc:picChg chg="add mod">
          <ac:chgData name="Georgie McGarry" userId="f4e6cd3e-4069-43c6-92f7-4611be43ac22" providerId="ADAL" clId="{D449352C-7878-44C2-8358-4AC7EC18E45F}" dt="2024-11-28T17:10:04.959" v="846" actId="14100"/>
          <ac:picMkLst>
            <pc:docMk/>
            <pc:sldMk cId="3199811564" sldId="1125"/>
            <ac:picMk id="9" creationId="{66AE30F5-C0F2-9DA9-EB87-844958314D51}"/>
          </ac:picMkLst>
        </pc:picChg>
        <pc:picChg chg="del">
          <ac:chgData name="Georgie McGarry" userId="f4e6cd3e-4069-43c6-92f7-4611be43ac22" providerId="ADAL" clId="{D449352C-7878-44C2-8358-4AC7EC18E45F}" dt="2024-11-28T17:09:05.018" v="722" actId="478"/>
          <ac:picMkLst>
            <pc:docMk/>
            <pc:sldMk cId="3199811564" sldId="1125"/>
            <ac:picMk id="10" creationId="{6E202220-8C85-51ED-75EC-2F605B9CECCB}"/>
          </ac:picMkLst>
        </pc:picChg>
        <pc:picChg chg="add mod">
          <ac:chgData name="Georgie McGarry" userId="f4e6cd3e-4069-43c6-92f7-4611be43ac22" providerId="ADAL" clId="{D449352C-7878-44C2-8358-4AC7EC18E45F}" dt="2024-11-28T17:11:18.364" v="952" actId="1036"/>
          <ac:picMkLst>
            <pc:docMk/>
            <pc:sldMk cId="3199811564" sldId="1125"/>
            <ac:picMk id="12" creationId="{E2238AF4-0E62-2D0B-BFB8-934134E76C5B}"/>
          </ac:picMkLst>
        </pc:picChg>
        <pc:picChg chg="del mod">
          <ac:chgData name="Georgie McGarry" userId="f4e6cd3e-4069-43c6-92f7-4611be43ac22" providerId="ADAL" clId="{D449352C-7878-44C2-8358-4AC7EC18E45F}" dt="2024-11-28T17:09:54.698" v="841" actId="478"/>
          <ac:picMkLst>
            <pc:docMk/>
            <pc:sldMk cId="3199811564" sldId="1125"/>
            <ac:picMk id="14" creationId="{128AB237-F6C3-BFA9-AC5F-DA159ECC750E}"/>
          </ac:picMkLst>
        </pc:picChg>
        <pc:picChg chg="add mod">
          <ac:chgData name="Georgie McGarry" userId="f4e6cd3e-4069-43c6-92f7-4611be43ac22" providerId="ADAL" clId="{D449352C-7878-44C2-8358-4AC7EC18E45F}" dt="2024-11-28T17:11:20.422" v="958" actId="1036"/>
          <ac:picMkLst>
            <pc:docMk/>
            <pc:sldMk cId="3199811564" sldId="1125"/>
            <ac:picMk id="15" creationId="{74D8E05C-2C2F-CB91-A8EA-54752EC5AD2D}"/>
          </ac:picMkLst>
        </pc:picChg>
        <pc:picChg chg="del mod">
          <ac:chgData name="Georgie McGarry" userId="f4e6cd3e-4069-43c6-92f7-4611be43ac22" providerId="ADAL" clId="{D449352C-7878-44C2-8358-4AC7EC18E45F}" dt="2024-11-28T17:10:15.053" v="847" actId="478"/>
          <ac:picMkLst>
            <pc:docMk/>
            <pc:sldMk cId="3199811564" sldId="1125"/>
            <ac:picMk id="20" creationId="{A65C7866-7F43-8A8A-2094-D35DBDFE2A15}"/>
          </ac:picMkLst>
        </pc:picChg>
        <pc:picChg chg="add mod">
          <ac:chgData name="Georgie McGarry" userId="f4e6cd3e-4069-43c6-92f7-4611be43ac22" providerId="ADAL" clId="{D449352C-7878-44C2-8358-4AC7EC18E45F}" dt="2024-11-28T17:11:11.583" v="931" actId="1036"/>
          <ac:picMkLst>
            <pc:docMk/>
            <pc:sldMk cId="3199811564" sldId="1125"/>
            <ac:picMk id="21" creationId="{FEC6EB8B-0B1F-5A6E-CEDE-CBA3E6FA6352}"/>
          </ac:picMkLst>
        </pc:picChg>
        <pc:picChg chg="del mod">
          <ac:chgData name="Georgie McGarry" userId="f4e6cd3e-4069-43c6-92f7-4611be43ac22" providerId="ADAL" clId="{D449352C-7878-44C2-8358-4AC7EC18E45F}" dt="2024-11-28T17:10:44.826" v="884" actId="478"/>
          <ac:picMkLst>
            <pc:docMk/>
            <pc:sldMk cId="3199811564" sldId="1125"/>
            <ac:picMk id="22" creationId="{04A3356A-48D4-1FE9-95B6-9C56940921CB}"/>
          </ac:picMkLst>
        </pc:picChg>
      </pc:sldChg>
      <pc:sldChg chg="addSp delSp modSp add mod delAnim modAnim">
        <pc:chgData name="Georgie McGarry" userId="f4e6cd3e-4069-43c6-92f7-4611be43ac22" providerId="ADAL" clId="{D449352C-7878-44C2-8358-4AC7EC18E45F}" dt="2024-11-28T17:22:06.928" v="1444"/>
        <pc:sldMkLst>
          <pc:docMk/>
          <pc:sldMk cId="3838017757" sldId="1126"/>
        </pc:sldMkLst>
        <pc:grpChg chg="del">
          <ac:chgData name="Georgie McGarry" userId="f4e6cd3e-4069-43c6-92f7-4611be43ac22" providerId="ADAL" clId="{D449352C-7878-44C2-8358-4AC7EC18E45F}" dt="2024-11-28T17:21:17.405" v="1424" actId="478"/>
          <ac:grpSpMkLst>
            <pc:docMk/>
            <pc:sldMk cId="3838017757" sldId="1126"/>
            <ac:grpSpMk id="18" creationId="{3F4969F1-5373-3311-F84B-85C44B312522}"/>
          </ac:grpSpMkLst>
        </pc:grpChg>
        <pc:picChg chg="del">
          <ac:chgData name="Georgie McGarry" userId="f4e6cd3e-4069-43c6-92f7-4611be43ac22" providerId="ADAL" clId="{D449352C-7878-44C2-8358-4AC7EC18E45F}" dt="2024-11-28T17:21:00.129" v="1413" actId="478"/>
          <ac:picMkLst>
            <pc:docMk/>
            <pc:sldMk cId="3838017757" sldId="1126"/>
            <ac:picMk id="6" creationId="{B1570CD5-BED2-AD53-CD3C-07F040B5C37C}"/>
          </ac:picMkLst>
        </pc:picChg>
        <pc:picChg chg="add mod">
          <ac:chgData name="Georgie McGarry" userId="f4e6cd3e-4069-43c6-92f7-4611be43ac22" providerId="ADAL" clId="{D449352C-7878-44C2-8358-4AC7EC18E45F}" dt="2024-11-28T17:21:03.658" v="1416" actId="14100"/>
          <ac:picMkLst>
            <pc:docMk/>
            <pc:sldMk cId="3838017757" sldId="1126"/>
            <ac:picMk id="7" creationId="{7DD6E7C0-93CD-583C-CF04-6E2F4CBF2C5B}"/>
          </ac:picMkLst>
        </pc:picChg>
        <pc:picChg chg="del">
          <ac:chgData name="Georgie McGarry" userId="f4e6cd3e-4069-43c6-92f7-4611be43ac22" providerId="ADAL" clId="{D449352C-7878-44C2-8358-4AC7EC18E45F}" dt="2024-11-28T17:21:17.004" v="1423" actId="478"/>
          <ac:picMkLst>
            <pc:docMk/>
            <pc:sldMk cId="3838017757" sldId="1126"/>
            <ac:picMk id="8" creationId="{38121DBC-C6A6-FFE4-3E12-3BB062D8D278}"/>
          </ac:picMkLst>
        </pc:picChg>
        <pc:picChg chg="del">
          <ac:chgData name="Georgie McGarry" userId="f4e6cd3e-4069-43c6-92f7-4611be43ac22" providerId="ADAL" clId="{D449352C-7878-44C2-8358-4AC7EC18E45F}" dt="2024-11-28T17:21:19.306" v="1425" actId="478"/>
          <ac:picMkLst>
            <pc:docMk/>
            <pc:sldMk cId="3838017757" sldId="1126"/>
            <ac:picMk id="9" creationId="{0BB612E7-5FDA-C342-A94B-53393701A6D9}"/>
          </ac:picMkLst>
        </pc:picChg>
        <pc:picChg chg="del">
          <ac:chgData name="Georgie McGarry" userId="f4e6cd3e-4069-43c6-92f7-4611be43ac22" providerId="ADAL" clId="{D449352C-7878-44C2-8358-4AC7EC18E45F}" dt="2024-11-28T17:21:16.510" v="1422" actId="478"/>
          <ac:picMkLst>
            <pc:docMk/>
            <pc:sldMk cId="3838017757" sldId="1126"/>
            <ac:picMk id="11" creationId="{58283ACA-53B1-2349-346B-3FBC030A8BA0}"/>
          </ac:picMkLst>
        </pc:picChg>
        <pc:picChg chg="del">
          <ac:chgData name="Georgie McGarry" userId="f4e6cd3e-4069-43c6-92f7-4611be43ac22" providerId="ADAL" clId="{D449352C-7878-44C2-8358-4AC7EC18E45F}" dt="2024-11-28T17:21:16.005" v="1421" actId="478"/>
          <ac:picMkLst>
            <pc:docMk/>
            <pc:sldMk cId="3838017757" sldId="1126"/>
            <ac:picMk id="12" creationId="{F76CACE5-0B5F-D678-E2CB-BBC0DD27C8E3}"/>
          </ac:picMkLst>
        </pc:picChg>
        <pc:picChg chg="del">
          <ac:chgData name="Georgie McGarry" userId="f4e6cd3e-4069-43c6-92f7-4611be43ac22" providerId="ADAL" clId="{D449352C-7878-44C2-8358-4AC7EC18E45F}" dt="2024-11-28T17:21:15.192" v="1420" actId="478"/>
          <ac:picMkLst>
            <pc:docMk/>
            <pc:sldMk cId="3838017757" sldId="1126"/>
            <ac:picMk id="13" creationId="{BAFA9656-94AF-142C-482C-C9CFEFA19A08}"/>
          </ac:picMkLst>
        </pc:picChg>
        <pc:picChg chg="del">
          <ac:chgData name="Georgie McGarry" userId="f4e6cd3e-4069-43c6-92f7-4611be43ac22" providerId="ADAL" clId="{D449352C-7878-44C2-8358-4AC7EC18E45F}" dt="2024-11-28T17:21:14.411" v="1418" actId="478"/>
          <ac:picMkLst>
            <pc:docMk/>
            <pc:sldMk cId="3838017757" sldId="1126"/>
            <ac:picMk id="14" creationId="{9FA3143F-2D82-15C4-FF5B-34BA11103B46}"/>
          </ac:picMkLst>
        </pc:picChg>
        <pc:picChg chg="del">
          <ac:chgData name="Georgie McGarry" userId="f4e6cd3e-4069-43c6-92f7-4611be43ac22" providerId="ADAL" clId="{D449352C-7878-44C2-8358-4AC7EC18E45F}" dt="2024-11-28T17:21:14.797" v="1419" actId="478"/>
          <ac:picMkLst>
            <pc:docMk/>
            <pc:sldMk cId="3838017757" sldId="1126"/>
            <ac:picMk id="15" creationId="{96C8BAA1-23A7-528C-0709-081C588F4567}"/>
          </ac:picMkLst>
        </pc:picChg>
        <pc:picChg chg="del">
          <ac:chgData name="Georgie McGarry" userId="f4e6cd3e-4069-43c6-92f7-4611be43ac22" providerId="ADAL" clId="{D449352C-7878-44C2-8358-4AC7EC18E45F}" dt="2024-11-28T17:21:13.893" v="1417" actId="478"/>
          <ac:picMkLst>
            <pc:docMk/>
            <pc:sldMk cId="3838017757" sldId="1126"/>
            <ac:picMk id="19" creationId="{88ADFE30-81B7-AAFD-8A31-943A07BEC193}"/>
          </ac:picMkLst>
        </pc:picChg>
        <pc:picChg chg="add mod modCrop">
          <ac:chgData name="Georgie McGarry" userId="f4e6cd3e-4069-43c6-92f7-4611be43ac22" providerId="ADAL" clId="{D449352C-7878-44C2-8358-4AC7EC18E45F}" dt="2024-11-28T17:21:44.389" v="1435" actId="1076"/>
          <ac:picMkLst>
            <pc:docMk/>
            <pc:sldMk cId="3838017757" sldId="1126"/>
            <ac:picMk id="20" creationId="{BB156216-95E3-930A-06FD-7FFFFC1E76B9}"/>
          </ac:picMkLst>
        </pc:picChg>
        <pc:picChg chg="add mod modCrop">
          <ac:chgData name="Georgie McGarry" userId="f4e6cd3e-4069-43c6-92f7-4611be43ac22" providerId="ADAL" clId="{D449352C-7878-44C2-8358-4AC7EC18E45F}" dt="2024-11-28T17:21:58.310" v="1439" actId="1076"/>
          <ac:picMkLst>
            <pc:docMk/>
            <pc:sldMk cId="3838017757" sldId="1126"/>
            <ac:picMk id="21" creationId="{9C78561C-641E-0409-F803-E921DF3B1A17}"/>
          </ac:picMkLst>
        </pc:picChg>
        <pc:picChg chg="add mod modCrop">
          <ac:chgData name="Georgie McGarry" userId="f4e6cd3e-4069-43c6-92f7-4611be43ac22" providerId="ADAL" clId="{D449352C-7878-44C2-8358-4AC7EC18E45F}" dt="2024-11-28T17:22:04.245" v="1443" actId="1076"/>
          <ac:picMkLst>
            <pc:docMk/>
            <pc:sldMk cId="3838017757" sldId="1126"/>
            <ac:picMk id="22" creationId="{10B5A3E8-4FC6-FB47-248C-0300ADB0422B}"/>
          </ac:picMkLst>
        </pc:picChg>
        <pc:picChg chg="add mod modCrop">
          <ac:chgData name="Georgie McGarry" userId="f4e6cd3e-4069-43c6-92f7-4611be43ac22" providerId="ADAL" clId="{D449352C-7878-44C2-8358-4AC7EC18E45F}" dt="2024-11-28T17:22:00.671" v="1440" actId="1076"/>
          <ac:picMkLst>
            <pc:docMk/>
            <pc:sldMk cId="3838017757" sldId="1126"/>
            <ac:picMk id="23" creationId="{B2FFCD4D-F904-D7F8-F29D-2986237D1215}"/>
          </ac:picMkLst>
        </pc:picChg>
      </pc:sldChg>
      <pc:sldChg chg="addSp modSp add mod modAnim modNotesTx">
        <pc:chgData name="Georgie McGarry" userId="f4e6cd3e-4069-43c6-92f7-4611be43ac22" providerId="ADAL" clId="{D449352C-7878-44C2-8358-4AC7EC18E45F}" dt="2024-11-28T17:35:19.916" v="1686" actId="20577"/>
        <pc:sldMkLst>
          <pc:docMk/>
          <pc:sldMk cId="1596566221" sldId="1127"/>
        </pc:sldMkLst>
        <pc:picChg chg="add mod">
          <ac:chgData name="Georgie McGarry" userId="f4e6cd3e-4069-43c6-92f7-4611be43ac22" providerId="ADAL" clId="{D449352C-7878-44C2-8358-4AC7EC18E45F}" dt="2024-11-28T17:29:56.685" v="1560" actId="207"/>
          <ac:picMkLst>
            <pc:docMk/>
            <pc:sldMk cId="1596566221" sldId="1127"/>
            <ac:picMk id="17" creationId="{F05C4D20-1BD7-D5E9-B231-89893CBC7EF7}"/>
          </ac:picMkLst>
        </pc:picChg>
        <pc:picChg chg="add mod">
          <ac:chgData name="Georgie McGarry" userId="f4e6cd3e-4069-43c6-92f7-4611be43ac22" providerId="ADAL" clId="{D449352C-7878-44C2-8358-4AC7EC18E45F}" dt="2024-11-28T17:30:01.413" v="1562" actId="1076"/>
          <ac:picMkLst>
            <pc:docMk/>
            <pc:sldMk cId="1596566221" sldId="1127"/>
            <ac:picMk id="18" creationId="{FCBFF80D-4796-8195-0A72-1BD04ADD0F8A}"/>
          </ac:picMkLst>
        </pc:picChg>
        <pc:picChg chg="add mod">
          <ac:chgData name="Georgie McGarry" userId="f4e6cd3e-4069-43c6-92f7-4611be43ac22" providerId="ADAL" clId="{D449352C-7878-44C2-8358-4AC7EC18E45F}" dt="2024-11-28T17:30:07.273" v="1565" actId="1076"/>
          <ac:picMkLst>
            <pc:docMk/>
            <pc:sldMk cId="1596566221" sldId="1127"/>
            <ac:picMk id="19" creationId="{98985F06-5577-B7A4-92E3-F4710120E22A}"/>
          </ac:picMkLst>
        </pc:picChg>
        <pc:picChg chg="add mod">
          <ac:chgData name="Georgie McGarry" userId="f4e6cd3e-4069-43c6-92f7-4611be43ac22" providerId="ADAL" clId="{D449352C-7878-44C2-8358-4AC7EC18E45F}" dt="2024-11-28T17:30:21.297" v="1568" actId="1076"/>
          <ac:picMkLst>
            <pc:docMk/>
            <pc:sldMk cId="1596566221" sldId="1127"/>
            <ac:picMk id="21" creationId="{9C39354E-A6A0-09FD-2DFB-86A7F493C893}"/>
          </ac:picMkLst>
        </pc:picChg>
        <pc:picChg chg="add mod">
          <ac:chgData name="Georgie McGarry" userId="f4e6cd3e-4069-43c6-92f7-4611be43ac22" providerId="ADAL" clId="{D449352C-7878-44C2-8358-4AC7EC18E45F}" dt="2024-11-28T17:30:24.689" v="1570" actId="1076"/>
          <ac:picMkLst>
            <pc:docMk/>
            <pc:sldMk cId="1596566221" sldId="1127"/>
            <ac:picMk id="22" creationId="{C5ED481B-2AB3-4CFE-32A9-F6519C8904BB}"/>
          </ac:picMkLst>
        </pc:picChg>
        <pc:picChg chg="add mod">
          <ac:chgData name="Georgie McGarry" userId="f4e6cd3e-4069-43c6-92f7-4611be43ac22" providerId="ADAL" clId="{D449352C-7878-44C2-8358-4AC7EC18E45F}" dt="2024-11-28T17:30:28.154" v="1572" actId="1076"/>
          <ac:picMkLst>
            <pc:docMk/>
            <pc:sldMk cId="1596566221" sldId="1127"/>
            <ac:picMk id="23" creationId="{345DCE5E-5E10-2B8C-6C08-0F1282C10788}"/>
          </ac:picMkLst>
        </pc:picChg>
      </pc:sldChg>
      <pc:sldChg chg="addSp delSp modSp add mod">
        <pc:chgData name="Georgie McGarry" userId="f4e6cd3e-4069-43c6-92f7-4611be43ac22" providerId="ADAL" clId="{D449352C-7878-44C2-8358-4AC7EC18E45F}" dt="2024-11-28T17:33:42.465" v="1650" actId="1076"/>
        <pc:sldMkLst>
          <pc:docMk/>
          <pc:sldMk cId="3742926074" sldId="1128"/>
        </pc:sldMkLst>
        <pc:spChg chg="mod">
          <ac:chgData name="Georgie McGarry" userId="f4e6cd3e-4069-43c6-92f7-4611be43ac22" providerId="ADAL" clId="{D449352C-7878-44C2-8358-4AC7EC18E45F}" dt="2024-11-28T17:31:16.799" v="1599" actId="255"/>
          <ac:spMkLst>
            <pc:docMk/>
            <pc:sldMk cId="3742926074" sldId="1128"/>
            <ac:spMk id="3" creationId="{F002F446-F83D-719D-0AA4-11FACE193CDB}"/>
          </ac:spMkLst>
        </pc:spChg>
        <pc:spChg chg="mod">
          <ac:chgData name="Georgie McGarry" userId="f4e6cd3e-4069-43c6-92f7-4611be43ac22" providerId="ADAL" clId="{D449352C-7878-44C2-8358-4AC7EC18E45F}" dt="2024-11-28T17:33:24.352" v="1645" actId="1076"/>
          <ac:spMkLst>
            <pc:docMk/>
            <pc:sldMk cId="3742926074" sldId="1128"/>
            <ac:spMk id="5" creationId="{76C7120B-07F9-4FBF-8675-A34EAB793095}"/>
          </ac:spMkLst>
        </pc:spChg>
        <pc:spChg chg="mod">
          <ac:chgData name="Georgie McGarry" userId="f4e6cd3e-4069-43c6-92f7-4611be43ac22" providerId="ADAL" clId="{D449352C-7878-44C2-8358-4AC7EC18E45F}" dt="2024-11-28T17:33:35.253" v="1649" actId="1076"/>
          <ac:spMkLst>
            <pc:docMk/>
            <pc:sldMk cId="3742926074" sldId="1128"/>
            <ac:spMk id="6" creationId="{BFDE4E3A-4293-C0B1-B6EA-9688FFA43629}"/>
          </ac:spMkLst>
        </pc:spChg>
        <pc:picChg chg="del">
          <ac:chgData name="Georgie McGarry" userId="f4e6cd3e-4069-43c6-92f7-4611be43ac22" providerId="ADAL" clId="{D449352C-7878-44C2-8358-4AC7EC18E45F}" dt="2024-11-28T17:31:34.857" v="1603" actId="478"/>
          <ac:picMkLst>
            <pc:docMk/>
            <pc:sldMk cId="3742926074" sldId="1128"/>
            <ac:picMk id="4" creationId="{46A74C76-CBA5-8ACF-115F-37C02C978656}"/>
          </ac:picMkLst>
        </pc:picChg>
        <pc:picChg chg="del">
          <ac:chgData name="Georgie McGarry" userId="f4e6cd3e-4069-43c6-92f7-4611be43ac22" providerId="ADAL" clId="{D449352C-7878-44C2-8358-4AC7EC18E45F}" dt="2024-11-28T17:31:36.025" v="1605" actId="478"/>
          <ac:picMkLst>
            <pc:docMk/>
            <pc:sldMk cId="3742926074" sldId="1128"/>
            <ac:picMk id="11" creationId="{04ADCA79-86E2-C466-0972-AFF8F3630451}"/>
          </ac:picMkLst>
        </pc:picChg>
        <pc:picChg chg="del">
          <ac:chgData name="Georgie McGarry" userId="f4e6cd3e-4069-43c6-92f7-4611be43ac22" providerId="ADAL" clId="{D449352C-7878-44C2-8358-4AC7EC18E45F}" dt="2024-11-28T17:31:36.385" v="1606" actId="478"/>
          <ac:picMkLst>
            <pc:docMk/>
            <pc:sldMk cId="3742926074" sldId="1128"/>
            <ac:picMk id="12" creationId="{D7D18DAC-7FE0-0589-3DD1-5300CD846FC2}"/>
          </ac:picMkLst>
        </pc:picChg>
        <pc:picChg chg="del">
          <ac:chgData name="Georgie McGarry" userId="f4e6cd3e-4069-43c6-92f7-4611be43ac22" providerId="ADAL" clId="{D449352C-7878-44C2-8358-4AC7EC18E45F}" dt="2024-11-28T17:31:37.345" v="1608" actId="478"/>
          <ac:picMkLst>
            <pc:docMk/>
            <pc:sldMk cId="3742926074" sldId="1128"/>
            <ac:picMk id="13" creationId="{F6522760-7223-9436-4E19-0F2B23BE9D1D}"/>
          </ac:picMkLst>
        </pc:picChg>
        <pc:picChg chg="del">
          <ac:chgData name="Georgie McGarry" userId="f4e6cd3e-4069-43c6-92f7-4611be43ac22" providerId="ADAL" clId="{D449352C-7878-44C2-8358-4AC7EC18E45F}" dt="2024-11-28T17:31:35.401" v="1604" actId="478"/>
          <ac:picMkLst>
            <pc:docMk/>
            <pc:sldMk cId="3742926074" sldId="1128"/>
            <ac:picMk id="14" creationId="{C7631A40-D769-400F-8682-7810B734442F}"/>
          </ac:picMkLst>
        </pc:picChg>
        <pc:picChg chg="del">
          <ac:chgData name="Georgie McGarry" userId="f4e6cd3e-4069-43c6-92f7-4611be43ac22" providerId="ADAL" clId="{D449352C-7878-44C2-8358-4AC7EC18E45F}" dt="2024-11-28T17:31:36.868" v="1607" actId="478"/>
          <ac:picMkLst>
            <pc:docMk/>
            <pc:sldMk cId="3742926074" sldId="1128"/>
            <ac:picMk id="15" creationId="{A66AA09F-928C-6A03-6CFC-D48EE79DB330}"/>
          </ac:picMkLst>
        </pc:picChg>
        <pc:picChg chg="add mod modCrop">
          <ac:chgData name="Georgie McGarry" userId="f4e6cd3e-4069-43c6-92f7-4611be43ac22" providerId="ADAL" clId="{D449352C-7878-44C2-8358-4AC7EC18E45F}" dt="2024-11-28T17:31:56.380" v="1614" actId="1076"/>
          <ac:picMkLst>
            <pc:docMk/>
            <pc:sldMk cId="3742926074" sldId="1128"/>
            <ac:picMk id="16" creationId="{9C45E42A-F0F0-0506-933D-C0B8F03806F4}"/>
          </ac:picMkLst>
        </pc:picChg>
        <pc:picChg chg="add mod">
          <ac:chgData name="Georgie McGarry" userId="f4e6cd3e-4069-43c6-92f7-4611be43ac22" providerId="ADAL" clId="{D449352C-7878-44C2-8358-4AC7EC18E45F}" dt="2024-11-28T17:31:45.065" v="1611"/>
          <ac:picMkLst>
            <pc:docMk/>
            <pc:sldMk cId="3742926074" sldId="1128"/>
            <ac:picMk id="17" creationId="{FC413D8B-30E7-9351-F79C-7BDA05B3AC08}"/>
          </ac:picMkLst>
        </pc:picChg>
        <pc:picChg chg="add mod modCrop">
          <ac:chgData name="Georgie McGarry" userId="f4e6cd3e-4069-43c6-92f7-4611be43ac22" providerId="ADAL" clId="{D449352C-7878-44C2-8358-4AC7EC18E45F}" dt="2024-11-28T17:33:09.412" v="1640" actId="14100"/>
          <ac:picMkLst>
            <pc:docMk/>
            <pc:sldMk cId="3742926074" sldId="1128"/>
            <ac:picMk id="18" creationId="{9C37D647-24BA-D28B-24AE-FA6421AB1C02}"/>
          </ac:picMkLst>
        </pc:picChg>
        <pc:picChg chg="add mod modCrop">
          <ac:chgData name="Georgie McGarry" userId="f4e6cd3e-4069-43c6-92f7-4611be43ac22" providerId="ADAL" clId="{D449352C-7878-44C2-8358-4AC7EC18E45F}" dt="2024-11-28T17:33:42.465" v="1650" actId="1076"/>
          <ac:picMkLst>
            <pc:docMk/>
            <pc:sldMk cId="3742926074" sldId="1128"/>
            <ac:picMk id="19" creationId="{F9E9B841-55F3-7F70-910A-B841D9146A5D}"/>
          </ac:picMkLst>
        </pc:picChg>
        <pc:picChg chg="add mod modCrop">
          <ac:chgData name="Georgie McGarry" userId="f4e6cd3e-4069-43c6-92f7-4611be43ac22" providerId="ADAL" clId="{D449352C-7878-44C2-8358-4AC7EC18E45F}" dt="2024-11-28T17:33:31.350" v="1648" actId="1076"/>
          <ac:picMkLst>
            <pc:docMk/>
            <pc:sldMk cId="3742926074" sldId="1128"/>
            <ac:picMk id="20" creationId="{FF6E433F-E346-2A30-AE58-99DF262DBA0F}"/>
          </ac:picMkLst>
        </pc:picChg>
        <pc:picChg chg="add mod modCrop">
          <ac:chgData name="Georgie McGarry" userId="f4e6cd3e-4069-43c6-92f7-4611be43ac22" providerId="ADAL" clId="{D449352C-7878-44C2-8358-4AC7EC18E45F}" dt="2024-11-28T17:33:16.518" v="1642" actId="1076"/>
          <ac:picMkLst>
            <pc:docMk/>
            <pc:sldMk cId="3742926074" sldId="1128"/>
            <ac:picMk id="21" creationId="{3124A03A-1A51-E637-D465-CD8A01BA796A}"/>
          </ac:picMkLst>
        </pc:picChg>
        <pc:picChg chg="add mod modCrop">
          <ac:chgData name="Georgie McGarry" userId="f4e6cd3e-4069-43c6-92f7-4611be43ac22" providerId="ADAL" clId="{D449352C-7878-44C2-8358-4AC7EC18E45F}" dt="2024-11-28T17:33:21.683" v="1644" actId="1076"/>
          <ac:picMkLst>
            <pc:docMk/>
            <pc:sldMk cId="3742926074" sldId="1128"/>
            <ac:picMk id="22" creationId="{9F224A7D-3C71-F668-2265-190D42C5C09E}"/>
          </ac:picMkLst>
        </pc:picChg>
      </pc:sldChg>
      <pc:sldChg chg="addSp delSp modSp add mod addAnim delAnim modAnim modNotesTx">
        <pc:chgData name="Georgie McGarry" userId="f4e6cd3e-4069-43c6-92f7-4611be43ac22" providerId="ADAL" clId="{D449352C-7878-44C2-8358-4AC7EC18E45F}" dt="2024-11-28T17:36:30.187" v="1717"/>
        <pc:sldMkLst>
          <pc:docMk/>
          <pc:sldMk cId="4016261176" sldId="1129"/>
        </pc:sldMkLst>
        <pc:spChg chg="del">
          <ac:chgData name="Georgie McGarry" userId="f4e6cd3e-4069-43c6-92f7-4611be43ac22" providerId="ADAL" clId="{D449352C-7878-44C2-8358-4AC7EC18E45F}" dt="2024-11-28T17:31:24.597" v="1600" actId="478"/>
          <ac:spMkLst>
            <pc:docMk/>
            <pc:sldMk cId="4016261176" sldId="1129"/>
            <ac:spMk id="3" creationId="{C0FC706A-03E2-2042-24CA-99FE190C2C98}"/>
          </ac:spMkLst>
        </pc:spChg>
        <pc:spChg chg="del">
          <ac:chgData name="Georgie McGarry" userId="f4e6cd3e-4069-43c6-92f7-4611be43ac22" providerId="ADAL" clId="{D449352C-7878-44C2-8358-4AC7EC18E45F}" dt="2024-11-28T17:34:05.461" v="1651" actId="478"/>
          <ac:spMkLst>
            <pc:docMk/>
            <pc:sldMk cId="4016261176" sldId="1129"/>
            <ac:spMk id="5" creationId="{36588488-CA52-3953-C264-B78A5A292362}"/>
          </ac:spMkLst>
        </pc:spChg>
        <pc:spChg chg="del">
          <ac:chgData name="Georgie McGarry" userId="f4e6cd3e-4069-43c6-92f7-4611be43ac22" providerId="ADAL" clId="{D449352C-7878-44C2-8358-4AC7EC18E45F}" dt="2024-11-28T17:34:05.461" v="1651" actId="478"/>
          <ac:spMkLst>
            <pc:docMk/>
            <pc:sldMk cId="4016261176" sldId="1129"/>
            <ac:spMk id="6" creationId="{208A3580-CBFB-4C04-A820-AAE9BF338C00}"/>
          </ac:spMkLst>
        </pc:spChg>
        <pc:spChg chg="del">
          <ac:chgData name="Georgie McGarry" userId="f4e6cd3e-4069-43c6-92f7-4611be43ac22" providerId="ADAL" clId="{D449352C-7878-44C2-8358-4AC7EC18E45F}" dt="2024-11-28T17:34:05.461" v="1651" actId="478"/>
          <ac:spMkLst>
            <pc:docMk/>
            <pc:sldMk cId="4016261176" sldId="1129"/>
            <ac:spMk id="7" creationId="{CB0EBFDC-9223-CB3D-E093-FEC0F7FAF6D6}"/>
          </ac:spMkLst>
        </pc:spChg>
        <pc:spChg chg="del">
          <ac:chgData name="Georgie McGarry" userId="f4e6cd3e-4069-43c6-92f7-4611be43ac22" providerId="ADAL" clId="{D449352C-7878-44C2-8358-4AC7EC18E45F}" dt="2024-11-28T17:34:05.461" v="1651" actId="478"/>
          <ac:spMkLst>
            <pc:docMk/>
            <pc:sldMk cId="4016261176" sldId="1129"/>
            <ac:spMk id="8" creationId="{EBD9ED62-2E1E-EB6E-9A09-5AC5726E050E}"/>
          </ac:spMkLst>
        </pc:spChg>
        <pc:spChg chg="del">
          <ac:chgData name="Georgie McGarry" userId="f4e6cd3e-4069-43c6-92f7-4611be43ac22" providerId="ADAL" clId="{D449352C-7878-44C2-8358-4AC7EC18E45F}" dt="2024-11-28T17:34:05.461" v="1651" actId="478"/>
          <ac:spMkLst>
            <pc:docMk/>
            <pc:sldMk cId="4016261176" sldId="1129"/>
            <ac:spMk id="9" creationId="{FD6EC534-5681-E613-145F-F20937169738}"/>
          </ac:spMkLst>
        </pc:spChg>
        <pc:spChg chg="del">
          <ac:chgData name="Georgie McGarry" userId="f4e6cd3e-4069-43c6-92f7-4611be43ac22" providerId="ADAL" clId="{D449352C-7878-44C2-8358-4AC7EC18E45F}" dt="2024-11-28T17:34:05.461" v="1651" actId="478"/>
          <ac:spMkLst>
            <pc:docMk/>
            <pc:sldMk cId="4016261176" sldId="1129"/>
            <ac:spMk id="10" creationId="{D2045396-557C-C8A9-F5AC-37D095ED8142}"/>
          </ac:spMkLst>
        </pc:spChg>
        <pc:spChg chg="add del mod">
          <ac:chgData name="Georgie McGarry" userId="f4e6cd3e-4069-43c6-92f7-4611be43ac22" providerId="ADAL" clId="{D449352C-7878-44C2-8358-4AC7EC18E45F}" dt="2024-11-28T17:31:26.113" v="1601" actId="478"/>
          <ac:spMkLst>
            <pc:docMk/>
            <pc:sldMk cId="4016261176" sldId="1129"/>
            <ac:spMk id="20" creationId="{EE2A1EE3-408B-0A26-A03D-A86D8A0C5AA9}"/>
          </ac:spMkLst>
        </pc:spChg>
        <pc:spChg chg="add mod">
          <ac:chgData name="Georgie McGarry" userId="f4e6cd3e-4069-43c6-92f7-4611be43ac22" providerId="ADAL" clId="{D449352C-7878-44C2-8358-4AC7EC18E45F}" dt="2024-11-28T17:31:26.429" v="1602"/>
          <ac:spMkLst>
            <pc:docMk/>
            <pc:sldMk cId="4016261176" sldId="1129"/>
            <ac:spMk id="24" creationId="{53E6F67C-96A0-2A45-AA54-09A4A1A4A3E3}"/>
          </ac:spMkLst>
        </pc:spChg>
        <pc:spChg chg="add mod">
          <ac:chgData name="Georgie McGarry" userId="f4e6cd3e-4069-43c6-92f7-4611be43ac22" providerId="ADAL" clId="{D449352C-7878-44C2-8358-4AC7EC18E45F}" dt="2024-11-28T17:34:05.970" v="1652"/>
          <ac:spMkLst>
            <pc:docMk/>
            <pc:sldMk cId="4016261176" sldId="1129"/>
            <ac:spMk id="25" creationId="{C9CCCB53-21B4-F28A-F515-7DEBD7F9AD65}"/>
          </ac:spMkLst>
        </pc:spChg>
        <pc:spChg chg="add mod">
          <ac:chgData name="Georgie McGarry" userId="f4e6cd3e-4069-43c6-92f7-4611be43ac22" providerId="ADAL" clId="{D449352C-7878-44C2-8358-4AC7EC18E45F}" dt="2024-11-28T17:34:05.970" v="1652"/>
          <ac:spMkLst>
            <pc:docMk/>
            <pc:sldMk cId="4016261176" sldId="1129"/>
            <ac:spMk id="26" creationId="{7BC14D20-A851-FB9F-C1EC-5466D0DE006A}"/>
          </ac:spMkLst>
        </pc:spChg>
        <pc:spChg chg="add mod">
          <ac:chgData name="Georgie McGarry" userId="f4e6cd3e-4069-43c6-92f7-4611be43ac22" providerId="ADAL" clId="{D449352C-7878-44C2-8358-4AC7EC18E45F}" dt="2024-11-28T17:34:05.970" v="1652"/>
          <ac:spMkLst>
            <pc:docMk/>
            <pc:sldMk cId="4016261176" sldId="1129"/>
            <ac:spMk id="27" creationId="{907E2E3C-55CF-98B9-55B8-F50F0EB3E051}"/>
          </ac:spMkLst>
        </pc:spChg>
        <pc:spChg chg="add mod">
          <ac:chgData name="Georgie McGarry" userId="f4e6cd3e-4069-43c6-92f7-4611be43ac22" providerId="ADAL" clId="{D449352C-7878-44C2-8358-4AC7EC18E45F}" dt="2024-11-28T17:34:05.970" v="1652"/>
          <ac:spMkLst>
            <pc:docMk/>
            <pc:sldMk cId="4016261176" sldId="1129"/>
            <ac:spMk id="28" creationId="{910C57F2-ADE1-3D1D-9178-83DED8443146}"/>
          </ac:spMkLst>
        </pc:spChg>
        <pc:spChg chg="add mod">
          <ac:chgData name="Georgie McGarry" userId="f4e6cd3e-4069-43c6-92f7-4611be43ac22" providerId="ADAL" clId="{D449352C-7878-44C2-8358-4AC7EC18E45F}" dt="2024-11-28T17:34:05.970" v="1652"/>
          <ac:spMkLst>
            <pc:docMk/>
            <pc:sldMk cId="4016261176" sldId="1129"/>
            <ac:spMk id="29" creationId="{1DF43B8D-0212-023C-5387-7A307A7C12ED}"/>
          </ac:spMkLst>
        </pc:spChg>
        <pc:spChg chg="add mod">
          <ac:chgData name="Georgie McGarry" userId="f4e6cd3e-4069-43c6-92f7-4611be43ac22" providerId="ADAL" clId="{D449352C-7878-44C2-8358-4AC7EC18E45F}" dt="2024-11-28T17:34:05.970" v="1652"/>
          <ac:spMkLst>
            <pc:docMk/>
            <pc:sldMk cId="4016261176" sldId="1129"/>
            <ac:spMk id="30" creationId="{F2750131-9984-6245-DC0F-5CB14B0DCAC4}"/>
          </ac:spMkLst>
        </pc:spChg>
        <pc:picChg chg="del">
          <ac:chgData name="Georgie McGarry" userId="f4e6cd3e-4069-43c6-92f7-4611be43ac22" providerId="ADAL" clId="{D449352C-7878-44C2-8358-4AC7EC18E45F}" dt="2024-11-28T17:34:05.461" v="1651" actId="478"/>
          <ac:picMkLst>
            <pc:docMk/>
            <pc:sldMk cId="4016261176" sldId="1129"/>
            <ac:picMk id="4" creationId="{4F167DBB-53FA-F79A-1411-8F0D73BCF8F9}"/>
          </ac:picMkLst>
        </pc:picChg>
        <pc:picChg chg="del">
          <ac:chgData name="Georgie McGarry" userId="f4e6cd3e-4069-43c6-92f7-4611be43ac22" providerId="ADAL" clId="{D449352C-7878-44C2-8358-4AC7EC18E45F}" dt="2024-11-28T17:34:05.461" v="1651" actId="478"/>
          <ac:picMkLst>
            <pc:docMk/>
            <pc:sldMk cId="4016261176" sldId="1129"/>
            <ac:picMk id="11" creationId="{19B83553-C8BE-BF47-4FBF-8DB93A0239C7}"/>
          </ac:picMkLst>
        </pc:picChg>
        <pc:picChg chg="del">
          <ac:chgData name="Georgie McGarry" userId="f4e6cd3e-4069-43c6-92f7-4611be43ac22" providerId="ADAL" clId="{D449352C-7878-44C2-8358-4AC7EC18E45F}" dt="2024-11-28T17:34:05.461" v="1651" actId="478"/>
          <ac:picMkLst>
            <pc:docMk/>
            <pc:sldMk cId="4016261176" sldId="1129"/>
            <ac:picMk id="12" creationId="{14913999-2113-3A6D-755A-9180251F9119}"/>
          </ac:picMkLst>
        </pc:picChg>
        <pc:picChg chg="del">
          <ac:chgData name="Georgie McGarry" userId="f4e6cd3e-4069-43c6-92f7-4611be43ac22" providerId="ADAL" clId="{D449352C-7878-44C2-8358-4AC7EC18E45F}" dt="2024-11-28T17:34:05.461" v="1651" actId="478"/>
          <ac:picMkLst>
            <pc:docMk/>
            <pc:sldMk cId="4016261176" sldId="1129"/>
            <ac:picMk id="13" creationId="{46618BF3-0289-481D-BC1B-E65D5D7808FD}"/>
          </ac:picMkLst>
        </pc:picChg>
        <pc:picChg chg="del">
          <ac:chgData name="Georgie McGarry" userId="f4e6cd3e-4069-43c6-92f7-4611be43ac22" providerId="ADAL" clId="{D449352C-7878-44C2-8358-4AC7EC18E45F}" dt="2024-11-28T17:34:05.461" v="1651" actId="478"/>
          <ac:picMkLst>
            <pc:docMk/>
            <pc:sldMk cId="4016261176" sldId="1129"/>
            <ac:picMk id="14" creationId="{74E82A6F-8B5B-E503-6B55-BB094BE97477}"/>
          </ac:picMkLst>
        </pc:picChg>
        <pc:picChg chg="del">
          <ac:chgData name="Georgie McGarry" userId="f4e6cd3e-4069-43c6-92f7-4611be43ac22" providerId="ADAL" clId="{D449352C-7878-44C2-8358-4AC7EC18E45F}" dt="2024-11-28T17:34:05.461" v="1651" actId="478"/>
          <ac:picMkLst>
            <pc:docMk/>
            <pc:sldMk cId="4016261176" sldId="1129"/>
            <ac:picMk id="15" creationId="{A4315DE2-3FBB-4906-F77C-EE6264A5D982}"/>
          </ac:picMkLst>
        </pc:picChg>
        <pc:picChg chg="del mod">
          <ac:chgData name="Georgie McGarry" userId="f4e6cd3e-4069-43c6-92f7-4611be43ac22" providerId="ADAL" clId="{D449352C-7878-44C2-8358-4AC7EC18E45F}" dt="2024-11-28T17:36:03.775" v="1700" actId="478"/>
          <ac:picMkLst>
            <pc:docMk/>
            <pc:sldMk cId="4016261176" sldId="1129"/>
            <ac:picMk id="17" creationId="{D217712E-FC3B-2CC7-1DC5-EE7FA05E26F6}"/>
          </ac:picMkLst>
        </pc:picChg>
        <pc:picChg chg="del">
          <ac:chgData name="Georgie McGarry" userId="f4e6cd3e-4069-43c6-92f7-4611be43ac22" providerId="ADAL" clId="{D449352C-7878-44C2-8358-4AC7EC18E45F}" dt="2024-11-28T17:36:04.684" v="1701" actId="478"/>
          <ac:picMkLst>
            <pc:docMk/>
            <pc:sldMk cId="4016261176" sldId="1129"/>
            <ac:picMk id="18" creationId="{AE336A33-1346-67BC-8608-730300FA3D59}"/>
          </ac:picMkLst>
        </pc:picChg>
        <pc:picChg chg="del">
          <ac:chgData name="Georgie McGarry" userId="f4e6cd3e-4069-43c6-92f7-4611be43ac22" providerId="ADAL" clId="{D449352C-7878-44C2-8358-4AC7EC18E45F}" dt="2024-11-28T17:36:02.841" v="1699" actId="478"/>
          <ac:picMkLst>
            <pc:docMk/>
            <pc:sldMk cId="4016261176" sldId="1129"/>
            <ac:picMk id="19" creationId="{C3FB53EE-CD63-F5C8-A08C-815BBA9020BF}"/>
          </ac:picMkLst>
        </pc:picChg>
        <pc:picChg chg="del">
          <ac:chgData name="Georgie McGarry" userId="f4e6cd3e-4069-43c6-92f7-4611be43ac22" providerId="ADAL" clId="{D449352C-7878-44C2-8358-4AC7EC18E45F}" dt="2024-11-28T17:34:36.190" v="1670" actId="478"/>
          <ac:picMkLst>
            <pc:docMk/>
            <pc:sldMk cId="4016261176" sldId="1129"/>
            <ac:picMk id="21" creationId="{663B9114-C17B-32F0-9F33-5957FAD4BA8F}"/>
          </ac:picMkLst>
        </pc:picChg>
        <pc:picChg chg="del">
          <ac:chgData name="Georgie McGarry" userId="f4e6cd3e-4069-43c6-92f7-4611be43ac22" providerId="ADAL" clId="{D449352C-7878-44C2-8358-4AC7EC18E45F}" dt="2024-11-28T17:34:40.895" v="1673" actId="478"/>
          <ac:picMkLst>
            <pc:docMk/>
            <pc:sldMk cId="4016261176" sldId="1129"/>
            <ac:picMk id="22" creationId="{4D44582D-3E47-494A-FAA6-7CEB7D3C082E}"/>
          </ac:picMkLst>
        </pc:picChg>
        <pc:picChg chg="add del mod">
          <ac:chgData name="Georgie McGarry" userId="f4e6cd3e-4069-43c6-92f7-4611be43ac22" providerId="ADAL" clId="{D449352C-7878-44C2-8358-4AC7EC18E45F}" dt="2024-11-28T17:36:08.363" v="1705" actId="1076"/>
          <ac:picMkLst>
            <pc:docMk/>
            <pc:sldMk cId="4016261176" sldId="1129"/>
            <ac:picMk id="23" creationId="{03086C42-D11E-51CA-C76F-78FC0509D4F9}"/>
          </ac:picMkLst>
        </pc:picChg>
        <pc:picChg chg="add mod ord">
          <ac:chgData name="Georgie McGarry" userId="f4e6cd3e-4069-43c6-92f7-4611be43ac22" providerId="ADAL" clId="{D449352C-7878-44C2-8358-4AC7EC18E45F}" dt="2024-11-28T17:36:15.964" v="1712" actId="1076"/>
          <ac:picMkLst>
            <pc:docMk/>
            <pc:sldMk cId="4016261176" sldId="1129"/>
            <ac:picMk id="31" creationId="{27ED822A-15A3-F25E-0A8E-3C1FDA5A8DC5}"/>
          </ac:picMkLst>
        </pc:picChg>
        <pc:picChg chg="add mod">
          <ac:chgData name="Georgie McGarry" userId="f4e6cd3e-4069-43c6-92f7-4611be43ac22" providerId="ADAL" clId="{D449352C-7878-44C2-8358-4AC7EC18E45F}" dt="2024-11-28T17:34:05.970" v="1652"/>
          <ac:picMkLst>
            <pc:docMk/>
            <pc:sldMk cId="4016261176" sldId="1129"/>
            <ac:picMk id="32" creationId="{5E24AF87-B374-8983-3D96-51C597684B08}"/>
          </ac:picMkLst>
        </pc:picChg>
        <pc:picChg chg="add mod ord">
          <ac:chgData name="Georgie McGarry" userId="f4e6cd3e-4069-43c6-92f7-4611be43ac22" providerId="ADAL" clId="{D449352C-7878-44C2-8358-4AC7EC18E45F}" dt="2024-11-28T17:34:25.672" v="1668" actId="167"/>
          <ac:picMkLst>
            <pc:docMk/>
            <pc:sldMk cId="4016261176" sldId="1129"/>
            <ac:picMk id="33" creationId="{9D7E6511-1AED-2ADC-2B8B-63CD53E08203}"/>
          </ac:picMkLst>
        </pc:picChg>
        <pc:picChg chg="add mod">
          <ac:chgData name="Georgie McGarry" userId="f4e6cd3e-4069-43c6-92f7-4611be43ac22" providerId="ADAL" clId="{D449352C-7878-44C2-8358-4AC7EC18E45F}" dt="2024-11-28T17:34:05.970" v="1652"/>
          <ac:picMkLst>
            <pc:docMk/>
            <pc:sldMk cId="4016261176" sldId="1129"/>
            <ac:picMk id="34" creationId="{0745844D-4A36-4818-24BE-C276B156FF91}"/>
          </ac:picMkLst>
        </pc:picChg>
        <pc:picChg chg="add del mod ord">
          <ac:chgData name="Georgie McGarry" userId="f4e6cd3e-4069-43c6-92f7-4611be43ac22" providerId="ADAL" clId="{D449352C-7878-44C2-8358-4AC7EC18E45F}" dt="2024-11-28T17:36:01.196" v="1698" actId="478"/>
          <ac:picMkLst>
            <pc:docMk/>
            <pc:sldMk cId="4016261176" sldId="1129"/>
            <ac:picMk id="35" creationId="{B84AD6D7-437F-FBFB-7506-03E498F7ECFF}"/>
          </ac:picMkLst>
        </pc:picChg>
        <pc:picChg chg="add mod">
          <ac:chgData name="Georgie McGarry" userId="f4e6cd3e-4069-43c6-92f7-4611be43ac22" providerId="ADAL" clId="{D449352C-7878-44C2-8358-4AC7EC18E45F}" dt="2024-11-28T17:34:05.970" v="1652"/>
          <ac:picMkLst>
            <pc:docMk/>
            <pc:sldMk cId="4016261176" sldId="1129"/>
            <ac:picMk id="36" creationId="{E4F75F1A-015D-3A53-8326-B02DE9735077}"/>
          </ac:picMkLst>
        </pc:picChg>
        <pc:picChg chg="add del mod">
          <ac:chgData name="Georgie McGarry" userId="f4e6cd3e-4069-43c6-92f7-4611be43ac22" providerId="ADAL" clId="{D449352C-7878-44C2-8358-4AC7EC18E45F}" dt="2024-11-28T17:36:05.573" v="1703" actId="478"/>
          <ac:picMkLst>
            <pc:docMk/>
            <pc:sldMk cId="4016261176" sldId="1129"/>
            <ac:picMk id="37" creationId="{18172F11-850B-7F93-98C7-AF445483032D}"/>
          </ac:picMkLst>
        </pc:picChg>
        <pc:picChg chg="add del mod">
          <ac:chgData name="Georgie McGarry" userId="f4e6cd3e-4069-43c6-92f7-4611be43ac22" providerId="ADAL" clId="{D449352C-7878-44C2-8358-4AC7EC18E45F}" dt="2024-11-28T17:36:06.324" v="1704" actId="478"/>
          <ac:picMkLst>
            <pc:docMk/>
            <pc:sldMk cId="4016261176" sldId="1129"/>
            <ac:picMk id="38" creationId="{B6DBB26E-2A00-241E-33F4-8B9F6917690F}"/>
          </ac:picMkLst>
        </pc:picChg>
        <pc:picChg chg="add mod">
          <ac:chgData name="Georgie McGarry" userId="f4e6cd3e-4069-43c6-92f7-4611be43ac22" providerId="ADAL" clId="{D449352C-7878-44C2-8358-4AC7EC18E45F}" dt="2024-11-28T17:36:25.237" v="1716" actId="1076"/>
          <ac:picMkLst>
            <pc:docMk/>
            <pc:sldMk cId="4016261176" sldId="1129"/>
            <ac:picMk id="39" creationId="{63C17708-CE38-AC26-6E0E-688B64CED7FB}"/>
          </ac:picMkLst>
        </pc:picChg>
        <pc:picChg chg="add mod">
          <ac:chgData name="Georgie McGarry" userId="f4e6cd3e-4069-43c6-92f7-4611be43ac22" providerId="ADAL" clId="{D449352C-7878-44C2-8358-4AC7EC18E45F}" dt="2024-11-28T17:36:10.586" v="1707" actId="1076"/>
          <ac:picMkLst>
            <pc:docMk/>
            <pc:sldMk cId="4016261176" sldId="1129"/>
            <ac:picMk id="40" creationId="{B0F85C34-F977-19AB-0AD2-2F811F8B9A19}"/>
          </ac:picMkLst>
        </pc:picChg>
        <pc:picChg chg="add mod">
          <ac:chgData name="Georgie McGarry" userId="f4e6cd3e-4069-43c6-92f7-4611be43ac22" providerId="ADAL" clId="{D449352C-7878-44C2-8358-4AC7EC18E45F}" dt="2024-11-28T17:36:13.546" v="1709" actId="1076"/>
          <ac:picMkLst>
            <pc:docMk/>
            <pc:sldMk cId="4016261176" sldId="1129"/>
            <ac:picMk id="41" creationId="{54449A33-3C18-A2CB-1975-235036044102}"/>
          </ac:picMkLst>
        </pc:picChg>
        <pc:picChg chg="add mod">
          <ac:chgData name="Georgie McGarry" userId="f4e6cd3e-4069-43c6-92f7-4611be43ac22" providerId="ADAL" clId="{D449352C-7878-44C2-8358-4AC7EC18E45F}" dt="2024-11-28T17:36:19.038" v="1713" actId="1076"/>
          <ac:picMkLst>
            <pc:docMk/>
            <pc:sldMk cId="4016261176" sldId="1129"/>
            <ac:picMk id="42" creationId="{01870519-5321-EC1F-A6B0-14174E3E0EFD}"/>
          </ac:picMkLst>
        </pc:picChg>
        <pc:picChg chg="add mod">
          <ac:chgData name="Georgie McGarry" userId="f4e6cd3e-4069-43c6-92f7-4611be43ac22" providerId="ADAL" clId="{D449352C-7878-44C2-8358-4AC7EC18E45F}" dt="2024-11-28T17:36:22.729" v="1715" actId="1076"/>
          <ac:picMkLst>
            <pc:docMk/>
            <pc:sldMk cId="4016261176" sldId="1129"/>
            <ac:picMk id="43" creationId="{74FD4FDF-E5E3-AFAA-A33C-DE4B992AAB0B}"/>
          </ac:picMkLst>
        </pc:picChg>
      </pc:sld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ldChg>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pChg chg="mod">
          <ac:chgData name="Georgie McGarry" userId="f4e6cd3e-4069-43c6-92f7-4611be43ac22" providerId="ADAL" clId="{E13A1C01-AD33-4CEE-9FF7-D070A05DB2B8}" dt="2024-09-06T16:17:04.376" v="11" actId="20577"/>
          <ac:spMkLst>
            <pc:docMk/>
            <pc:sldMk cId="635692408" sldId="257"/>
            <ac:spMk id="2" creationId="{A48F7BE8-C526-4525-22D1-87DFB413F96B}"/>
          </ac:spMkLst>
        </pc:spChg>
      </pc:sldChg>
      <pc:sldChg chg="modSp mod">
        <pc:chgData name="Georgie McGarry" userId="f4e6cd3e-4069-43c6-92f7-4611be43ac22" providerId="ADAL" clId="{E13A1C01-AD33-4CEE-9FF7-D070A05DB2B8}" dt="2024-09-06T16:17:24.200" v="68" actId="1038"/>
        <pc:sldMkLst>
          <pc:docMk/>
          <pc:sldMk cId="62243495" sldId="1009"/>
        </pc:sldMkLst>
        <pc:spChg chg="mod">
          <ac:chgData name="Georgie McGarry" userId="f4e6cd3e-4069-43c6-92f7-4611be43ac22" providerId="ADAL" clId="{E13A1C01-AD33-4CEE-9FF7-D070A05DB2B8}" dt="2024-09-06T16:17:21.767" v="54" actId="6549"/>
          <ac:spMkLst>
            <pc:docMk/>
            <pc:sldMk cId="62243495" sldId="1009"/>
            <ac:spMk id="3" creationId="{2108C15C-0AE4-4025-974F-7BCCF254E5EA}"/>
          </ac:spMkLst>
        </pc:spChg>
        <pc:picChg chg="mod">
          <ac:chgData name="Georgie McGarry" userId="f4e6cd3e-4069-43c6-92f7-4611be43ac22" providerId="ADAL" clId="{E13A1C01-AD33-4CEE-9FF7-D070A05DB2B8}" dt="2024-09-06T16:17:24.200" v="68" actId="1038"/>
          <ac:picMkLst>
            <pc:docMk/>
            <pc:sldMk cId="62243495" sldId="1009"/>
            <ac:picMk id="16" creationId="{5BC5A85D-0415-14AD-FCC9-2E8C00BC1F7E}"/>
          </ac:picMkLst>
        </pc:picChg>
      </pc:sldChg>
      <pc:sldChg chg="addSp delSp modSp mod">
        <pc:chgData name="Georgie McGarry" userId="f4e6cd3e-4069-43c6-92f7-4611be43ac22" providerId="ADAL" clId="{E13A1C01-AD33-4CEE-9FF7-D070A05DB2B8}" dt="2024-09-06T16:18:49.810" v="93" actId="1076"/>
        <pc:sldMkLst>
          <pc:docMk/>
          <pc:sldMk cId="1094035183" sldId="1084"/>
        </pc:sldMkLst>
      </pc:sldChg>
      <pc:sldChg chg="addSp delSp modSp mod delAnim modAnim">
        <pc:chgData name="Georgie McGarry" userId="f4e6cd3e-4069-43c6-92f7-4611be43ac22" providerId="ADAL" clId="{E13A1C01-AD33-4CEE-9FF7-D070A05DB2B8}" dt="2024-09-06T16:22:58.250" v="255"/>
        <pc:sldMkLst>
          <pc:docMk/>
          <pc:sldMk cId="650423954" sldId="1086"/>
        </pc:sldMkLst>
        <pc:spChg chg="mod">
          <ac:chgData name="Georgie McGarry" userId="f4e6cd3e-4069-43c6-92f7-4611be43ac22" providerId="ADAL" clId="{E13A1C01-AD33-4CEE-9FF7-D070A05DB2B8}" dt="2024-09-06T16:19:28.261" v="159"/>
          <ac:spMkLst>
            <pc:docMk/>
            <pc:sldMk cId="650423954" sldId="1086"/>
            <ac:spMk id="3" creationId="{C3DB511F-A282-03FA-27F3-ED6D43E54A5C}"/>
          </ac:spMkLst>
        </pc:spChg>
        <pc:spChg chg="add mod">
          <ac:chgData name="Georgie McGarry" userId="f4e6cd3e-4069-43c6-92f7-4611be43ac22" providerId="ADAL" clId="{E13A1C01-AD33-4CEE-9FF7-D070A05DB2B8}" dt="2024-09-06T16:19:51.132" v="182" actId="14100"/>
          <ac:spMkLst>
            <pc:docMk/>
            <pc:sldMk cId="650423954" sldId="1086"/>
            <ac:spMk id="7" creationId="{0B0B4A8C-FD34-D827-D136-F4691C50D4FD}"/>
          </ac:spMkLst>
        </pc:spChg>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pChg chg="mod">
          <ac:chgData name="Georgie McGarry" userId="f4e6cd3e-4069-43c6-92f7-4611be43ac22" providerId="ADAL" clId="{E13A1C01-AD33-4CEE-9FF7-D070A05DB2B8}" dt="2024-09-06T16:23:38.703" v="293" actId="1076"/>
          <ac:spMkLst>
            <pc:docMk/>
            <pc:sldMk cId="2188462534" sldId="1108"/>
            <ac:spMk id="3" creationId="{C3DB511F-A282-03FA-27F3-ED6D43E54A5C}"/>
          </ac:spMkLst>
        </pc:spChg>
      </pc:sldChg>
      <pc:sldChg chg="addSp delSp modSp add mod delAnim">
        <pc:chgData name="Georgie McGarry" userId="f4e6cd3e-4069-43c6-92f7-4611be43ac22" providerId="ADAL" clId="{E13A1C01-AD33-4CEE-9FF7-D070A05DB2B8}" dt="2024-09-06T16:30:28.591" v="431" actId="14100"/>
        <pc:sldMkLst>
          <pc:docMk/>
          <pc:sldMk cId="4170377136" sldId="1109"/>
        </pc:sldMkLst>
      </pc:sldChg>
      <pc:sldChg chg="addSp delSp modSp add mod modAnim">
        <pc:chgData name="Georgie McGarry" userId="f4e6cd3e-4069-43c6-92f7-4611be43ac22" providerId="ADAL" clId="{E13A1C01-AD33-4CEE-9FF7-D070A05DB2B8}" dt="2024-09-06T16:33:55.622" v="590"/>
        <pc:sldMkLst>
          <pc:docMk/>
          <pc:sldMk cId="2562550104" sldId="1110"/>
        </pc:sldMkLst>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pChg chg="mod">
          <ac:chgData name="Georgie McGarry" userId="f4e6cd3e-4069-43c6-92f7-4611be43ac22" providerId="ADAL" clId="{FA5BD494-3D50-480C-9D65-36F9EBEC7415}" dt="2024-09-06T13:51:14.998" v="66" actId="948"/>
          <ac:spMkLst>
            <pc:docMk/>
            <pc:sldMk cId="635692408" sldId="257"/>
            <ac:spMk id="2" creationId="{A48F7BE8-C526-4525-22D1-87DFB413F96B}"/>
          </ac:spMkLst>
        </pc:spChg>
      </pc:sldChg>
      <pc:sldChg chg="delSp modSp mod">
        <pc:chgData name="Georgie McGarry" userId="f4e6cd3e-4069-43c6-92f7-4611be43ac22" providerId="ADAL" clId="{FA5BD494-3D50-480C-9D65-36F9EBEC7415}" dt="2024-09-06T13:52:25.327" v="193" actId="1036"/>
        <pc:sldMkLst>
          <pc:docMk/>
          <pc:sldMk cId="62243495" sldId="1009"/>
        </pc:sldMkLst>
        <pc:spChg chg="mod">
          <ac:chgData name="Georgie McGarry" userId="f4e6cd3e-4069-43c6-92f7-4611be43ac22" providerId="ADAL" clId="{FA5BD494-3D50-480C-9D65-36F9EBEC7415}" dt="2024-09-06T13:52:25.327" v="193" actId="1036"/>
          <ac:spMkLst>
            <pc:docMk/>
            <pc:sldMk cId="62243495" sldId="1009"/>
            <ac:spMk id="3" creationId="{2108C15C-0AE4-4025-974F-7BCCF254E5EA}"/>
          </ac:spMkLst>
        </pc:spChg>
        <pc:picChg chg="mod">
          <ac:chgData name="Georgie McGarry" userId="f4e6cd3e-4069-43c6-92f7-4611be43ac22" providerId="ADAL" clId="{FA5BD494-3D50-480C-9D65-36F9EBEC7415}" dt="2024-09-06T13:52:25.327" v="193" actId="1036"/>
          <ac:picMkLst>
            <pc:docMk/>
            <pc:sldMk cId="62243495" sldId="1009"/>
            <ac:picMk id="2" creationId="{CD95FACC-F168-3059-2FB8-D8ABF951D372}"/>
          </ac:picMkLst>
        </pc:picChg>
        <pc:picChg chg="mod">
          <ac:chgData name="Georgie McGarry" userId="f4e6cd3e-4069-43c6-92f7-4611be43ac22" providerId="ADAL" clId="{FA5BD494-3D50-480C-9D65-36F9EBEC7415}" dt="2024-09-06T13:52:25.327" v="193" actId="1036"/>
          <ac:picMkLst>
            <pc:docMk/>
            <pc:sldMk cId="62243495" sldId="1009"/>
            <ac:picMk id="8" creationId="{AEB383E8-9074-CE38-A8DE-BB1A3BFC8AE7}"/>
          </ac:picMkLst>
        </pc:picChg>
        <pc:picChg chg="mod">
          <ac:chgData name="Georgie McGarry" userId="f4e6cd3e-4069-43c6-92f7-4611be43ac22" providerId="ADAL" clId="{FA5BD494-3D50-480C-9D65-36F9EBEC7415}" dt="2024-09-06T13:52:25.327" v="193" actId="1036"/>
          <ac:picMkLst>
            <pc:docMk/>
            <pc:sldMk cId="62243495" sldId="1009"/>
            <ac:picMk id="12" creationId="{5DE57CCD-FCBE-7834-97D5-F4329BA1EB9E}"/>
          </ac:picMkLst>
        </pc:picChg>
        <pc:picChg chg="mod">
          <ac:chgData name="Georgie McGarry" userId="f4e6cd3e-4069-43c6-92f7-4611be43ac22" providerId="ADAL" clId="{FA5BD494-3D50-480C-9D65-36F9EBEC7415}" dt="2024-09-06T13:52:25.327" v="193" actId="1036"/>
          <ac:picMkLst>
            <pc:docMk/>
            <pc:sldMk cId="62243495" sldId="1009"/>
            <ac:picMk id="15" creationId="{91D85073-69AA-3A7C-7876-E09D031B10E4}"/>
          </ac:picMkLst>
        </pc:picChg>
        <pc:picChg chg="mod">
          <ac:chgData name="Georgie McGarry" userId="f4e6cd3e-4069-43c6-92f7-4611be43ac22" providerId="ADAL" clId="{FA5BD494-3D50-480C-9D65-36F9EBEC7415}" dt="2024-09-06T13:52:25.327" v="193" actId="1036"/>
          <ac:picMkLst>
            <pc:docMk/>
            <pc:sldMk cId="62243495" sldId="1009"/>
            <ac:picMk id="16" creationId="{5BC5A85D-0415-14AD-FCC9-2E8C00BC1F7E}"/>
          </ac:picMkLst>
        </pc:picChg>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pChg chg="mod">
          <ac:chgData name="Georgie McGarry" userId="f4e6cd3e-4069-43c6-92f7-4611be43ac22" providerId="ADAL" clId="{FA5BD494-3D50-480C-9D65-36F9EBEC7415}" dt="2024-09-06T13:52:33.425" v="218" actId="20577"/>
          <ac:spMkLst>
            <pc:docMk/>
            <pc:sldMk cId="93070607" sldId="1048"/>
            <ac:spMk id="6" creationId="{42BCF70B-87CC-45CC-BE1F-1FA5F4F7A486}"/>
          </ac:spMkLst>
        </pc:spChg>
      </pc:sldChg>
      <pc:sldChg chg="modSp mod modShow modNotesTx">
        <pc:chgData name="Georgie McGarry" userId="f4e6cd3e-4069-43c6-92f7-4611be43ac22" providerId="ADAL" clId="{FA5BD494-3D50-480C-9D65-36F9EBEC7415}" dt="2024-09-06T15:50:57.141" v="3401" actId="20577"/>
        <pc:sldMkLst>
          <pc:docMk/>
          <pc:sldMk cId="3390317463" sldId="1049"/>
        </pc:sldMkLst>
        <pc:spChg chg="mod">
          <ac:chgData name="Georgie McGarry" userId="f4e6cd3e-4069-43c6-92f7-4611be43ac22" providerId="ADAL" clId="{FA5BD494-3D50-480C-9D65-36F9EBEC7415}" dt="2024-09-06T15:11:29.257" v="3192" actId="20577"/>
          <ac:spMkLst>
            <pc:docMk/>
            <pc:sldMk cId="3390317463" sldId="1049"/>
            <ac:spMk id="6" creationId="{42BCF70B-87CC-45CC-BE1F-1FA5F4F7A486}"/>
          </ac:spMkLst>
        </pc:spChg>
      </pc:sldChg>
      <pc:sldChg chg="modSp mod">
        <pc:chgData name="Georgie McGarry" userId="f4e6cd3e-4069-43c6-92f7-4611be43ac22" providerId="ADAL" clId="{FA5BD494-3D50-480C-9D65-36F9EBEC7415}" dt="2024-09-06T13:58:42.656" v="439" actId="14100"/>
        <pc:sldMkLst>
          <pc:docMk/>
          <pc:sldMk cId="2253711012" sldId="1050"/>
        </pc:sldMkLst>
        <pc:spChg chg="mod">
          <ac:chgData name="Georgie McGarry" userId="f4e6cd3e-4069-43c6-92f7-4611be43ac22" providerId="ADAL" clId="{FA5BD494-3D50-480C-9D65-36F9EBEC7415}" dt="2024-09-06T13:58:42.656" v="439" actId="14100"/>
          <ac:spMkLst>
            <pc:docMk/>
            <pc:sldMk cId="2253711012" sldId="1050"/>
            <ac:spMk id="6" creationId="{42BCF70B-87CC-45CC-BE1F-1FA5F4F7A486}"/>
          </ac:spMkLst>
        </pc:spChg>
      </pc:sldChg>
      <pc:sldChg chg="modSp mod">
        <pc:chgData name="Georgie McGarry" userId="f4e6cd3e-4069-43c6-92f7-4611be43ac22" providerId="ADAL" clId="{FA5BD494-3D50-480C-9D65-36F9EBEC7415}" dt="2024-09-06T15:05:55.717" v="2703" actId="14100"/>
        <pc:sldMkLst>
          <pc:docMk/>
          <pc:sldMk cId="1543846267" sldId="1051"/>
        </pc:sldMkLst>
        <pc:spChg chg="mod">
          <ac:chgData name="Georgie McGarry" userId="f4e6cd3e-4069-43c6-92f7-4611be43ac22" providerId="ADAL" clId="{FA5BD494-3D50-480C-9D65-36F9EBEC7415}" dt="2024-09-06T15:05:55.717" v="2703" actId="14100"/>
          <ac:spMkLst>
            <pc:docMk/>
            <pc:sldMk cId="1543846267" sldId="1051"/>
            <ac:spMk id="6" creationId="{42BCF70B-87CC-45CC-BE1F-1FA5F4F7A486}"/>
          </ac:spMkLst>
        </pc:spChg>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pChg chg="mod">
          <ac:chgData name="Georgie McGarry" userId="f4e6cd3e-4069-43c6-92f7-4611be43ac22" providerId="ADAL" clId="{FA5BD494-3D50-480C-9D65-36F9EBEC7415}" dt="2024-09-06T13:52:42.519" v="247" actId="20577"/>
          <ac:spMkLst>
            <pc:docMk/>
            <pc:sldMk cId="1094035183" sldId="1084"/>
            <ac:spMk id="8" creationId="{07723598-7B1A-4C48-9AE5-0C25B166558A}"/>
          </ac:spMkLst>
        </pc:spChg>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pChg chg="mod">
          <ac:chgData name="Georgie McGarry" userId="f4e6cd3e-4069-43c6-92f7-4611be43ac22" providerId="ADAL" clId="{FA5BD494-3D50-480C-9D65-36F9EBEC7415}" dt="2024-09-06T14:11:30.274" v="971" actId="14100"/>
          <ac:spMkLst>
            <pc:docMk/>
            <pc:sldMk cId="650423954" sldId="1086"/>
            <ac:spMk id="3" creationId="{C3DB511F-A282-03FA-27F3-ED6D43E54A5C}"/>
          </ac:spMkLst>
        </pc:spChg>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pChg chg="mod">
          <ac:chgData name="Georgie McGarry" userId="f4e6cd3e-4069-43c6-92f7-4611be43ac22" providerId="ADAL" clId="{FA5BD494-3D50-480C-9D65-36F9EBEC7415}" dt="2024-09-06T13:58:14.617" v="408" actId="14100"/>
          <ac:spMkLst>
            <pc:docMk/>
            <pc:sldMk cId="3223132677" sldId="1092"/>
            <ac:spMk id="2" creationId="{D8A5A675-044F-CDE6-D9D4-20FD03C23601}"/>
          </ac:spMkLst>
        </pc:spChg>
        <pc:spChg chg="mod">
          <ac:chgData name="Georgie McGarry" userId="f4e6cd3e-4069-43c6-92f7-4611be43ac22" providerId="ADAL" clId="{FA5BD494-3D50-480C-9D65-36F9EBEC7415}" dt="2024-09-06T13:57:15.799" v="386" actId="123"/>
          <ac:spMkLst>
            <pc:docMk/>
            <pc:sldMk cId="3223132677" sldId="1092"/>
            <ac:spMk id="3" creationId="{CDDF18AF-18C3-07F6-962F-71B75B3A11FB}"/>
          </ac:spMkLst>
        </pc:spChg>
        <pc:spChg chg="add del mod">
          <ac:chgData name="Georgie McGarry" userId="f4e6cd3e-4069-43c6-92f7-4611be43ac22" providerId="ADAL" clId="{FA5BD494-3D50-480C-9D65-36F9EBEC7415}" dt="2024-09-06T13:58:25.331" v="418" actId="27107"/>
          <ac:spMkLst>
            <pc:docMk/>
            <pc:sldMk cId="3223132677" sldId="1092"/>
            <ac:spMk id="6" creationId="{5CD81173-91C5-4ED2-8DD6-708296794778}"/>
          </ac:spMkLst>
        </pc:spChg>
        <pc:spChg chg="mod">
          <ac:chgData name="Georgie McGarry" userId="f4e6cd3e-4069-43c6-92f7-4611be43ac22" providerId="ADAL" clId="{FA5BD494-3D50-480C-9D65-36F9EBEC7415}" dt="2024-09-06T13:58:19.366" v="417" actId="20577"/>
          <ac:spMkLst>
            <pc:docMk/>
            <pc:sldMk cId="3223132677" sldId="1092"/>
            <ac:spMk id="8" creationId="{07723598-7B1A-4C48-9AE5-0C25B166558A}"/>
          </ac:spMkLst>
        </pc:spChg>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29/11/2024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co/YHJdVf5Vhe?amp=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Exponential growth can be difficult to spot.  This graph shows the different phases of exponential growth during the Covid pandemic.</a:t>
            </a:r>
          </a:p>
          <a:p>
            <a:endParaRPr lang="en-US"/>
          </a:p>
          <a:p>
            <a:r>
              <a:rPr lang="en-US"/>
              <a:t>Graph used with permission:</a:t>
            </a:r>
          </a:p>
          <a:p>
            <a:r>
              <a:rPr lang="en-US"/>
              <a:t>https://</a:t>
            </a:r>
            <a:r>
              <a:rPr lang="en-US" err="1"/>
              <a:t>twitter.com</a:t>
            </a:r>
            <a:r>
              <a:rPr lang="en-US"/>
              <a:t>/</a:t>
            </a:r>
            <a:r>
              <a:rPr lang="en-US" err="1"/>
              <a:t>vb_jens</a:t>
            </a:r>
            <a:r>
              <a:rPr lang="en-US"/>
              <a:t>/status/1372251931444350976</a:t>
            </a:r>
          </a:p>
          <a:p>
            <a:endParaRPr lang="en-US"/>
          </a:p>
          <a:p>
            <a:r>
              <a:rPr lang="en-GB" sz="1200" b="0" i="0" kern="1200">
                <a:solidFill>
                  <a:schemeClr val="tx1"/>
                </a:solidFill>
                <a:effectLst/>
                <a:latin typeface="+mn-lt"/>
                <a:ea typeface="+mn-ea"/>
                <a:cs typeface="+mn-cs"/>
              </a:rPr>
              <a:t>“There seems to be a renewed interest in this tweet and I again get question if people can use the graphic. The answer is Yes, and to clarify this I have uploaded the code with an open licence so people can also modify it to their taste.”</a:t>
            </a:r>
          </a:p>
          <a:p>
            <a:br>
              <a:rPr lang="en-GB" sz="1200" b="0" i="0" u="none" strike="noStrike" kern="1200">
                <a:solidFill>
                  <a:schemeClr val="tx1"/>
                </a:solidFill>
                <a:effectLst/>
                <a:latin typeface="+mn-lt"/>
                <a:ea typeface="+mn-ea"/>
                <a:cs typeface="+mn-cs"/>
                <a:hlinkClick r:id="rId3"/>
              </a:rPr>
            </a:br>
            <a:endParaRPr lang="en-GB" sz="1200" b="0" i="0" u="none" strike="noStrike" kern="1200">
              <a:solidFill>
                <a:schemeClr val="tx1"/>
              </a:solidFill>
              <a:effectLst/>
              <a:latin typeface="+mn-lt"/>
              <a:ea typeface="+mn-ea"/>
              <a:cs typeface="+mn-cs"/>
              <a:hlinkClick r:id="rId3"/>
            </a:endParaRPr>
          </a:p>
          <a:p>
            <a:endParaRPr lang="en-US"/>
          </a:p>
          <a:p>
            <a:endParaRPr lang="en-US"/>
          </a:p>
        </p:txBody>
      </p:sp>
      <p:sp>
        <p:nvSpPr>
          <p:cNvPr id="4" name="Slide Number Placeholder 3"/>
          <p:cNvSpPr>
            <a:spLocks noGrp="1"/>
          </p:cNvSpPr>
          <p:nvPr>
            <p:ph type="sldNum" sz="quarter" idx="5"/>
          </p:nvPr>
        </p:nvSpPr>
        <p:spPr/>
        <p:txBody>
          <a:bodyPr/>
          <a:lstStyle/>
          <a:p>
            <a:fld id="{58017B71-D4BC-45C3-B0C0-1DA9EFC74279}" type="slidenum">
              <a:rPr lang="en-GB" smtClean="0"/>
              <a:t>20</a:t>
            </a:fld>
            <a:endParaRPr lang="en-GB"/>
          </a:p>
        </p:txBody>
      </p:sp>
    </p:spTree>
    <p:extLst>
      <p:ext uri="{BB962C8B-B14F-4D97-AF65-F5344CB8AC3E}">
        <p14:creationId xmlns:p14="http://schemas.microsoft.com/office/powerpoint/2010/main" val="349903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21</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needs real emphasis.  This is </a:t>
            </a:r>
            <a:r>
              <a:rPr lang="en-GB" i="1"/>
              <a:t>the </a:t>
            </a:r>
            <a:r>
              <a:rPr lang="en-GB" i="0"/>
              <a:t>starting point for all decay – and comprehending this means that students can have a physical understanding about exponential decay, rather than just treating it as an abstract mathematical problem.</a:t>
            </a:r>
            <a:endParaRPr lang="en-GB" i="1"/>
          </a:p>
        </p:txBody>
      </p:sp>
      <p:sp>
        <p:nvSpPr>
          <p:cNvPr id="4" name="Slide Number Placeholder 3"/>
          <p:cNvSpPr>
            <a:spLocks noGrp="1"/>
          </p:cNvSpPr>
          <p:nvPr>
            <p:ph type="sldNum" sz="quarter" idx="5"/>
          </p:nvPr>
        </p:nvSpPr>
        <p:spPr/>
        <p:txBody>
          <a:bodyPr/>
          <a:lstStyle/>
          <a:p>
            <a:fld id="{58017B71-D4BC-45C3-B0C0-1DA9EFC74279}" type="slidenum">
              <a:rPr lang="en-GB" smtClean="0"/>
              <a:t>22</a:t>
            </a:fld>
            <a:endParaRPr lang="en-GB"/>
          </a:p>
        </p:txBody>
      </p:sp>
    </p:spTree>
    <p:extLst>
      <p:ext uri="{BB962C8B-B14F-4D97-AF65-F5344CB8AC3E}">
        <p14:creationId xmlns:p14="http://schemas.microsoft.com/office/powerpoint/2010/main" val="341981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dice simulator spreadsheet and then ask the students to answer the questions.  Students should be to use this understanding to see that increasing the decay constant will decrease the half-life, and because of the random nature of decays we are likely to get better results when we use larger numbers in our samples.</a:t>
            </a:r>
          </a:p>
        </p:txBody>
      </p:sp>
      <p:sp>
        <p:nvSpPr>
          <p:cNvPr id="4" name="Slide Number Placeholder 3"/>
          <p:cNvSpPr>
            <a:spLocks noGrp="1"/>
          </p:cNvSpPr>
          <p:nvPr>
            <p:ph type="sldNum" sz="quarter" idx="5"/>
          </p:nvPr>
        </p:nvSpPr>
        <p:spPr/>
        <p:txBody>
          <a:bodyPr/>
          <a:lstStyle/>
          <a:p>
            <a:fld id="{742F7849-88CB-4F78-B7C0-A626B430BAF4}" type="slidenum">
              <a:rPr lang="en-GB" smtClean="0"/>
              <a:t>23</a:t>
            </a:fld>
            <a:endParaRPr lang="en-GB"/>
          </a:p>
        </p:txBody>
      </p:sp>
    </p:spTree>
    <p:extLst>
      <p:ext uri="{BB962C8B-B14F-4D97-AF65-F5344CB8AC3E}">
        <p14:creationId xmlns:p14="http://schemas.microsoft.com/office/powerpoint/2010/main" val="22587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ED1D-E1A8-699E-0963-16DC17B42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682AA-B6A1-0ADD-E47E-FF59755BB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96A92-4905-E513-F29F-6DE969B67714}"/>
              </a:ext>
            </a:extLst>
          </p:cNvPr>
          <p:cNvSpPr>
            <a:spLocks noGrp="1"/>
          </p:cNvSpPr>
          <p:nvPr>
            <p:ph type="body" idx="1"/>
          </p:nvPr>
        </p:nvSpPr>
        <p:spPr/>
        <p:txBody>
          <a:bodyPr/>
          <a:lstStyle/>
          <a:p>
            <a:r>
              <a:rPr lang="en-GB" dirty="0"/>
              <a:t>Get the mentees to write these questions down before watching the video.</a:t>
            </a:r>
          </a:p>
        </p:txBody>
      </p:sp>
      <p:sp>
        <p:nvSpPr>
          <p:cNvPr id="4" name="Slide Number Placeholder 3">
            <a:extLst>
              <a:ext uri="{FF2B5EF4-FFF2-40B4-BE49-F238E27FC236}">
                <a16:creationId xmlns:a16="http://schemas.microsoft.com/office/drawing/2014/main" id="{EB1C6CD9-4CDB-5A96-91E3-65A5792970F9}"/>
              </a:ext>
            </a:extLst>
          </p:cNvPr>
          <p:cNvSpPr>
            <a:spLocks noGrp="1"/>
          </p:cNvSpPr>
          <p:nvPr>
            <p:ph type="sldNum" sz="quarter" idx="5"/>
          </p:nvPr>
        </p:nvSpPr>
        <p:spPr/>
        <p:txBody>
          <a:bodyPr/>
          <a:lstStyle/>
          <a:p>
            <a:fld id="{742F7849-88CB-4F78-B7C0-A626B430BAF4}" type="slidenum">
              <a:rPr lang="en-GB" smtClean="0"/>
              <a:t>24</a:t>
            </a:fld>
            <a:endParaRPr lang="en-GB"/>
          </a:p>
        </p:txBody>
      </p:sp>
    </p:spTree>
    <p:extLst>
      <p:ext uri="{BB962C8B-B14F-4D97-AF65-F5344CB8AC3E}">
        <p14:creationId xmlns:p14="http://schemas.microsoft.com/office/powerpoint/2010/main" val="273564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B927-B3FB-755D-6137-AA26EFF86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3D2D2-5894-2947-283C-5AAFECBB7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C1F79-6E91-1EE6-99CA-D34FE2B57F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If you have issues watching the video, you can just send the link through to the mentees and ask them to put and emoji in the chat after they have watched it: </a:t>
            </a:r>
            <a:r>
              <a:rPr lang="en-GB" dirty="0"/>
              <a:t>https://www.youtube.com/watch?v=rbhU8Fand2k</a:t>
            </a:r>
          </a:p>
        </p:txBody>
      </p:sp>
      <p:sp>
        <p:nvSpPr>
          <p:cNvPr id="4" name="Slide Number Placeholder 3">
            <a:extLst>
              <a:ext uri="{FF2B5EF4-FFF2-40B4-BE49-F238E27FC236}">
                <a16:creationId xmlns:a16="http://schemas.microsoft.com/office/drawing/2014/main" id="{28618AEA-9C9B-3093-740B-826A35F2818A}"/>
              </a:ext>
            </a:extLst>
          </p:cNvPr>
          <p:cNvSpPr>
            <a:spLocks noGrp="1"/>
          </p:cNvSpPr>
          <p:nvPr>
            <p:ph type="sldNum" sz="quarter" idx="5"/>
          </p:nvPr>
        </p:nvSpPr>
        <p:spPr/>
        <p:txBody>
          <a:bodyPr/>
          <a:lstStyle/>
          <a:p>
            <a:fld id="{742F7849-88CB-4F78-B7C0-A626B430BAF4}" type="slidenum">
              <a:rPr lang="en-GB" smtClean="0"/>
              <a:t>25</a:t>
            </a:fld>
            <a:endParaRPr lang="en-GB"/>
          </a:p>
        </p:txBody>
      </p:sp>
    </p:spTree>
    <p:extLst>
      <p:ext uri="{BB962C8B-B14F-4D97-AF65-F5344CB8AC3E}">
        <p14:creationId xmlns:p14="http://schemas.microsoft.com/office/powerpoint/2010/main" val="217082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D8C4-00FB-57FF-F5AB-B2E05311A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EFBF9-02DF-247A-127F-423AB69FF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9C62B-EBD8-67DA-1C93-A5B59773FD40}"/>
              </a:ext>
            </a:extLst>
          </p:cNvPr>
          <p:cNvSpPr>
            <a:spLocks noGrp="1"/>
          </p:cNvSpPr>
          <p:nvPr>
            <p:ph type="body" idx="1"/>
          </p:nvPr>
        </p:nvSpPr>
        <p:spPr/>
        <p:txBody>
          <a:bodyPr/>
          <a:lstStyle/>
          <a:p>
            <a:r>
              <a:rPr lang="en-GB" dirty="0"/>
              <a:t>If you have time to do some!</a:t>
            </a:r>
          </a:p>
        </p:txBody>
      </p:sp>
      <p:sp>
        <p:nvSpPr>
          <p:cNvPr id="4" name="Slide Number Placeholder 3">
            <a:extLst>
              <a:ext uri="{FF2B5EF4-FFF2-40B4-BE49-F238E27FC236}">
                <a16:creationId xmlns:a16="http://schemas.microsoft.com/office/drawing/2014/main" id="{87F8C6F2-FC04-A8B1-0782-E66E9EE6C441}"/>
              </a:ext>
            </a:extLst>
          </p:cNvPr>
          <p:cNvSpPr>
            <a:spLocks noGrp="1"/>
          </p:cNvSpPr>
          <p:nvPr>
            <p:ph type="sldNum" sz="quarter" idx="5"/>
          </p:nvPr>
        </p:nvSpPr>
        <p:spPr/>
        <p:txBody>
          <a:bodyPr/>
          <a:lstStyle/>
          <a:p>
            <a:fld id="{742F7849-88CB-4F78-B7C0-A626B430BAF4}" type="slidenum">
              <a:rPr lang="en-GB" smtClean="0"/>
              <a:t>26</a:t>
            </a:fld>
            <a:endParaRPr lang="en-GB"/>
          </a:p>
        </p:txBody>
      </p:sp>
    </p:spTree>
    <p:extLst>
      <p:ext uri="{BB962C8B-B14F-4D97-AF65-F5344CB8AC3E}">
        <p14:creationId xmlns:p14="http://schemas.microsoft.com/office/powerpoint/2010/main" val="103863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p:cNvSpPr>
            <a:spLocks noGrp="1"/>
          </p:cNvSpPr>
          <p:nvPr>
            <p:ph type="sldNum" sz="quarter" idx="5"/>
          </p:nvPr>
        </p:nvSpPr>
        <p:spPr/>
        <p:txBody>
          <a:bodyPr/>
          <a:lstStyle/>
          <a:p>
            <a:fld id="{58017B71-D4BC-45C3-B0C0-1DA9EFC74279}" type="slidenum">
              <a:rPr lang="en-GB" smtClean="0"/>
              <a:t>27</a:t>
            </a:fld>
            <a:endParaRPr lang="en-GB"/>
          </a:p>
        </p:txBody>
      </p:sp>
    </p:spTree>
    <p:extLst>
      <p:ext uri="{BB962C8B-B14F-4D97-AF65-F5344CB8AC3E}">
        <p14:creationId xmlns:p14="http://schemas.microsoft.com/office/powerpoint/2010/main" val="78132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2C02-AC63-A41C-DDE7-DE31976D2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9DE24-8372-430A-CE8E-30D77438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22472-CEFE-63A4-278F-18CB439F99F7}"/>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DF8F576B-EACD-0891-AE20-B73517633802}"/>
              </a:ext>
            </a:extLst>
          </p:cNvPr>
          <p:cNvSpPr>
            <a:spLocks noGrp="1"/>
          </p:cNvSpPr>
          <p:nvPr>
            <p:ph type="sldNum" sz="quarter" idx="5"/>
          </p:nvPr>
        </p:nvSpPr>
        <p:spPr/>
        <p:txBody>
          <a:bodyPr/>
          <a:lstStyle/>
          <a:p>
            <a:fld id="{58017B71-D4BC-45C3-B0C0-1DA9EFC74279}" type="slidenum">
              <a:rPr lang="en-GB" smtClean="0"/>
              <a:t>28</a:t>
            </a:fld>
            <a:endParaRPr lang="en-GB"/>
          </a:p>
        </p:txBody>
      </p:sp>
    </p:spTree>
    <p:extLst>
      <p:ext uri="{BB962C8B-B14F-4D97-AF65-F5344CB8AC3E}">
        <p14:creationId xmlns:p14="http://schemas.microsoft.com/office/powerpoint/2010/main" val="1464122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DA32-529B-E373-637A-DB5556348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C8D7B-AA18-216E-DE6F-954607F58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7076C-3FC5-6946-F068-3BAAEFB57327}"/>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E364E54A-805A-99C1-234B-140966A6B2F5}"/>
              </a:ext>
            </a:extLst>
          </p:cNvPr>
          <p:cNvSpPr>
            <a:spLocks noGrp="1"/>
          </p:cNvSpPr>
          <p:nvPr>
            <p:ph type="sldNum" sz="quarter" idx="5"/>
          </p:nvPr>
        </p:nvSpPr>
        <p:spPr/>
        <p:txBody>
          <a:bodyPr/>
          <a:lstStyle/>
          <a:p>
            <a:fld id="{58017B71-D4BC-45C3-B0C0-1DA9EFC74279}" type="slidenum">
              <a:rPr lang="en-GB" smtClean="0"/>
              <a:t>29</a:t>
            </a:fld>
            <a:endParaRPr lang="en-GB"/>
          </a:p>
        </p:txBody>
      </p:sp>
    </p:spTree>
    <p:extLst>
      <p:ext uri="{BB962C8B-B14F-4D97-AF65-F5344CB8AC3E}">
        <p14:creationId xmlns:p14="http://schemas.microsoft.com/office/powerpoint/2010/main" val="13619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D73D4-FA7C-B0F8-1E9D-BCC37E6B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80E6C-D65C-6C94-0A70-05E9A5726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43E2C-F006-987E-EB6A-A37A09ADBD3B}"/>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039ED77E-55BF-8DAA-EFA2-CF8CC673CE37}"/>
              </a:ext>
            </a:extLst>
          </p:cNvPr>
          <p:cNvSpPr>
            <a:spLocks noGrp="1"/>
          </p:cNvSpPr>
          <p:nvPr>
            <p:ph type="sldNum" sz="quarter" idx="5"/>
          </p:nvPr>
        </p:nvSpPr>
        <p:spPr/>
        <p:txBody>
          <a:bodyPr/>
          <a:lstStyle/>
          <a:p>
            <a:fld id="{58017B71-D4BC-45C3-B0C0-1DA9EFC74279}" type="slidenum">
              <a:rPr lang="en-GB" smtClean="0"/>
              <a:t>30</a:t>
            </a:fld>
            <a:endParaRPr lang="en-GB"/>
          </a:p>
        </p:txBody>
      </p:sp>
    </p:spTree>
    <p:extLst>
      <p:ext uri="{BB962C8B-B14F-4D97-AF65-F5344CB8AC3E}">
        <p14:creationId xmlns:p14="http://schemas.microsoft.com/office/powerpoint/2010/main" val="394627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F16F9-94AC-DBD2-5B4B-70FC15976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99F7B-E390-1DB1-421A-98E5BE18B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04367-C4B1-02FE-EC9F-4A71EB75BEE4}"/>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a:t>
            </a:r>
            <a:r>
              <a:rPr lang="en-US" dirty="0" err="1"/>
              <a:t>www.ocr.org.uk</a:t>
            </a:r>
            <a:r>
              <a:rPr lang="en-US" dirty="0"/>
              <a:t>/Images/58216-mark-scheme-unit-g485-fields-particles-and-frontiers-of-physics-january.pdf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6852CF5E-9ED2-4F20-5A0D-F6DEE909F9E8}"/>
              </a:ext>
            </a:extLst>
          </p:cNvPr>
          <p:cNvSpPr>
            <a:spLocks noGrp="1"/>
          </p:cNvSpPr>
          <p:nvPr>
            <p:ph type="sldNum" sz="quarter" idx="5"/>
          </p:nvPr>
        </p:nvSpPr>
        <p:spPr/>
        <p:txBody>
          <a:bodyPr/>
          <a:lstStyle/>
          <a:p>
            <a:fld id="{58017B71-D4BC-45C3-B0C0-1DA9EFC74279}" type="slidenum">
              <a:rPr lang="en-GB" smtClean="0"/>
              <a:t>31</a:t>
            </a:fld>
            <a:endParaRPr lang="en-GB"/>
          </a:p>
        </p:txBody>
      </p:sp>
    </p:spTree>
    <p:extLst>
      <p:ext uri="{BB962C8B-B14F-4D97-AF65-F5344CB8AC3E}">
        <p14:creationId xmlns:p14="http://schemas.microsoft.com/office/powerpoint/2010/main" val="25563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mentees are confused about removing the minus sign, remind them they can use Rule 2 to split the ln up into ln(Q) – ln(Q0). Removing the minus sign then makes it ln(Q0) – ln(Q), and it can be put back into the formula above using Rule 4 again. It’s why the Q0 is now on the top!</a:t>
            </a:r>
          </a:p>
        </p:txBody>
      </p:sp>
      <p:sp>
        <p:nvSpPr>
          <p:cNvPr id="4" name="Slide Number Placeholder 3"/>
          <p:cNvSpPr>
            <a:spLocks noGrp="1"/>
          </p:cNvSpPr>
          <p:nvPr>
            <p:ph type="sldNum" sz="quarter" idx="5"/>
          </p:nvPr>
        </p:nvSpPr>
        <p:spPr/>
        <p:txBody>
          <a:bodyPr/>
          <a:lstStyle/>
          <a:p>
            <a:fld id="{742F7849-88CB-4F78-B7C0-A626B430BAF4}" type="slidenum">
              <a:rPr lang="en-GB" smtClean="0"/>
              <a:t>11</a:t>
            </a:fld>
            <a:endParaRPr lang="en-GB"/>
          </a:p>
        </p:txBody>
      </p:sp>
    </p:spTree>
    <p:extLst>
      <p:ext uri="{BB962C8B-B14F-4D97-AF65-F5344CB8AC3E}">
        <p14:creationId xmlns:p14="http://schemas.microsoft.com/office/powerpoint/2010/main" val="9102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9E5D-D431-CE96-8FB6-32FA4ACA2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559B-F805-EED5-B13B-F25C9FCBE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C932A-4D56-2DA8-2ABA-2715EA709266}"/>
              </a:ext>
            </a:extLst>
          </p:cNvPr>
          <p:cNvSpPr>
            <a:spLocks noGrp="1"/>
          </p:cNvSpPr>
          <p:nvPr>
            <p:ph type="body" idx="1"/>
          </p:nvPr>
        </p:nvSpPr>
        <p:spPr/>
        <p:txBody>
          <a:bodyPr/>
          <a:lstStyle/>
          <a:p>
            <a:r>
              <a:rPr lang="en-GB" dirty="0"/>
              <a:t>If mentees are confused about removing the minus sign, remind them they can use Rule 2 to split the ln up into ln(Q) – ln(Q0). Removing the minus sign then makes it ln(Q0) – ln(Q), and it can be put back into the formula above using Rule 4 again. It’s why the Q0 is now on the top!</a:t>
            </a:r>
          </a:p>
        </p:txBody>
      </p:sp>
      <p:sp>
        <p:nvSpPr>
          <p:cNvPr id="4" name="Slide Number Placeholder 3">
            <a:extLst>
              <a:ext uri="{FF2B5EF4-FFF2-40B4-BE49-F238E27FC236}">
                <a16:creationId xmlns:a16="http://schemas.microsoft.com/office/drawing/2014/main" id="{851C4644-BAC4-1F4B-C040-699BAFCF9FD2}"/>
              </a:ext>
            </a:extLst>
          </p:cNvPr>
          <p:cNvSpPr>
            <a:spLocks noGrp="1"/>
          </p:cNvSpPr>
          <p:nvPr>
            <p:ph type="sldNum" sz="quarter" idx="5"/>
          </p:nvPr>
        </p:nvSpPr>
        <p:spPr/>
        <p:txBody>
          <a:bodyPr/>
          <a:lstStyle/>
          <a:p>
            <a:fld id="{742F7849-88CB-4F78-B7C0-A626B430BAF4}" type="slidenum">
              <a:rPr lang="en-GB" smtClean="0"/>
              <a:t>12</a:t>
            </a:fld>
            <a:endParaRPr lang="en-GB"/>
          </a:p>
        </p:txBody>
      </p:sp>
    </p:spTree>
    <p:extLst>
      <p:ext uri="{BB962C8B-B14F-4D97-AF65-F5344CB8AC3E}">
        <p14:creationId xmlns:p14="http://schemas.microsoft.com/office/powerpoint/2010/main" val="371253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top-left graph is a 1/x graph.</a:t>
            </a:r>
          </a:p>
          <a:p>
            <a:endParaRPr lang="en-US" dirty="0"/>
          </a:p>
          <a:p>
            <a:r>
              <a:rPr lang="en-US" dirty="0"/>
              <a:t>The bottom-middle graph is a 1/x^2 graph.</a:t>
            </a:r>
          </a:p>
        </p:txBody>
      </p:sp>
      <p:sp>
        <p:nvSpPr>
          <p:cNvPr id="4" name="Slide Number Placeholder 3"/>
          <p:cNvSpPr>
            <a:spLocks noGrp="1"/>
          </p:cNvSpPr>
          <p:nvPr>
            <p:ph type="sldNum" sz="quarter" idx="5"/>
          </p:nvPr>
        </p:nvSpPr>
        <p:spPr/>
        <p:txBody>
          <a:bodyPr/>
          <a:lstStyle/>
          <a:p>
            <a:fld id="{742F7849-88CB-4F78-B7C0-A626B430BAF4}" type="slidenum">
              <a:rPr lang="en-GB" smtClean="0"/>
              <a:t>16</a:t>
            </a:fld>
            <a:endParaRPr lang="en-GB"/>
          </a:p>
        </p:txBody>
      </p:sp>
    </p:spTree>
    <p:extLst>
      <p:ext uri="{BB962C8B-B14F-4D97-AF65-F5344CB8AC3E}">
        <p14:creationId xmlns:p14="http://schemas.microsoft.com/office/powerpoint/2010/main" val="211644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exponential if the gap for any percentage drop is always the same.  We can check this, and we do check it here using animations. However, we can also straighten the graph.</a:t>
            </a:r>
          </a:p>
          <a:p>
            <a:endParaRPr lang="en-US"/>
          </a:p>
          <a:p>
            <a:r>
              <a:rPr lang="en-US"/>
              <a:t>We often use the time taken to get to half but there is nothing particularly special about half (except it’s easy to check).  In this example it always takes around 7 to drop by half.</a:t>
            </a:r>
          </a:p>
        </p:txBody>
      </p:sp>
      <p:sp>
        <p:nvSpPr>
          <p:cNvPr id="4" name="Slide Number Placeholder 3"/>
          <p:cNvSpPr>
            <a:spLocks noGrp="1"/>
          </p:cNvSpPr>
          <p:nvPr>
            <p:ph type="sldNum" sz="quarter" idx="5"/>
          </p:nvPr>
        </p:nvSpPr>
        <p:spPr/>
        <p:txBody>
          <a:bodyPr/>
          <a:lstStyle/>
          <a:p>
            <a:fld id="{58017B71-D4BC-45C3-B0C0-1DA9EFC74279}" type="slidenum">
              <a:rPr lang="en-GB" smtClean="0"/>
              <a:t>17</a:t>
            </a:fld>
            <a:endParaRPr lang="en-GB"/>
          </a:p>
        </p:txBody>
      </p:sp>
    </p:spTree>
    <p:extLst>
      <p:ext uri="{BB962C8B-B14F-4D97-AF65-F5344CB8AC3E}">
        <p14:creationId xmlns:p14="http://schemas.microsoft.com/office/powerpoint/2010/main" val="28102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bottom-right is a Fibonacci sequence</a:t>
            </a:r>
          </a:p>
        </p:txBody>
      </p:sp>
      <p:sp>
        <p:nvSpPr>
          <p:cNvPr id="4" name="Slide Number Placeholder 3"/>
          <p:cNvSpPr>
            <a:spLocks noGrp="1"/>
          </p:cNvSpPr>
          <p:nvPr>
            <p:ph type="sldNum" sz="quarter" idx="5"/>
          </p:nvPr>
        </p:nvSpPr>
        <p:spPr/>
        <p:txBody>
          <a:bodyPr/>
          <a:lstStyle/>
          <a:p>
            <a:fld id="{742F7849-88CB-4F78-B7C0-A626B430BAF4}" type="slidenum">
              <a:rPr lang="en-GB" smtClean="0"/>
              <a:t>19</a:t>
            </a:fld>
            <a:endParaRPr lang="en-GB"/>
          </a:p>
        </p:txBody>
      </p:sp>
    </p:spTree>
    <p:extLst>
      <p:ext uri="{BB962C8B-B14F-4D97-AF65-F5344CB8AC3E}">
        <p14:creationId xmlns:p14="http://schemas.microsoft.com/office/powerpoint/2010/main" val="471681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8"/>
            <a:ext cx="10515600" cy="408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5293112" y="6233534"/>
            <a:ext cx="6060688" cy="457781"/>
          </a:xfrm>
        </p:spPr>
        <p:txBody>
          <a:bodyPr>
            <a:noAutofit/>
          </a:bodyPr>
          <a:lstStyle>
            <a:lvl1pPr marL="0" indent="0" algn="r">
              <a:buNone/>
              <a:defRPr sz="1800">
                <a:solidFill>
                  <a:schemeClr val="tx2"/>
                </a:solidFill>
              </a:defRPr>
            </a:lvl1pPr>
            <a:lvl2pPr marL="457200" indent="0" algn="r">
              <a:buNone/>
              <a:defRPr sz="1800">
                <a:solidFill>
                  <a:schemeClr val="tx2"/>
                </a:solidFill>
              </a:defRPr>
            </a:lvl2pPr>
            <a:lvl3pPr marL="914400" indent="0" algn="r">
              <a:buNone/>
              <a:defRPr sz="1800">
                <a:solidFill>
                  <a:schemeClr val="tx2"/>
                </a:solidFill>
              </a:defRPr>
            </a:lvl3pPr>
            <a:lvl4pPr marL="1371600" indent="0" algn="r">
              <a:buNone/>
              <a:defRPr sz="1800">
                <a:solidFill>
                  <a:schemeClr val="tx2"/>
                </a:solidFill>
              </a:defRPr>
            </a:lvl4pPr>
            <a:lvl5pPr marL="1828800" indent="0" algn="r">
              <a:buNone/>
              <a:defRPr sz="18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87131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5">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4"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rbhU8Fand2k?feature=oembed" TargetMode="Externa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ocr.org.uk/Images/65365-question-paper-unit-g485-fields-particles-and-frontiers-of-physic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5</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Functioning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E013-07EC-7DB6-DD8B-A1FC495A15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4E8CBA-B4FB-AF9B-7A56-B9798FBBD707}"/>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3DBD8E4F-B159-5C66-3034-8D8E254CB6D1}"/>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A9B9107F-E65A-D4E0-82D6-CFD90DA7C294}"/>
              </a:ext>
            </a:extLst>
          </p:cNvPr>
          <p:cNvPicPr>
            <a:picLocks noChangeAspect="1"/>
          </p:cNvPicPr>
          <p:nvPr/>
        </p:nvPicPr>
        <p:blipFill>
          <a:blip r:embed="rId2"/>
          <a:stretch>
            <a:fillRect/>
          </a:stretch>
        </p:blipFill>
        <p:spPr>
          <a:xfrm>
            <a:off x="8219054" y="183554"/>
            <a:ext cx="3812423" cy="3342821"/>
          </a:xfrm>
          <a:prstGeom prst="rect">
            <a:avLst/>
          </a:prstGeom>
        </p:spPr>
      </p:pic>
      <p:sp>
        <p:nvSpPr>
          <p:cNvPr id="16" name="Content Placeholder 5">
            <a:extLst>
              <a:ext uri="{FF2B5EF4-FFF2-40B4-BE49-F238E27FC236}">
                <a16:creationId xmlns:a16="http://schemas.microsoft.com/office/drawing/2014/main" id="{29531812-CBAE-AED1-9078-22DAF7803D42}"/>
              </a:ext>
            </a:extLst>
          </p:cNvPr>
          <p:cNvSpPr txBox="1">
            <a:spLocks/>
          </p:cNvSpPr>
          <p:nvPr/>
        </p:nvSpPr>
        <p:spPr>
          <a:xfrm>
            <a:off x="336420" y="2753935"/>
            <a:ext cx="396220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the reverse of Rule 3:</a:t>
            </a:r>
          </a:p>
        </p:txBody>
      </p:sp>
      <p:sp>
        <p:nvSpPr>
          <p:cNvPr id="17" name="Content Placeholder 5">
            <a:extLst>
              <a:ext uri="{FF2B5EF4-FFF2-40B4-BE49-F238E27FC236}">
                <a16:creationId xmlns:a16="http://schemas.microsoft.com/office/drawing/2014/main" id="{958533CA-D0FC-36C2-8FCC-6E1522C4A006}"/>
              </a:ext>
            </a:extLst>
          </p:cNvPr>
          <p:cNvSpPr txBox="1">
            <a:spLocks/>
          </p:cNvSpPr>
          <p:nvPr/>
        </p:nvSpPr>
        <p:spPr>
          <a:xfrm>
            <a:off x="336420" y="3745214"/>
            <a:ext cx="437887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know that log to base e is:</a:t>
            </a:r>
          </a:p>
        </p:txBody>
      </p:sp>
      <p:sp>
        <p:nvSpPr>
          <p:cNvPr id="18" name="Content Placeholder 5">
            <a:extLst>
              <a:ext uri="{FF2B5EF4-FFF2-40B4-BE49-F238E27FC236}">
                <a16:creationId xmlns:a16="http://schemas.microsoft.com/office/drawing/2014/main" id="{AA14C19A-B375-F0CA-6FE5-163B6F413E4E}"/>
              </a:ext>
            </a:extLst>
          </p:cNvPr>
          <p:cNvSpPr txBox="1">
            <a:spLocks/>
          </p:cNvSpPr>
          <p:nvPr/>
        </p:nvSpPr>
        <p:spPr>
          <a:xfrm>
            <a:off x="1285176" y="4814393"/>
            <a:ext cx="320657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calculate to get:</a:t>
            </a:r>
          </a:p>
        </p:txBody>
      </p:sp>
      <p:pic>
        <p:nvPicPr>
          <p:cNvPr id="7" name="Picture 6">
            <a:extLst>
              <a:ext uri="{FF2B5EF4-FFF2-40B4-BE49-F238E27FC236}">
                <a16:creationId xmlns:a16="http://schemas.microsoft.com/office/drawing/2014/main" id="{015F3BCD-B98B-13CE-7811-9373C8C9ECD2}"/>
              </a:ext>
            </a:extLst>
          </p:cNvPr>
          <p:cNvPicPr>
            <a:picLocks noChangeAspect="1"/>
          </p:cNvPicPr>
          <p:nvPr/>
        </p:nvPicPr>
        <p:blipFill>
          <a:blip r:embed="rId3"/>
          <a:stretch>
            <a:fillRect/>
          </a:stretch>
        </p:blipFill>
        <p:spPr>
          <a:xfrm>
            <a:off x="336420" y="1866482"/>
            <a:ext cx="638264" cy="685896"/>
          </a:xfrm>
          <a:prstGeom prst="rect">
            <a:avLst/>
          </a:prstGeom>
        </p:spPr>
      </p:pic>
      <p:pic>
        <p:nvPicPr>
          <p:cNvPr id="9" name="Picture 8">
            <a:extLst>
              <a:ext uri="{FF2B5EF4-FFF2-40B4-BE49-F238E27FC236}">
                <a16:creationId xmlns:a16="http://schemas.microsoft.com/office/drawing/2014/main" id="{66AE30F5-C0F2-9DA9-EB87-844958314D51}"/>
              </a:ext>
            </a:extLst>
          </p:cNvPr>
          <p:cNvPicPr>
            <a:picLocks noChangeAspect="1"/>
          </p:cNvPicPr>
          <p:nvPr/>
        </p:nvPicPr>
        <p:blipFill>
          <a:blip r:embed="rId4"/>
          <a:stretch>
            <a:fillRect/>
          </a:stretch>
        </p:blipFill>
        <p:spPr>
          <a:xfrm>
            <a:off x="1907641" y="1764601"/>
            <a:ext cx="2423362" cy="780861"/>
          </a:xfrm>
          <a:prstGeom prst="rect">
            <a:avLst/>
          </a:prstGeom>
        </p:spPr>
      </p:pic>
      <p:pic>
        <p:nvPicPr>
          <p:cNvPr id="12" name="Picture 11">
            <a:extLst>
              <a:ext uri="{FF2B5EF4-FFF2-40B4-BE49-F238E27FC236}">
                <a16:creationId xmlns:a16="http://schemas.microsoft.com/office/drawing/2014/main" id="{E2238AF4-0E62-2D0B-BFB8-934134E76C5B}"/>
              </a:ext>
            </a:extLst>
          </p:cNvPr>
          <p:cNvPicPr>
            <a:picLocks noChangeAspect="1"/>
          </p:cNvPicPr>
          <p:nvPr/>
        </p:nvPicPr>
        <p:blipFill>
          <a:blip r:embed="rId5"/>
          <a:stretch>
            <a:fillRect/>
          </a:stretch>
        </p:blipFill>
        <p:spPr>
          <a:xfrm>
            <a:off x="4298623" y="2613680"/>
            <a:ext cx="3707350" cy="792717"/>
          </a:xfrm>
          <a:prstGeom prst="rect">
            <a:avLst/>
          </a:prstGeom>
        </p:spPr>
      </p:pic>
      <p:pic>
        <p:nvPicPr>
          <p:cNvPr id="15" name="Picture 14">
            <a:extLst>
              <a:ext uri="{FF2B5EF4-FFF2-40B4-BE49-F238E27FC236}">
                <a16:creationId xmlns:a16="http://schemas.microsoft.com/office/drawing/2014/main" id="{74D8E05C-2C2F-CB91-A8EA-54752EC5AD2D}"/>
              </a:ext>
            </a:extLst>
          </p:cNvPr>
          <p:cNvPicPr>
            <a:picLocks noChangeAspect="1"/>
          </p:cNvPicPr>
          <p:nvPr/>
        </p:nvPicPr>
        <p:blipFill>
          <a:blip r:embed="rId6"/>
          <a:stretch>
            <a:fillRect/>
          </a:stretch>
        </p:blipFill>
        <p:spPr>
          <a:xfrm>
            <a:off x="4838024" y="3621747"/>
            <a:ext cx="2874009" cy="794623"/>
          </a:xfrm>
          <a:prstGeom prst="rect">
            <a:avLst/>
          </a:prstGeom>
        </p:spPr>
      </p:pic>
      <p:pic>
        <p:nvPicPr>
          <p:cNvPr id="21" name="Picture 20">
            <a:extLst>
              <a:ext uri="{FF2B5EF4-FFF2-40B4-BE49-F238E27FC236}">
                <a16:creationId xmlns:a16="http://schemas.microsoft.com/office/drawing/2014/main" id="{FEC6EB8B-0B1F-5A6E-CEDE-CBA3E6FA6352}"/>
              </a:ext>
            </a:extLst>
          </p:cNvPr>
          <p:cNvPicPr>
            <a:picLocks noChangeAspect="1"/>
          </p:cNvPicPr>
          <p:nvPr/>
        </p:nvPicPr>
        <p:blipFill>
          <a:blip r:embed="rId7"/>
          <a:stretch>
            <a:fillRect/>
          </a:stretch>
        </p:blipFill>
        <p:spPr>
          <a:xfrm>
            <a:off x="4491751" y="4546404"/>
            <a:ext cx="3096057" cy="1267002"/>
          </a:xfrm>
          <a:prstGeom prst="rect">
            <a:avLst/>
          </a:prstGeom>
        </p:spPr>
      </p:pic>
      <p:sp>
        <p:nvSpPr>
          <p:cNvPr id="23" name="Content Placeholder 5">
            <a:extLst>
              <a:ext uri="{FF2B5EF4-FFF2-40B4-BE49-F238E27FC236}">
                <a16:creationId xmlns:a16="http://schemas.microsoft.com/office/drawing/2014/main" id="{1CDD22C2-1D66-E822-5EB1-4F3A4EC0CC04}"/>
              </a:ext>
            </a:extLst>
          </p:cNvPr>
          <p:cNvSpPr txBox="1">
            <a:spLocks/>
          </p:cNvSpPr>
          <p:nvPr/>
        </p:nvSpPr>
        <p:spPr>
          <a:xfrm>
            <a:off x="7673567" y="4712269"/>
            <a:ext cx="1913494"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to 3 sig. fig.</a:t>
            </a:r>
          </a:p>
        </p:txBody>
      </p:sp>
    </p:spTree>
    <p:extLst>
      <p:ext uri="{BB962C8B-B14F-4D97-AF65-F5344CB8AC3E}">
        <p14:creationId xmlns:p14="http://schemas.microsoft.com/office/powerpoint/2010/main" val="3199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Real Problems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E8881249-7855-478F-53AF-185EE6562232}"/>
              </a:ext>
            </a:extLst>
          </p:cNvPr>
          <p:cNvPicPr>
            <a:picLocks noChangeAspect="1"/>
          </p:cNvPicPr>
          <p:nvPr/>
        </p:nvPicPr>
        <p:blipFill>
          <a:blip r:embed="rId3"/>
          <a:stretch>
            <a:fillRect/>
          </a:stretch>
        </p:blipFill>
        <p:spPr>
          <a:xfrm>
            <a:off x="8765543" y="183554"/>
            <a:ext cx="3265934" cy="2863647"/>
          </a:xfrm>
          <a:prstGeom prst="rect">
            <a:avLst/>
          </a:prstGeom>
        </p:spPr>
      </p:pic>
      <p:pic>
        <p:nvPicPr>
          <p:cNvPr id="6" name="Picture 5">
            <a:extLst>
              <a:ext uri="{FF2B5EF4-FFF2-40B4-BE49-F238E27FC236}">
                <a16:creationId xmlns:a16="http://schemas.microsoft.com/office/drawing/2014/main" id="{F2289E6F-008F-EDCE-DA41-8CDA9C641965}"/>
              </a:ext>
            </a:extLst>
          </p:cNvPr>
          <p:cNvPicPr>
            <a:picLocks noChangeAspect="1"/>
          </p:cNvPicPr>
          <p:nvPr/>
        </p:nvPicPr>
        <p:blipFill>
          <a:blip r:embed="rId4"/>
          <a:stretch>
            <a:fillRect/>
          </a:stretch>
        </p:blipFill>
        <p:spPr>
          <a:xfrm>
            <a:off x="384934" y="1671732"/>
            <a:ext cx="600159" cy="743054"/>
          </a:xfrm>
          <a:prstGeom prst="rect">
            <a:avLst/>
          </a:prstGeom>
        </p:spPr>
      </p:pic>
      <p:pic>
        <p:nvPicPr>
          <p:cNvPr id="8" name="Picture 7">
            <a:extLst>
              <a:ext uri="{FF2B5EF4-FFF2-40B4-BE49-F238E27FC236}">
                <a16:creationId xmlns:a16="http://schemas.microsoft.com/office/drawing/2014/main" id="{B6556707-5FC0-A405-F4B6-0A20AAA72FF5}"/>
              </a:ext>
            </a:extLst>
          </p:cNvPr>
          <p:cNvPicPr>
            <a:picLocks noChangeAspect="1"/>
          </p:cNvPicPr>
          <p:nvPr/>
        </p:nvPicPr>
        <p:blipFill>
          <a:blip r:embed="rId5"/>
          <a:srcRect l="31392" t="10601" r="41391" b="76866"/>
          <a:stretch/>
        </p:blipFill>
        <p:spPr>
          <a:xfrm>
            <a:off x="1920883" y="2435202"/>
            <a:ext cx="3318236" cy="509047"/>
          </a:xfrm>
          <a:prstGeom prst="rect">
            <a:avLst/>
          </a:prstGeom>
        </p:spPr>
      </p:pic>
      <p:pic>
        <p:nvPicPr>
          <p:cNvPr id="9" name="Picture 8">
            <a:extLst>
              <a:ext uri="{FF2B5EF4-FFF2-40B4-BE49-F238E27FC236}">
                <a16:creationId xmlns:a16="http://schemas.microsoft.com/office/drawing/2014/main" id="{99383C41-2EEF-A55B-A4D2-65C3ADB3D362}"/>
              </a:ext>
            </a:extLst>
          </p:cNvPr>
          <p:cNvPicPr>
            <a:picLocks noChangeAspect="1"/>
          </p:cNvPicPr>
          <p:nvPr/>
        </p:nvPicPr>
        <p:blipFill>
          <a:blip r:embed="rId5"/>
          <a:srcRect l="5089" t="2981" r="69859" b="71955"/>
          <a:stretch/>
        </p:blipFill>
        <p:spPr>
          <a:xfrm>
            <a:off x="1088019" y="1553861"/>
            <a:ext cx="2884928" cy="961547"/>
          </a:xfrm>
          <a:prstGeom prst="rect">
            <a:avLst/>
          </a:prstGeom>
        </p:spPr>
      </p:pic>
      <p:pic>
        <p:nvPicPr>
          <p:cNvPr id="11" name="Picture 10">
            <a:extLst>
              <a:ext uri="{FF2B5EF4-FFF2-40B4-BE49-F238E27FC236}">
                <a16:creationId xmlns:a16="http://schemas.microsoft.com/office/drawing/2014/main" id="{5D6DF1BC-24AE-0AC2-386E-7C9AD175FC35}"/>
              </a:ext>
            </a:extLst>
          </p:cNvPr>
          <p:cNvPicPr>
            <a:picLocks noChangeAspect="1"/>
          </p:cNvPicPr>
          <p:nvPr/>
        </p:nvPicPr>
        <p:blipFill>
          <a:blip r:embed="rId5"/>
          <a:srcRect l="3157" t="28896" r="44407" b="39306"/>
          <a:stretch/>
        </p:blipFill>
        <p:spPr>
          <a:xfrm>
            <a:off x="372091" y="3060383"/>
            <a:ext cx="5635658" cy="1138490"/>
          </a:xfrm>
          <a:prstGeom prst="rect">
            <a:avLst/>
          </a:prstGeom>
        </p:spPr>
      </p:pic>
      <p:pic>
        <p:nvPicPr>
          <p:cNvPr id="12" name="Picture 11">
            <a:extLst>
              <a:ext uri="{FF2B5EF4-FFF2-40B4-BE49-F238E27FC236}">
                <a16:creationId xmlns:a16="http://schemas.microsoft.com/office/drawing/2014/main" id="{58DA9D63-F7D2-5C73-A6BE-0B18225A09F0}"/>
              </a:ext>
            </a:extLst>
          </p:cNvPr>
          <p:cNvPicPr>
            <a:picLocks noChangeAspect="1"/>
          </p:cNvPicPr>
          <p:nvPr/>
        </p:nvPicPr>
        <p:blipFill>
          <a:blip r:embed="rId5"/>
          <a:srcRect l="59536" t="31798" r="30567" b="43735"/>
          <a:stretch/>
        </p:blipFill>
        <p:spPr>
          <a:xfrm>
            <a:off x="6331239" y="3205154"/>
            <a:ext cx="1206632" cy="993719"/>
          </a:xfrm>
          <a:prstGeom prst="rect">
            <a:avLst/>
          </a:prstGeom>
        </p:spPr>
      </p:pic>
      <p:pic>
        <p:nvPicPr>
          <p:cNvPr id="13" name="Picture 12">
            <a:extLst>
              <a:ext uri="{FF2B5EF4-FFF2-40B4-BE49-F238E27FC236}">
                <a16:creationId xmlns:a16="http://schemas.microsoft.com/office/drawing/2014/main" id="{082F6782-A285-68F9-196A-FF79AB91E333}"/>
              </a:ext>
            </a:extLst>
          </p:cNvPr>
          <p:cNvPicPr>
            <a:picLocks noChangeAspect="1"/>
          </p:cNvPicPr>
          <p:nvPr/>
        </p:nvPicPr>
        <p:blipFill>
          <a:blip r:embed="rId5"/>
          <a:srcRect l="70361" t="28896" r="2500" b="39306"/>
          <a:stretch/>
        </p:blipFill>
        <p:spPr>
          <a:xfrm>
            <a:off x="7638587" y="3060383"/>
            <a:ext cx="3308808" cy="1291472"/>
          </a:xfrm>
          <a:prstGeom prst="rect">
            <a:avLst/>
          </a:prstGeom>
        </p:spPr>
      </p:pic>
      <p:pic>
        <p:nvPicPr>
          <p:cNvPr id="14" name="Picture 13">
            <a:extLst>
              <a:ext uri="{FF2B5EF4-FFF2-40B4-BE49-F238E27FC236}">
                <a16:creationId xmlns:a16="http://schemas.microsoft.com/office/drawing/2014/main" id="{48646A28-FB7B-012A-8713-9DC6275FD9D6}"/>
              </a:ext>
            </a:extLst>
          </p:cNvPr>
          <p:cNvPicPr>
            <a:picLocks noChangeAspect="1"/>
          </p:cNvPicPr>
          <p:nvPr/>
        </p:nvPicPr>
        <p:blipFill>
          <a:blip r:embed="rId5"/>
          <a:srcRect l="1250" t="58804" r="52526" b="4901"/>
          <a:stretch/>
        </p:blipFill>
        <p:spPr>
          <a:xfrm>
            <a:off x="287250" y="4369196"/>
            <a:ext cx="5635658" cy="1474150"/>
          </a:xfrm>
          <a:prstGeom prst="rect">
            <a:avLst/>
          </a:prstGeom>
        </p:spPr>
      </p:pic>
      <p:pic>
        <p:nvPicPr>
          <p:cNvPr id="15" name="Picture 14">
            <a:extLst>
              <a:ext uri="{FF2B5EF4-FFF2-40B4-BE49-F238E27FC236}">
                <a16:creationId xmlns:a16="http://schemas.microsoft.com/office/drawing/2014/main" id="{8E87AB3C-2501-E42B-ECF5-D1F7F57FAF37}"/>
              </a:ext>
            </a:extLst>
          </p:cNvPr>
          <p:cNvPicPr>
            <a:picLocks noChangeAspect="1"/>
          </p:cNvPicPr>
          <p:nvPr/>
        </p:nvPicPr>
        <p:blipFill>
          <a:blip r:embed="rId5">
            <a:clrChange>
              <a:clrFrom>
                <a:srgbClr val="FFFFFF"/>
              </a:clrFrom>
              <a:clrTo>
                <a:srgbClr val="FFFFFF">
                  <a:alpha val="0"/>
                </a:srgbClr>
              </a:clrTo>
            </a:clrChange>
          </a:blip>
          <a:srcRect l="51108" t="72389" r="37731" b="17124"/>
          <a:stretch/>
        </p:blipFill>
        <p:spPr>
          <a:xfrm>
            <a:off x="6217861" y="4486762"/>
            <a:ext cx="1360734" cy="425937"/>
          </a:xfrm>
          <a:prstGeom prst="rect">
            <a:avLst/>
          </a:prstGeom>
        </p:spPr>
      </p:pic>
      <p:grpSp>
        <p:nvGrpSpPr>
          <p:cNvPr id="18" name="Group 17">
            <a:extLst>
              <a:ext uri="{FF2B5EF4-FFF2-40B4-BE49-F238E27FC236}">
                <a16:creationId xmlns:a16="http://schemas.microsoft.com/office/drawing/2014/main" id="{82A737F9-1A6F-E7E6-AB25-5282B95A6DFA}"/>
              </a:ext>
            </a:extLst>
          </p:cNvPr>
          <p:cNvGrpSpPr/>
          <p:nvPr/>
        </p:nvGrpSpPr>
        <p:grpSpPr>
          <a:xfrm>
            <a:off x="5335573" y="1845735"/>
            <a:ext cx="2067344" cy="1109876"/>
            <a:chOff x="5335573" y="1845735"/>
            <a:chExt cx="2067344" cy="1109876"/>
          </a:xfrm>
        </p:grpSpPr>
        <p:pic>
          <p:nvPicPr>
            <p:cNvPr id="10" name="Picture 9">
              <a:extLst>
                <a:ext uri="{FF2B5EF4-FFF2-40B4-BE49-F238E27FC236}">
                  <a16:creationId xmlns:a16="http://schemas.microsoft.com/office/drawing/2014/main" id="{04F2A0FA-36D2-D08B-29DE-62762F487259}"/>
                </a:ext>
              </a:extLst>
            </p:cNvPr>
            <p:cNvPicPr>
              <a:picLocks noChangeAspect="1"/>
            </p:cNvPicPr>
            <p:nvPr/>
          </p:nvPicPr>
          <p:blipFill>
            <a:blip r:embed="rId5"/>
            <a:srcRect l="58608" r="20902" b="68202"/>
            <a:stretch/>
          </p:blipFill>
          <p:spPr>
            <a:xfrm>
              <a:off x="5335573" y="1845735"/>
              <a:ext cx="2067344" cy="1068778"/>
            </a:xfrm>
            <a:prstGeom prst="rect">
              <a:avLst/>
            </a:prstGeom>
          </p:spPr>
        </p:pic>
        <p:sp>
          <p:nvSpPr>
            <p:cNvPr id="16" name="Rectangle 15">
              <a:extLst>
                <a:ext uri="{FF2B5EF4-FFF2-40B4-BE49-F238E27FC236}">
                  <a16:creationId xmlns:a16="http://schemas.microsoft.com/office/drawing/2014/main" id="{82E34712-E29A-FAD4-1271-C76332BEE556}"/>
                </a:ext>
              </a:extLst>
            </p:cNvPr>
            <p:cNvSpPr/>
            <p:nvPr/>
          </p:nvSpPr>
          <p:spPr>
            <a:xfrm>
              <a:off x="6952883" y="2799510"/>
              <a:ext cx="339365" cy="1561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BA114C33-982A-3C9B-DF1E-CD0D673578CE}"/>
              </a:ext>
            </a:extLst>
          </p:cNvPr>
          <p:cNvPicPr>
            <a:picLocks noChangeAspect="1"/>
          </p:cNvPicPr>
          <p:nvPr/>
        </p:nvPicPr>
        <p:blipFill>
          <a:blip r:embed="rId5">
            <a:clrChange>
              <a:clrFrom>
                <a:srgbClr val="FFFFFF"/>
              </a:clrFrom>
              <a:clrTo>
                <a:srgbClr val="FFFFFF">
                  <a:alpha val="0"/>
                </a:srgbClr>
              </a:clrTo>
            </a:clrChange>
          </a:blip>
          <a:srcRect l="63030" t="61706" r="8994" b="4901"/>
          <a:stretch/>
        </p:blipFill>
        <p:spPr>
          <a:xfrm>
            <a:off x="6331239" y="4642496"/>
            <a:ext cx="3410799" cy="1356280"/>
          </a:xfrm>
          <a:prstGeom prst="rect">
            <a:avLst/>
          </a:prstGeom>
        </p:spPr>
      </p:pic>
    </p:spTree>
    <p:extLst>
      <p:ext uri="{BB962C8B-B14F-4D97-AF65-F5344CB8AC3E}">
        <p14:creationId xmlns:p14="http://schemas.microsoft.com/office/powerpoint/2010/main" val="41703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4348-129A-EEB2-E349-F846AB851F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7AB388-631C-4E26-DE23-176837B3030E}"/>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Real Problems</a:t>
            </a:r>
          </a:p>
        </p:txBody>
      </p:sp>
      <p:sp>
        <p:nvSpPr>
          <p:cNvPr id="2" name="Slide Number Placeholder 3">
            <a:extLst>
              <a:ext uri="{FF2B5EF4-FFF2-40B4-BE49-F238E27FC236}">
                <a16:creationId xmlns:a16="http://schemas.microsoft.com/office/drawing/2014/main" id="{F505DA07-A322-EAF3-7905-D79A9ED0DCB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CA4FA139-3846-8AD3-7E46-8DC5801F38B3}"/>
              </a:ext>
            </a:extLst>
          </p:cNvPr>
          <p:cNvPicPr>
            <a:picLocks noChangeAspect="1"/>
          </p:cNvPicPr>
          <p:nvPr/>
        </p:nvPicPr>
        <p:blipFill>
          <a:blip r:embed="rId3"/>
          <a:stretch>
            <a:fillRect/>
          </a:stretch>
        </p:blipFill>
        <p:spPr>
          <a:xfrm>
            <a:off x="8765543" y="183554"/>
            <a:ext cx="3265934" cy="2863647"/>
          </a:xfrm>
          <a:prstGeom prst="rect">
            <a:avLst/>
          </a:prstGeom>
        </p:spPr>
      </p:pic>
      <p:pic>
        <p:nvPicPr>
          <p:cNvPr id="7" name="Picture 6">
            <a:extLst>
              <a:ext uri="{FF2B5EF4-FFF2-40B4-BE49-F238E27FC236}">
                <a16:creationId xmlns:a16="http://schemas.microsoft.com/office/drawing/2014/main" id="{7DD6E7C0-93CD-583C-CF04-6E2F4CBF2C5B}"/>
              </a:ext>
            </a:extLst>
          </p:cNvPr>
          <p:cNvPicPr>
            <a:picLocks noChangeAspect="1"/>
          </p:cNvPicPr>
          <p:nvPr/>
        </p:nvPicPr>
        <p:blipFill>
          <a:blip r:embed="rId4"/>
          <a:stretch>
            <a:fillRect/>
          </a:stretch>
        </p:blipFill>
        <p:spPr>
          <a:xfrm>
            <a:off x="283420" y="1715502"/>
            <a:ext cx="741184" cy="719700"/>
          </a:xfrm>
          <a:prstGeom prst="rect">
            <a:avLst/>
          </a:prstGeom>
        </p:spPr>
      </p:pic>
      <p:pic>
        <p:nvPicPr>
          <p:cNvPr id="20" name="Picture 19">
            <a:extLst>
              <a:ext uri="{FF2B5EF4-FFF2-40B4-BE49-F238E27FC236}">
                <a16:creationId xmlns:a16="http://schemas.microsoft.com/office/drawing/2014/main" id="{BB156216-95E3-930A-06FD-7FFFFC1E76B9}"/>
              </a:ext>
            </a:extLst>
          </p:cNvPr>
          <p:cNvPicPr>
            <a:picLocks noChangeAspect="1"/>
          </p:cNvPicPr>
          <p:nvPr/>
        </p:nvPicPr>
        <p:blipFill>
          <a:blip r:embed="rId5"/>
          <a:srcRect r="68519" b="55318"/>
          <a:stretch/>
        </p:blipFill>
        <p:spPr>
          <a:xfrm>
            <a:off x="1024604" y="1766084"/>
            <a:ext cx="3265934" cy="859826"/>
          </a:xfrm>
          <a:prstGeom prst="rect">
            <a:avLst/>
          </a:prstGeom>
        </p:spPr>
      </p:pic>
      <p:pic>
        <p:nvPicPr>
          <p:cNvPr id="21" name="Picture 20">
            <a:extLst>
              <a:ext uri="{FF2B5EF4-FFF2-40B4-BE49-F238E27FC236}">
                <a16:creationId xmlns:a16="http://schemas.microsoft.com/office/drawing/2014/main" id="{9C78561C-641E-0409-F803-E921DF3B1A17}"/>
              </a:ext>
            </a:extLst>
          </p:cNvPr>
          <p:cNvPicPr>
            <a:picLocks noChangeAspect="1"/>
          </p:cNvPicPr>
          <p:nvPr/>
        </p:nvPicPr>
        <p:blipFill>
          <a:blip r:embed="rId5"/>
          <a:srcRect l="257" t="42081" r="60586" b="38945"/>
          <a:stretch/>
        </p:blipFill>
        <p:spPr>
          <a:xfrm>
            <a:off x="1024604" y="2726260"/>
            <a:ext cx="4062159" cy="365125"/>
          </a:xfrm>
          <a:prstGeom prst="rect">
            <a:avLst/>
          </a:prstGeom>
        </p:spPr>
      </p:pic>
      <p:pic>
        <p:nvPicPr>
          <p:cNvPr id="22" name="Picture 21">
            <a:extLst>
              <a:ext uri="{FF2B5EF4-FFF2-40B4-BE49-F238E27FC236}">
                <a16:creationId xmlns:a16="http://schemas.microsoft.com/office/drawing/2014/main" id="{10B5A3E8-4FC6-FB47-248C-0300ADB0422B}"/>
              </a:ext>
            </a:extLst>
          </p:cNvPr>
          <p:cNvPicPr>
            <a:picLocks noChangeAspect="1"/>
          </p:cNvPicPr>
          <p:nvPr/>
        </p:nvPicPr>
        <p:blipFill>
          <a:blip r:embed="rId5"/>
          <a:srcRect l="69203" t="15341"/>
          <a:stretch/>
        </p:blipFill>
        <p:spPr>
          <a:xfrm>
            <a:off x="3714160" y="3330104"/>
            <a:ext cx="3629320" cy="1850626"/>
          </a:xfrm>
          <a:prstGeom prst="rect">
            <a:avLst/>
          </a:prstGeom>
        </p:spPr>
      </p:pic>
      <p:pic>
        <p:nvPicPr>
          <p:cNvPr id="23" name="Picture 22">
            <a:extLst>
              <a:ext uri="{FF2B5EF4-FFF2-40B4-BE49-F238E27FC236}">
                <a16:creationId xmlns:a16="http://schemas.microsoft.com/office/drawing/2014/main" id="{B2FFCD4D-F904-D7F8-F29D-2986237D1215}"/>
              </a:ext>
            </a:extLst>
          </p:cNvPr>
          <p:cNvPicPr>
            <a:picLocks noChangeAspect="1"/>
          </p:cNvPicPr>
          <p:nvPr/>
        </p:nvPicPr>
        <p:blipFill>
          <a:blip r:embed="rId5"/>
          <a:srcRect l="56179" t="42081" r="30902" b="35753"/>
          <a:stretch/>
        </p:blipFill>
        <p:spPr>
          <a:xfrm>
            <a:off x="5086763" y="2726260"/>
            <a:ext cx="1340177" cy="426563"/>
          </a:xfrm>
          <a:prstGeom prst="rect">
            <a:avLst/>
          </a:prstGeom>
        </p:spPr>
      </p:pic>
    </p:spTree>
    <p:extLst>
      <p:ext uri="{BB962C8B-B14F-4D97-AF65-F5344CB8AC3E}">
        <p14:creationId xmlns:p14="http://schemas.microsoft.com/office/powerpoint/2010/main" val="38380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7684C694-3AD8-3519-2FCD-85DD6AECB9F9}"/>
              </a:ext>
            </a:extLst>
          </p:cNvPr>
          <p:cNvPicPr>
            <a:picLocks noChangeAspect="1"/>
          </p:cNvPicPr>
          <p:nvPr/>
        </p:nvPicPr>
        <p:blipFill>
          <a:blip r:embed="rId2"/>
          <a:srcRect r="63428" b="71748"/>
          <a:stretch/>
        </p:blipFill>
        <p:spPr>
          <a:xfrm>
            <a:off x="207390" y="1566935"/>
            <a:ext cx="4308049" cy="1452403"/>
          </a:xfrm>
          <a:prstGeom prst="rect">
            <a:avLst/>
          </a:prstGeom>
        </p:spPr>
      </p:pic>
      <p:pic>
        <p:nvPicPr>
          <p:cNvPr id="6" name="Picture 5">
            <a:extLst>
              <a:ext uri="{FF2B5EF4-FFF2-40B4-BE49-F238E27FC236}">
                <a16:creationId xmlns:a16="http://schemas.microsoft.com/office/drawing/2014/main" id="{5CBF3F71-4CA6-9981-0BB0-823A03485576}"/>
              </a:ext>
            </a:extLst>
          </p:cNvPr>
          <p:cNvPicPr>
            <a:picLocks noChangeAspect="1"/>
          </p:cNvPicPr>
          <p:nvPr/>
        </p:nvPicPr>
        <p:blipFill>
          <a:blip r:embed="rId2"/>
          <a:srcRect l="37023" r="6997" b="77624"/>
          <a:stretch/>
        </p:blipFill>
        <p:spPr>
          <a:xfrm>
            <a:off x="4647414" y="1566935"/>
            <a:ext cx="6825006" cy="1190598"/>
          </a:xfrm>
          <a:prstGeom prst="rect">
            <a:avLst/>
          </a:prstGeom>
        </p:spPr>
      </p:pic>
      <p:pic>
        <p:nvPicPr>
          <p:cNvPr id="7" name="Picture 6">
            <a:extLst>
              <a:ext uri="{FF2B5EF4-FFF2-40B4-BE49-F238E27FC236}">
                <a16:creationId xmlns:a16="http://schemas.microsoft.com/office/drawing/2014/main" id="{767B8FA8-9F69-CA03-A755-0F68BF8F0969}"/>
              </a:ext>
            </a:extLst>
          </p:cNvPr>
          <p:cNvPicPr>
            <a:picLocks noChangeAspect="1"/>
          </p:cNvPicPr>
          <p:nvPr/>
        </p:nvPicPr>
        <p:blipFill>
          <a:blip r:embed="rId2"/>
          <a:srcRect t="28253" r="3583" b="51727"/>
          <a:stretch/>
        </p:blipFill>
        <p:spPr>
          <a:xfrm>
            <a:off x="150829" y="3054083"/>
            <a:ext cx="10691343" cy="968824"/>
          </a:xfrm>
          <a:prstGeom prst="rect">
            <a:avLst/>
          </a:prstGeom>
        </p:spPr>
      </p:pic>
      <p:pic>
        <p:nvPicPr>
          <p:cNvPr id="8" name="Picture 7">
            <a:extLst>
              <a:ext uri="{FF2B5EF4-FFF2-40B4-BE49-F238E27FC236}">
                <a16:creationId xmlns:a16="http://schemas.microsoft.com/office/drawing/2014/main" id="{57576199-DA3C-E6D6-3874-3712CD699E0A}"/>
              </a:ext>
            </a:extLst>
          </p:cNvPr>
          <p:cNvPicPr>
            <a:picLocks noChangeAspect="1"/>
          </p:cNvPicPr>
          <p:nvPr/>
        </p:nvPicPr>
        <p:blipFill>
          <a:blip r:embed="rId2"/>
          <a:srcRect l="618" t="50000" r="30180" b="29980"/>
          <a:stretch/>
        </p:blipFill>
        <p:spPr>
          <a:xfrm>
            <a:off x="207390" y="4022907"/>
            <a:ext cx="7673418" cy="968825"/>
          </a:xfrm>
          <a:prstGeom prst="rect">
            <a:avLst/>
          </a:prstGeom>
        </p:spPr>
      </p:pic>
      <p:pic>
        <p:nvPicPr>
          <p:cNvPr id="9" name="Picture 8">
            <a:extLst>
              <a:ext uri="{FF2B5EF4-FFF2-40B4-BE49-F238E27FC236}">
                <a16:creationId xmlns:a16="http://schemas.microsoft.com/office/drawing/2014/main" id="{20C2927F-85BD-455F-EC3F-A6A9DF2CCC4D}"/>
              </a:ext>
            </a:extLst>
          </p:cNvPr>
          <p:cNvPicPr>
            <a:picLocks noChangeAspect="1"/>
          </p:cNvPicPr>
          <p:nvPr/>
        </p:nvPicPr>
        <p:blipFill>
          <a:blip r:embed="rId2"/>
          <a:srcRect l="12526" t="78391" r="27551"/>
          <a:stretch/>
        </p:blipFill>
        <p:spPr>
          <a:xfrm>
            <a:off x="1763073" y="5027090"/>
            <a:ext cx="7305773" cy="1149748"/>
          </a:xfrm>
          <a:prstGeom prst="rect">
            <a:avLst/>
          </a:prstGeom>
        </p:spPr>
      </p:pic>
    </p:spTree>
    <p:extLst>
      <p:ext uri="{BB962C8B-B14F-4D97-AF65-F5344CB8AC3E}">
        <p14:creationId xmlns:p14="http://schemas.microsoft.com/office/powerpoint/2010/main" val="13587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Exponential Graphs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14</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989456" y="564773"/>
            <a:ext cx="8702178" cy="859826"/>
          </a:xfrm>
        </p:spPr>
        <p:txBody>
          <a:bodyPr anchor="ctr">
            <a:normAutofit/>
          </a:bodyPr>
          <a:lstStyle/>
          <a:p>
            <a:r>
              <a:rPr lang="en-GB" sz="4000" dirty="0">
                <a:solidFill>
                  <a:schemeClr val="bg1"/>
                </a:solidFill>
              </a:rPr>
              <a:t>Which graphs show exponential decay?</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069FCBEE-8EE4-8E69-4ACD-D7EE8B7CF4C0}"/>
              </a:ext>
            </a:extLst>
          </p:cNvPr>
          <p:cNvPicPr>
            <a:picLocks noChangeAspect="1"/>
          </p:cNvPicPr>
          <p:nvPr/>
        </p:nvPicPr>
        <p:blipFill>
          <a:blip r:embed="rId2">
            <a:clrChange>
              <a:clrFrom>
                <a:srgbClr val="FFFFFF"/>
              </a:clrFrom>
              <a:clrTo>
                <a:srgbClr val="FFFFFF">
                  <a:alpha val="0"/>
                </a:srgbClr>
              </a:clrTo>
            </a:clrChange>
          </a:blip>
          <a:srcRect l="862" t="1837" r="66397" b="49866"/>
          <a:stretch/>
        </p:blipFill>
        <p:spPr>
          <a:xfrm>
            <a:off x="658493" y="1521918"/>
            <a:ext cx="3322857" cy="2483345"/>
          </a:xfrm>
          <a:prstGeom prst="rect">
            <a:avLst/>
          </a:prstGeom>
        </p:spPr>
      </p:pic>
      <p:sp>
        <p:nvSpPr>
          <p:cNvPr id="5" name="TextBox 4">
            <a:extLst>
              <a:ext uri="{FF2B5EF4-FFF2-40B4-BE49-F238E27FC236}">
                <a16:creationId xmlns:a16="http://schemas.microsoft.com/office/drawing/2014/main" id="{A0FE0550-E60D-579F-D50B-08DB7DFB7229}"/>
              </a:ext>
            </a:extLst>
          </p:cNvPr>
          <p:cNvSpPr txBox="1"/>
          <p:nvPr/>
        </p:nvSpPr>
        <p:spPr>
          <a:xfrm>
            <a:off x="8060914" y="3910229"/>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F6EFCC3C-B82D-B2CB-86A4-CC3E9A9E070B}"/>
              </a:ext>
            </a:extLst>
          </p:cNvPr>
          <p:cNvSpPr txBox="1"/>
          <p:nvPr/>
        </p:nvSpPr>
        <p:spPr>
          <a:xfrm>
            <a:off x="10797818" y="78619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8EABA3E2-2787-BD34-0B21-40638F174848}"/>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B042BFB8-FF1D-C80B-F8FE-231D19210876}"/>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3B52B5C6-BDCA-4D18-30AA-55A9CDE502C5}"/>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66D1AFD6-7894-9A9C-171C-BFA6A307D48E}"/>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1" name="Picture 10">
            <a:extLst>
              <a:ext uri="{FF2B5EF4-FFF2-40B4-BE49-F238E27FC236}">
                <a16:creationId xmlns:a16="http://schemas.microsoft.com/office/drawing/2014/main" id="{246A177A-12F1-6FE0-9C35-3A138FDED8F0}"/>
              </a:ext>
            </a:extLst>
          </p:cNvPr>
          <p:cNvPicPr>
            <a:picLocks noChangeAspect="1"/>
          </p:cNvPicPr>
          <p:nvPr/>
        </p:nvPicPr>
        <p:blipFill>
          <a:blip r:embed="rId2">
            <a:clrChange>
              <a:clrFrom>
                <a:srgbClr val="FFFFFF"/>
              </a:clrFrom>
              <a:clrTo>
                <a:srgbClr val="FFFFFF">
                  <a:alpha val="0"/>
                </a:srgbClr>
              </a:clrTo>
            </a:clrChange>
          </a:blip>
          <a:srcRect l="48125" t="12777" r="48218" b="57043"/>
          <a:stretch/>
        </p:blipFill>
        <p:spPr>
          <a:xfrm>
            <a:off x="5206731" y="1620295"/>
            <a:ext cx="523684" cy="2189272"/>
          </a:xfrm>
          <a:prstGeom prst="rect">
            <a:avLst/>
          </a:prstGeom>
        </p:spPr>
      </p:pic>
      <p:pic>
        <p:nvPicPr>
          <p:cNvPr id="12" name="Picture 11">
            <a:extLst>
              <a:ext uri="{FF2B5EF4-FFF2-40B4-BE49-F238E27FC236}">
                <a16:creationId xmlns:a16="http://schemas.microsoft.com/office/drawing/2014/main" id="{AE028FB2-778C-E4FB-4CEB-3BE70AF8B8A0}"/>
              </a:ext>
            </a:extLst>
          </p:cNvPr>
          <p:cNvPicPr>
            <a:picLocks noChangeAspect="1"/>
          </p:cNvPicPr>
          <p:nvPr/>
        </p:nvPicPr>
        <p:blipFill>
          <a:blip r:embed="rId2">
            <a:clrChange>
              <a:clrFrom>
                <a:srgbClr val="FFFFFF"/>
              </a:clrFrom>
              <a:clrTo>
                <a:srgbClr val="FFFFFF">
                  <a:alpha val="0"/>
                </a:srgbClr>
              </a:clrTo>
            </a:clrChange>
          </a:blip>
          <a:srcRect l="65685" t="1837" r="1575" b="49865"/>
          <a:stretch/>
        </p:blipFill>
        <p:spPr>
          <a:xfrm>
            <a:off x="7344164" y="1586292"/>
            <a:ext cx="3236722" cy="2418972"/>
          </a:xfrm>
          <a:prstGeom prst="rect">
            <a:avLst/>
          </a:prstGeom>
        </p:spPr>
      </p:pic>
      <p:pic>
        <p:nvPicPr>
          <p:cNvPr id="13" name="Picture 12">
            <a:extLst>
              <a:ext uri="{FF2B5EF4-FFF2-40B4-BE49-F238E27FC236}">
                <a16:creationId xmlns:a16="http://schemas.microsoft.com/office/drawing/2014/main" id="{9D24A1EC-3973-FCEF-BE48-C8F8990080AF}"/>
              </a:ext>
            </a:extLst>
          </p:cNvPr>
          <p:cNvPicPr>
            <a:picLocks noChangeAspect="1"/>
          </p:cNvPicPr>
          <p:nvPr/>
        </p:nvPicPr>
        <p:blipFill>
          <a:blip r:embed="rId2">
            <a:clrChange>
              <a:clrFrom>
                <a:srgbClr val="FFFFFF"/>
              </a:clrFrom>
              <a:clrTo>
                <a:srgbClr val="FFFFFF">
                  <a:alpha val="0"/>
                </a:srgbClr>
              </a:clrTo>
            </a:clrChange>
          </a:blip>
          <a:srcRect l="12683" t="54815" r="83671" b="8040"/>
          <a:stretch/>
        </p:blipFill>
        <p:spPr>
          <a:xfrm>
            <a:off x="11408883" y="994779"/>
            <a:ext cx="523684" cy="2703293"/>
          </a:xfrm>
          <a:prstGeom prst="rect">
            <a:avLst/>
          </a:prstGeom>
        </p:spPr>
      </p:pic>
      <p:pic>
        <p:nvPicPr>
          <p:cNvPr id="14" name="Picture 13">
            <a:extLst>
              <a:ext uri="{FF2B5EF4-FFF2-40B4-BE49-F238E27FC236}">
                <a16:creationId xmlns:a16="http://schemas.microsoft.com/office/drawing/2014/main" id="{DF3F073C-2396-63D6-1E29-893F14774403}"/>
              </a:ext>
            </a:extLst>
          </p:cNvPr>
          <p:cNvPicPr>
            <a:picLocks noChangeAspect="1"/>
          </p:cNvPicPr>
          <p:nvPr/>
        </p:nvPicPr>
        <p:blipFill>
          <a:blip r:embed="rId2">
            <a:clrChange>
              <a:clrFrom>
                <a:srgbClr val="FFFFFF"/>
              </a:clrFrom>
              <a:clrTo>
                <a:srgbClr val="FFFFFF">
                  <a:alpha val="0"/>
                </a:srgbClr>
              </a:clrTo>
            </a:clrChange>
          </a:blip>
          <a:srcRect l="33605" t="49715" r="34094" b="2705"/>
          <a:stretch/>
        </p:blipFill>
        <p:spPr>
          <a:xfrm>
            <a:off x="4089748" y="3808509"/>
            <a:ext cx="3105695" cy="2317717"/>
          </a:xfrm>
          <a:prstGeom prst="rect">
            <a:avLst/>
          </a:prstGeom>
        </p:spPr>
      </p:pic>
      <p:pic>
        <p:nvPicPr>
          <p:cNvPr id="15" name="Picture 14">
            <a:extLst>
              <a:ext uri="{FF2B5EF4-FFF2-40B4-BE49-F238E27FC236}">
                <a16:creationId xmlns:a16="http://schemas.microsoft.com/office/drawing/2014/main" id="{2990ECDE-C61F-5098-F89F-1BA53A0C51C3}"/>
              </a:ext>
            </a:extLst>
          </p:cNvPr>
          <p:cNvPicPr>
            <a:picLocks noChangeAspect="1"/>
          </p:cNvPicPr>
          <p:nvPr/>
        </p:nvPicPr>
        <p:blipFill>
          <a:blip r:embed="rId2">
            <a:clrChange>
              <a:clrFrom>
                <a:srgbClr val="FFFFFF"/>
              </a:clrFrom>
              <a:clrTo>
                <a:srgbClr val="FFFFFF">
                  <a:alpha val="0"/>
                </a:srgbClr>
              </a:clrTo>
            </a:clrChange>
          </a:blip>
          <a:srcRect l="82412" t="59430" r="12213" b="8647"/>
          <a:stretch/>
        </p:blipFill>
        <p:spPr>
          <a:xfrm>
            <a:off x="8562975" y="4073450"/>
            <a:ext cx="737687" cy="2219777"/>
          </a:xfrm>
          <a:prstGeom prst="rect">
            <a:avLst/>
          </a:prstGeom>
        </p:spPr>
      </p:pic>
    </p:spTree>
    <p:extLst>
      <p:ext uri="{BB962C8B-B14F-4D97-AF65-F5344CB8AC3E}">
        <p14:creationId xmlns:p14="http://schemas.microsoft.com/office/powerpoint/2010/main" val="295290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D1998-ABAF-6176-A3C3-0EC62BEE0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8B29AF-D98D-F947-0041-B7DC83DA691E}"/>
              </a:ext>
            </a:extLst>
          </p:cNvPr>
          <p:cNvSpPr>
            <a:spLocks noGrp="1"/>
          </p:cNvSpPr>
          <p:nvPr>
            <p:ph type="title"/>
          </p:nvPr>
        </p:nvSpPr>
        <p:spPr>
          <a:xfrm>
            <a:off x="989456" y="564773"/>
            <a:ext cx="8702178" cy="859826"/>
          </a:xfrm>
        </p:spPr>
        <p:txBody>
          <a:bodyPr anchor="ctr">
            <a:normAutofit/>
          </a:bodyPr>
          <a:lstStyle/>
          <a:p>
            <a:r>
              <a:rPr lang="en-GB" sz="4000" dirty="0">
                <a:solidFill>
                  <a:schemeClr val="bg1"/>
                </a:solidFill>
              </a:rPr>
              <a:t>Which graphs show exponential decay?</a:t>
            </a:r>
          </a:p>
        </p:txBody>
      </p:sp>
      <p:sp>
        <p:nvSpPr>
          <p:cNvPr id="2" name="Slide Number Placeholder 3">
            <a:extLst>
              <a:ext uri="{FF2B5EF4-FFF2-40B4-BE49-F238E27FC236}">
                <a16:creationId xmlns:a16="http://schemas.microsoft.com/office/drawing/2014/main" id="{9A99CFB5-280F-D3E4-2948-192773F0289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E5BE80FB-2DFC-60CF-EDB2-07591B62F9F5}"/>
              </a:ext>
            </a:extLst>
          </p:cNvPr>
          <p:cNvPicPr>
            <a:picLocks noChangeAspect="1"/>
          </p:cNvPicPr>
          <p:nvPr/>
        </p:nvPicPr>
        <p:blipFill>
          <a:blip r:embed="rId3">
            <a:clrChange>
              <a:clrFrom>
                <a:srgbClr val="FFFFFF"/>
              </a:clrFrom>
              <a:clrTo>
                <a:srgbClr val="FFFFFF">
                  <a:alpha val="0"/>
                </a:srgbClr>
              </a:clrTo>
            </a:clrChange>
          </a:blip>
          <a:srcRect l="862" t="1837" r="66397" b="49866"/>
          <a:stretch/>
        </p:blipFill>
        <p:spPr>
          <a:xfrm>
            <a:off x="658493" y="1521918"/>
            <a:ext cx="3322857" cy="2483345"/>
          </a:xfrm>
          <a:prstGeom prst="rect">
            <a:avLst/>
          </a:prstGeom>
        </p:spPr>
      </p:pic>
      <p:sp>
        <p:nvSpPr>
          <p:cNvPr id="5" name="TextBox 4">
            <a:extLst>
              <a:ext uri="{FF2B5EF4-FFF2-40B4-BE49-F238E27FC236}">
                <a16:creationId xmlns:a16="http://schemas.microsoft.com/office/drawing/2014/main" id="{0CA98117-712F-4733-DF26-C4A094B7B91B}"/>
              </a:ext>
            </a:extLst>
          </p:cNvPr>
          <p:cNvSpPr txBox="1"/>
          <p:nvPr/>
        </p:nvSpPr>
        <p:spPr>
          <a:xfrm>
            <a:off x="8060914" y="3910229"/>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D8D3DABB-12C9-F750-8701-5BB21E57CD82}"/>
              </a:ext>
            </a:extLst>
          </p:cNvPr>
          <p:cNvSpPr txBox="1"/>
          <p:nvPr/>
        </p:nvSpPr>
        <p:spPr>
          <a:xfrm>
            <a:off x="10797818" y="78619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7595E4AB-E20D-7753-F36E-01F2CA7DF2A5}"/>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844D6A99-F34E-47FD-5C34-C14086C5BBCD}"/>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AEC2064E-53DA-8FDE-4FAE-37C5D4CF14D4}"/>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26282B2E-E638-3E0C-DC59-64F635069867}"/>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1" name="Picture 10">
            <a:extLst>
              <a:ext uri="{FF2B5EF4-FFF2-40B4-BE49-F238E27FC236}">
                <a16:creationId xmlns:a16="http://schemas.microsoft.com/office/drawing/2014/main" id="{9D457C1F-E647-CE6A-C873-85918DCAB5F1}"/>
              </a:ext>
            </a:extLst>
          </p:cNvPr>
          <p:cNvPicPr>
            <a:picLocks noChangeAspect="1"/>
          </p:cNvPicPr>
          <p:nvPr/>
        </p:nvPicPr>
        <p:blipFill>
          <a:blip r:embed="rId3">
            <a:clrChange>
              <a:clrFrom>
                <a:srgbClr val="FFFFFF"/>
              </a:clrFrom>
              <a:clrTo>
                <a:srgbClr val="FFFFFF">
                  <a:alpha val="0"/>
                </a:srgbClr>
              </a:clrTo>
            </a:clrChange>
          </a:blip>
          <a:srcRect l="48125" t="12777" r="48218" b="57043"/>
          <a:stretch/>
        </p:blipFill>
        <p:spPr>
          <a:xfrm>
            <a:off x="5206731" y="1620295"/>
            <a:ext cx="523684" cy="2189272"/>
          </a:xfrm>
          <a:prstGeom prst="rect">
            <a:avLst/>
          </a:prstGeom>
        </p:spPr>
      </p:pic>
      <p:pic>
        <p:nvPicPr>
          <p:cNvPr id="12" name="Picture 11">
            <a:extLst>
              <a:ext uri="{FF2B5EF4-FFF2-40B4-BE49-F238E27FC236}">
                <a16:creationId xmlns:a16="http://schemas.microsoft.com/office/drawing/2014/main" id="{9FD88DF5-C8B7-C548-E20E-9F21A4F7188F}"/>
              </a:ext>
            </a:extLst>
          </p:cNvPr>
          <p:cNvPicPr>
            <a:picLocks noChangeAspect="1"/>
          </p:cNvPicPr>
          <p:nvPr/>
        </p:nvPicPr>
        <p:blipFill>
          <a:blip r:embed="rId3">
            <a:clrChange>
              <a:clrFrom>
                <a:srgbClr val="FFFFFF"/>
              </a:clrFrom>
              <a:clrTo>
                <a:srgbClr val="FFFFFF">
                  <a:alpha val="0"/>
                </a:srgbClr>
              </a:clrTo>
            </a:clrChange>
          </a:blip>
          <a:srcRect l="65685" t="1837" r="1575" b="49865"/>
          <a:stretch/>
        </p:blipFill>
        <p:spPr>
          <a:xfrm>
            <a:off x="7344164" y="1586292"/>
            <a:ext cx="3236722" cy="2418972"/>
          </a:xfrm>
          <a:prstGeom prst="rect">
            <a:avLst/>
          </a:prstGeom>
        </p:spPr>
      </p:pic>
      <p:pic>
        <p:nvPicPr>
          <p:cNvPr id="13" name="Picture 12">
            <a:extLst>
              <a:ext uri="{FF2B5EF4-FFF2-40B4-BE49-F238E27FC236}">
                <a16:creationId xmlns:a16="http://schemas.microsoft.com/office/drawing/2014/main" id="{32FFCAE0-B578-2E6E-3692-E084777C470E}"/>
              </a:ext>
            </a:extLst>
          </p:cNvPr>
          <p:cNvPicPr>
            <a:picLocks noChangeAspect="1"/>
          </p:cNvPicPr>
          <p:nvPr/>
        </p:nvPicPr>
        <p:blipFill>
          <a:blip r:embed="rId3">
            <a:clrChange>
              <a:clrFrom>
                <a:srgbClr val="FFFFFF"/>
              </a:clrFrom>
              <a:clrTo>
                <a:srgbClr val="FFFFFF">
                  <a:alpha val="0"/>
                </a:srgbClr>
              </a:clrTo>
            </a:clrChange>
          </a:blip>
          <a:srcRect l="12683" t="54815" r="83671" b="8040"/>
          <a:stretch/>
        </p:blipFill>
        <p:spPr>
          <a:xfrm>
            <a:off x="11408883" y="994779"/>
            <a:ext cx="523684" cy="2703293"/>
          </a:xfrm>
          <a:prstGeom prst="rect">
            <a:avLst/>
          </a:prstGeom>
        </p:spPr>
      </p:pic>
      <p:pic>
        <p:nvPicPr>
          <p:cNvPr id="14" name="Picture 13">
            <a:extLst>
              <a:ext uri="{FF2B5EF4-FFF2-40B4-BE49-F238E27FC236}">
                <a16:creationId xmlns:a16="http://schemas.microsoft.com/office/drawing/2014/main" id="{E9A8B611-51C3-6F5D-D3D1-392DD2A09968}"/>
              </a:ext>
            </a:extLst>
          </p:cNvPr>
          <p:cNvPicPr>
            <a:picLocks noChangeAspect="1"/>
          </p:cNvPicPr>
          <p:nvPr/>
        </p:nvPicPr>
        <p:blipFill>
          <a:blip r:embed="rId3">
            <a:clrChange>
              <a:clrFrom>
                <a:srgbClr val="FFFFFF"/>
              </a:clrFrom>
              <a:clrTo>
                <a:srgbClr val="FFFFFF">
                  <a:alpha val="0"/>
                </a:srgbClr>
              </a:clrTo>
            </a:clrChange>
          </a:blip>
          <a:srcRect l="33605" t="49715" r="34094" b="2705"/>
          <a:stretch/>
        </p:blipFill>
        <p:spPr>
          <a:xfrm>
            <a:off x="4089748" y="3808509"/>
            <a:ext cx="3105695" cy="2317717"/>
          </a:xfrm>
          <a:prstGeom prst="rect">
            <a:avLst/>
          </a:prstGeom>
        </p:spPr>
      </p:pic>
      <p:pic>
        <p:nvPicPr>
          <p:cNvPr id="15" name="Picture 14">
            <a:extLst>
              <a:ext uri="{FF2B5EF4-FFF2-40B4-BE49-F238E27FC236}">
                <a16:creationId xmlns:a16="http://schemas.microsoft.com/office/drawing/2014/main" id="{241467FF-BCC6-8202-F305-3B5C09DE9421}"/>
              </a:ext>
            </a:extLst>
          </p:cNvPr>
          <p:cNvPicPr>
            <a:picLocks noChangeAspect="1"/>
          </p:cNvPicPr>
          <p:nvPr/>
        </p:nvPicPr>
        <p:blipFill>
          <a:blip r:embed="rId3">
            <a:clrChange>
              <a:clrFrom>
                <a:srgbClr val="FFFFFF"/>
              </a:clrFrom>
              <a:clrTo>
                <a:srgbClr val="FFFFFF">
                  <a:alpha val="0"/>
                </a:srgbClr>
              </a:clrTo>
            </a:clrChange>
          </a:blip>
          <a:srcRect l="82412" t="59430" r="12213" b="8647"/>
          <a:stretch/>
        </p:blipFill>
        <p:spPr>
          <a:xfrm>
            <a:off x="8562975" y="4073450"/>
            <a:ext cx="737687" cy="2219777"/>
          </a:xfrm>
          <a:prstGeom prst="rect">
            <a:avLst/>
          </a:prstGeom>
        </p:spPr>
      </p:pic>
      <p:pic>
        <p:nvPicPr>
          <p:cNvPr id="17" name="Graphic 16" descr="Close with solid fill">
            <a:extLst>
              <a:ext uri="{FF2B5EF4-FFF2-40B4-BE49-F238E27FC236}">
                <a16:creationId xmlns:a16="http://schemas.microsoft.com/office/drawing/2014/main" id="{F05C4D20-1BD7-D5E9-B231-89893CBC7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7303" y="1724719"/>
            <a:ext cx="914400" cy="914400"/>
          </a:xfrm>
          <a:prstGeom prst="rect">
            <a:avLst/>
          </a:prstGeom>
        </p:spPr>
      </p:pic>
      <p:pic>
        <p:nvPicPr>
          <p:cNvPr id="18" name="Graphic 17" descr="Close with solid fill">
            <a:extLst>
              <a:ext uri="{FF2B5EF4-FFF2-40B4-BE49-F238E27FC236}">
                <a16:creationId xmlns:a16="http://schemas.microsoft.com/office/drawing/2014/main" id="{FCBFF80D-4796-8195-0A72-1BD04ADD0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7622" y="1709523"/>
            <a:ext cx="914400" cy="914400"/>
          </a:xfrm>
          <a:prstGeom prst="rect">
            <a:avLst/>
          </a:prstGeom>
        </p:spPr>
      </p:pic>
      <p:pic>
        <p:nvPicPr>
          <p:cNvPr id="19" name="Graphic 18" descr="Close with solid fill">
            <a:extLst>
              <a:ext uri="{FF2B5EF4-FFF2-40B4-BE49-F238E27FC236}">
                <a16:creationId xmlns:a16="http://schemas.microsoft.com/office/drawing/2014/main" id="{98985F06-5577-B7A4-92E3-F4710120E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3003" y="3987184"/>
            <a:ext cx="914400" cy="914400"/>
          </a:xfrm>
          <a:prstGeom prst="rect">
            <a:avLst/>
          </a:prstGeom>
        </p:spPr>
      </p:pic>
      <p:pic>
        <p:nvPicPr>
          <p:cNvPr id="21" name="Graphic 20" descr="Checkmark with solid fill">
            <a:extLst>
              <a:ext uri="{FF2B5EF4-FFF2-40B4-BE49-F238E27FC236}">
                <a16:creationId xmlns:a16="http://schemas.microsoft.com/office/drawing/2014/main" id="{9C39354E-A6A0-09FD-2DFB-86A7F493C8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5894" y="1702154"/>
            <a:ext cx="914400" cy="914400"/>
          </a:xfrm>
          <a:prstGeom prst="rect">
            <a:avLst/>
          </a:prstGeom>
        </p:spPr>
      </p:pic>
      <p:pic>
        <p:nvPicPr>
          <p:cNvPr id="22" name="Graphic 21" descr="Checkmark with solid fill">
            <a:extLst>
              <a:ext uri="{FF2B5EF4-FFF2-40B4-BE49-F238E27FC236}">
                <a16:creationId xmlns:a16="http://schemas.microsoft.com/office/drawing/2014/main" id="{C5ED481B-2AB3-4CFE-32A9-F6519C8904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6150" y="1388270"/>
            <a:ext cx="914400" cy="914400"/>
          </a:xfrm>
          <a:prstGeom prst="rect">
            <a:avLst/>
          </a:prstGeom>
        </p:spPr>
      </p:pic>
      <p:pic>
        <p:nvPicPr>
          <p:cNvPr id="23" name="Graphic 22" descr="Checkmark with solid fill">
            <a:extLst>
              <a:ext uri="{FF2B5EF4-FFF2-40B4-BE49-F238E27FC236}">
                <a16:creationId xmlns:a16="http://schemas.microsoft.com/office/drawing/2014/main" id="{345DCE5E-5E10-2B8C-6C08-0F1282C107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9725" y="4073450"/>
            <a:ext cx="914400" cy="914400"/>
          </a:xfrm>
          <a:prstGeom prst="rect">
            <a:avLst/>
          </a:prstGeom>
        </p:spPr>
      </p:pic>
    </p:spTree>
    <p:extLst>
      <p:ext uri="{BB962C8B-B14F-4D97-AF65-F5344CB8AC3E}">
        <p14:creationId xmlns:p14="http://schemas.microsoft.com/office/powerpoint/2010/main" val="15965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3D7383D-153D-9747-A7DE-5BBF2E673EB1}"/>
              </a:ext>
            </a:extLst>
          </p:cNvPr>
          <p:cNvPicPr>
            <a:picLocks noChangeAspect="1"/>
          </p:cNvPicPr>
          <p:nvPr/>
        </p:nvPicPr>
        <p:blipFill>
          <a:blip r:embed="rId3"/>
          <a:stretch>
            <a:fillRect/>
          </a:stretch>
        </p:blipFill>
        <p:spPr>
          <a:xfrm>
            <a:off x="1689100" y="177800"/>
            <a:ext cx="8813800" cy="6502400"/>
          </a:xfrm>
          <a:prstGeom prst="rect">
            <a:avLst/>
          </a:prstGeom>
        </p:spPr>
      </p:pic>
      <p:cxnSp>
        <p:nvCxnSpPr>
          <p:cNvPr id="19" name="Straight Connector 18">
            <a:extLst>
              <a:ext uri="{FF2B5EF4-FFF2-40B4-BE49-F238E27FC236}">
                <a16:creationId xmlns:a16="http://schemas.microsoft.com/office/drawing/2014/main" id="{19AA876A-B574-654A-B115-DF593F62765F}"/>
              </a:ext>
            </a:extLst>
          </p:cNvPr>
          <p:cNvCxnSpPr>
            <a:cxnSpLocks/>
          </p:cNvCxnSpPr>
          <p:nvPr/>
        </p:nvCxnSpPr>
        <p:spPr>
          <a:xfrm>
            <a:off x="3474720" y="1612669"/>
            <a:ext cx="0" cy="4305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21D3D6-AA39-224B-BA80-9E910AF8B1CA}"/>
              </a:ext>
            </a:extLst>
          </p:cNvPr>
          <p:cNvCxnSpPr/>
          <p:nvPr/>
        </p:nvCxnSpPr>
        <p:spPr>
          <a:xfrm>
            <a:off x="5962671" y="3724102"/>
            <a:ext cx="0" cy="21945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49A3E6-46D5-ED4E-8295-F5EBBE1F6801}"/>
              </a:ext>
            </a:extLst>
          </p:cNvPr>
          <p:cNvCxnSpPr>
            <a:cxnSpLocks/>
          </p:cNvCxnSpPr>
          <p:nvPr/>
        </p:nvCxnSpPr>
        <p:spPr>
          <a:xfrm>
            <a:off x="8495607" y="4838007"/>
            <a:ext cx="0" cy="108065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08818E-6461-DC4C-8497-C23C7322D4E3}"/>
              </a:ext>
            </a:extLst>
          </p:cNvPr>
          <p:cNvCxnSpPr>
            <a:cxnSpLocks/>
          </p:cNvCxnSpPr>
          <p:nvPr/>
        </p:nvCxnSpPr>
        <p:spPr>
          <a:xfrm>
            <a:off x="4469151" y="2668385"/>
            <a:ext cx="0" cy="325027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72A7F1-78FF-B148-B683-A6330A59C757}"/>
              </a:ext>
            </a:extLst>
          </p:cNvPr>
          <p:cNvCxnSpPr>
            <a:cxnSpLocks/>
          </p:cNvCxnSpPr>
          <p:nvPr/>
        </p:nvCxnSpPr>
        <p:spPr>
          <a:xfrm>
            <a:off x="6998991" y="4293523"/>
            <a:ext cx="0" cy="162513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ABD428-0048-FE45-BC5B-CD27F225ED10}"/>
              </a:ext>
            </a:extLst>
          </p:cNvPr>
          <p:cNvCxnSpPr>
            <a:cxnSpLocks/>
          </p:cNvCxnSpPr>
          <p:nvPr/>
        </p:nvCxnSpPr>
        <p:spPr>
          <a:xfrm>
            <a:off x="5967398" y="3765665"/>
            <a:ext cx="0" cy="21529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897567C-A64C-9440-A720-D908CCA449EF}"/>
              </a:ext>
            </a:extLst>
          </p:cNvPr>
          <p:cNvCxnSpPr/>
          <p:nvPr/>
        </p:nvCxnSpPr>
        <p:spPr>
          <a:xfrm>
            <a:off x="3474720" y="5374105"/>
            <a:ext cx="2487951"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2E54DDAF-F41C-0644-9D6C-B07C6B6B84D3}"/>
              </a:ext>
            </a:extLst>
          </p:cNvPr>
          <p:cNvCxnSpPr/>
          <p:nvPr/>
        </p:nvCxnSpPr>
        <p:spPr>
          <a:xfrm>
            <a:off x="5977288" y="5069305"/>
            <a:ext cx="2487951" cy="0"/>
          </a:xfrm>
          <a:prstGeom prst="straightConnector1">
            <a:avLst/>
          </a:prstGeom>
          <a:ln w="38100">
            <a:solidFill>
              <a:srgbClr val="7030A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9DB5EC6E-B445-6845-B04C-3C63C9EFBC1F}"/>
              </a:ext>
            </a:extLst>
          </p:cNvPr>
          <p:cNvCxnSpPr/>
          <p:nvPr/>
        </p:nvCxnSpPr>
        <p:spPr>
          <a:xfrm>
            <a:off x="4485372" y="4684295"/>
            <a:ext cx="2487951" cy="0"/>
          </a:xfrm>
          <a:prstGeom prst="straightConnector1">
            <a:avLst/>
          </a:prstGeom>
          <a:ln w="38100">
            <a:solidFill>
              <a:schemeClr val="accent6"/>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2" name="Slide Number Placeholder 3">
            <a:extLst>
              <a:ext uri="{FF2B5EF4-FFF2-40B4-BE49-F238E27FC236}">
                <a16:creationId xmlns:a16="http://schemas.microsoft.com/office/drawing/2014/main" id="{9E733BD3-5EBE-5C63-F3F9-C9C3BE897289}"/>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Tree>
    <p:extLst>
      <p:ext uri="{BB962C8B-B14F-4D97-AF65-F5344CB8AC3E}">
        <p14:creationId xmlns:p14="http://schemas.microsoft.com/office/powerpoint/2010/main" val="2396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par>
                                <p:cTn id="19" presetID="5"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91667E-6 4.44444E-6 L 0.12487 0.10046 " pathEditMode="relative" rAng="0" ptsTypes="AA">
                                      <p:cBhvr>
                                        <p:cTn id="39" dur="2000" fill="hold"/>
                                        <p:tgtEl>
                                          <p:spTgt spid="12"/>
                                        </p:tgtEl>
                                        <p:attrNameLst>
                                          <p:attrName>ppt_x</p:attrName>
                                          <p:attrName>ppt_y</p:attrName>
                                        </p:attrNameLst>
                                      </p:cBhvr>
                                      <p:rCtr x="7331" y="3889"/>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117 0.00232 L 0.20521 0.03959 " pathEditMode="relative" rAng="0" ptsTypes="AA">
                                      <p:cBhvr>
                                        <p:cTn id="43" dur="2000" fill="hold"/>
                                        <p:tgtEl>
                                          <p:spTgt spid="3"/>
                                        </p:tgtEl>
                                        <p:attrNameLst>
                                          <p:attrName>ppt_x</p:attrName>
                                          <p:attrName>ppt_y</p:attrName>
                                        </p:attrNameLst>
                                      </p:cBhvr>
                                      <p:rCtr x="10195"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DE36-8202-4AE4-8B49-08A2A8F2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02F446-F83D-719D-0AA4-11FACE193CDB}"/>
              </a:ext>
            </a:extLst>
          </p:cNvPr>
          <p:cNvSpPr>
            <a:spLocks noGrp="1"/>
          </p:cNvSpPr>
          <p:nvPr>
            <p:ph type="title"/>
          </p:nvPr>
        </p:nvSpPr>
        <p:spPr>
          <a:xfrm>
            <a:off x="989456" y="564773"/>
            <a:ext cx="8702178" cy="859826"/>
          </a:xfrm>
        </p:spPr>
        <p:txBody>
          <a:bodyPr anchor="ctr">
            <a:normAutofit/>
          </a:bodyPr>
          <a:lstStyle/>
          <a:p>
            <a:r>
              <a:rPr lang="en-GB" sz="3800" dirty="0">
                <a:solidFill>
                  <a:schemeClr val="bg1"/>
                </a:solidFill>
              </a:rPr>
              <a:t>Which graphs show exponential growth?</a:t>
            </a:r>
          </a:p>
        </p:txBody>
      </p:sp>
      <p:sp>
        <p:nvSpPr>
          <p:cNvPr id="2" name="Slide Number Placeholder 3">
            <a:extLst>
              <a:ext uri="{FF2B5EF4-FFF2-40B4-BE49-F238E27FC236}">
                <a16:creationId xmlns:a16="http://schemas.microsoft.com/office/drawing/2014/main" id="{FE608010-AAA2-BD93-E1C5-3A9587318E2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5" name="TextBox 4">
            <a:extLst>
              <a:ext uri="{FF2B5EF4-FFF2-40B4-BE49-F238E27FC236}">
                <a16:creationId xmlns:a16="http://schemas.microsoft.com/office/drawing/2014/main" id="{76C7120B-07F9-4FBF-8675-A34EAB793095}"/>
              </a:ext>
            </a:extLst>
          </p:cNvPr>
          <p:cNvSpPr txBox="1"/>
          <p:nvPr/>
        </p:nvSpPr>
        <p:spPr>
          <a:xfrm>
            <a:off x="8134959" y="4005263"/>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BFDE4E3A-4293-C0B1-B6EA-9688FFA43629}"/>
              </a:ext>
            </a:extLst>
          </p:cNvPr>
          <p:cNvSpPr txBox="1"/>
          <p:nvPr/>
        </p:nvSpPr>
        <p:spPr>
          <a:xfrm>
            <a:off x="10895816" y="73015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1F3BE137-74C6-DFA7-D153-842089631456}"/>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DE3F2168-F3C4-7A7B-7920-ACBCD7C70D04}"/>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D25311FE-54D9-4B9D-1345-D8FCCBE7C2DA}"/>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5489F410-2921-7E00-18B9-D0E90104D7D4}"/>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6" name="Picture 15">
            <a:extLst>
              <a:ext uri="{FF2B5EF4-FFF2-40B4-BE49-F238E27FC236}">
                <a16:creationId xmlns:a16="http://schemas.microsoft.com/office/drawing/2014/main" id="{9C45E42A-F0F0-0506-933D-C0B8F03806F4}"/>
              </a:ext>
            </a:extLst>
          </p:cNvPr>
          <p:cNvPicPr>
            <a:picLocks noChangeAspect="1"/>
          </p:cNvPicPr>
          <p:nvPr/>
        </p:nvPicPr>
        <p:blipFill>
          <a:blip r:embed="rId2">
            <a:clrChange>
              <a:clrFrom>
                <a:srgbClr val="FFFFFF"/>
              </a:clrFrom>
              <a:clrTo>
                <a:srgbClr val="FFFFFF">
                  <a:alpha val="0"/>
                </a:srgbClr>
              </a:clrTo>
            </a:clrChange>
          </a:blip>
          <a:srcRect l="1619" t="503" r="65438" b="49842"/>
          <a:stretch/>
        </p:blipFill>
        <p:spPr>
          <a:xfrm>
            <a:off x="645669" y="1581149"/>
            <a:ext cx="3464259" cy="2543175"/>
          </a:xfrm>
          <a:prstGeom prst="rect">
            <a:avLst/>
          </a:prstGeom>
        </p:spPr>
      </p:pic>
      <p:pic>
        <p:nvPicPr>
          <p:cNvPr id="18" name="Picture 17">
            <a:extLst>
              <a:ext uri="{FF2B5EF4-FFF2-40B4-BE49-F238E27FC236}">
                <a16:creationId xmlns:a16="http://schemas.microsoft.com/office/drawing/2014/main" id="{9C37D647-24BA-D28B-24AE-FA6421AB1C02}"/>
              </a:ext>
            </a:extLst>
          </p:cNvPr>
          <p:cNvPicPr>
            <a:picLocks noChangeAspect="1"/>
          </p:cNvPicPr>
          <p:nvPr/>
        </p:nvPicPr>
        <p:blipFill>
          <a:blip r:embed="rId2">
            <a:clrChange>
              <a:clrFrom>
                <a:srgbClr val="FFFFFF"/>
              </a:clrFrom>
              <a:clrTo>
                <a:srgbClr val="FFFFFF">
                  <a:alpha val="0"/>
                </a:srgbClr>
              </a:clrTo>
            </a:clrChange>
          </a:blip>
          <a:srcRect l="48357" t="11911" r="46380" b="55700"/>
          <a:stretch/>
        </p:blipFill>
        <p:spPr>
          <a:xfrm>
            <a:off x="4929510" y="1653483"/>
            <a:ext cx="690133" cy="2068861"/>
          </a:xfrm>
          <a:prstGeom prst="rect">
            <a:avLst/>
          </a:prstGeom>
        </p:spPr>
      </p:pic>
      <p:pic>
        <p:nvPicPr>
          <p:cNvPr id="19" name="Picture 18">
            <a:extLst>
              <a:ext uri="{FF2B5EF4-FFF2-40B4-BE49-F238E27FC236}">
                <a16:creationId xmlns:a16="http://schemas.microsoft.com/office/drawing/2014/main" id="{F9E9B841-55F3-7F70-910A-B841D9146A5D}"/>
              </a:ext>
            </a:extLst>
          </p:cNvPr>
          <p:cNvPicPr>
            <a:picLocks noChangeAspect="1"/>
          </p:cNvPicPr>
          <p:nvPr/>
        </p:nvPicPr>
        <p:blipFill>
          <a:blip r:embed="rId2">
            <a:clrChange>
              <a:clrFrom>
                <a:srgbClr val="FFFFFF"/>
              </a:clrFrom>
              <a:clrTo>
                <a:srgbClr val="FFFFFF">
                  <a:alpha val="0"/>
                </a:srgbClr>
              </a:clrTo>
            </a:clrChange>
          </a:blip>
          <a:srcRect l="66572" t="-1" r="484" b="49781"/>
          <a:stretch/>
        </p:blipFill>
        <p:spPr>
          <a:xfrm>
            <a:off x="7541626" y="1515490"/>
            <a:ext cx="3464259" cy="2572063"/>
          </a:xfrm>
          <a:prstGeom prst="rect">
            <a:avLst/>
          </a:prstGeom>
        </p:spPr>
      </p:pic>
      <p:pic>
        <p:nvPicPr>
          <p:cNvPr id="20" name="Picture 19">
            <a:extLst>
              <a:ext uri="{FF2B5EF4-FFF2-40B4-BE49-F238E27FC236}">
                <a16:creationId xmlns:a16="http://schemas.microsoft.com/office/drawing/2014/main" id="{FF6E433F-E346-2A30-AE58-99DF262DBA0F}"/>
              </a:ext>
            </a:extLst>
          </p:cNvPr>
          <p:cNvPicPr>
            <a:picLocks noChangeAspect="1"/>
          </p:cNvPicPr>
          <p:nvPr/>
        </p:nvPicPr>
        <p:blipFill>
          <a:blip r:embed="rId2">
            <a:clrChange>
              <a:clrFrom>
                <a:srgbClr val="FFFFFF"/>
              </a:clrFrom>
              <a:clrTo>
                <a:srgbClr val="FFFFFF">
                  <a:alpha val="0"/>
                </a:srgbClr>
              </a:clrTo>
            </a:clrChange>
          </a:blip>
          <a:srcRect l="7227" t="53693" r="82266" b="5950"/>
          <a:stretch/>
        </p:blipFill>
        <p:spPr>
          <a:xfrm>
            <a:off x="11005885" y="673247"/>
            <a:ext cx="1198119" cy="2241310"/>
          </a:xfrm>
          <a:prstGeom prst="rect">
            <a:avLst/>
          </a:prstGeom>
        </p:spPr>
      </p:pic>
      <p:pic>
        <p:nvPicPr>
          <p:cNvPr id="21" name="Picture 20">
            <a:extLst>
              <a:ext uri="{FF2B5EF4-FFF2-40B4-BE49-F238E27FC236}">
                <a16:creationId xmlns:a16="http://schemas.microsoft.com/office/drawing/2014/main" id="{3124A03A-1A51-E637-D465-CD8A01BA796A}"/>
              </a:ext>
            </a:extLst>
          </p:cNvPr>
          <p:cNvPicPr>
            <a:picLocks noChangeAspect="1"/>
          </p:cNvPicPr>
          <p:nvPr/>
        </p:nvPicPr>
        <p:blipFill>
          <a:blip r:embed="rId2">
            <a:clrChange>
              <a:clrFrom>
                <a:srgbClr val="FFFFFF"/>
              </a:clrFrom>
              <a:clrTo>
                <a:srgbClr val="FFFFFF">
                  <a:alpha val="0"/>
                </a:srgbClr>
              </a:clrTo>
            </a:clrChange>
          </a:blip>
          <a:srcRect l="34099" t="49780" r="32958" b="1143"/>
          <a:stretch/>
        </p:blipFill>
        <p:spPr>
          <a:xfrm>
            <a:off x="4107809" y="3722344"/>
            <a:ext cx="3464259" cy="2513493"/>
          </a:xfrm>
          <a:prstGeom prst="rect">
            <a:avLst/>
          </a:prstGeom>
        </p:spPr>
      </p:pic>
      <p:pic>
        <p:nvPicPr>
          <p:cNvPr id="22" name="Picture 21">
            <a:extLst>
              <a:ext uri="{FF2B5EF4-FFF2-40B4-BE49-F238E27FC236}">
                <a16:creationId xmlns:a16="http://schemas.microsoft.com/office/drawing/2014/main" id="{9F224A7D-3C71-F668-2265-190D42C5C09E}"/>
              </a:ext>
            </a:extLst>
          </p:cNvPr>
          <p:cNvPicPr>
            <a:picLocks noChangeAspect="1"/>
          </p:cNvPicPr>
          <p:nvPr/>
        </p:nvPicPr>
        <p:blipFill>
          <a:blip r:embed="rId2">
            <a:clrChange>
              <a:clrFrom>
                <a:srgbClr val="FFFFFF"/>
              </a:clrFrom>
              <a:clrTo>
                <a:srgbClr val="FFFFFF">
                  <a:alpha val="0"/>
                </a:srgbClr>
              </a:clrTo>
            </a:clrChange>
          </a:blip>
          <a:srcRect l="84710" t="58093" r="10515" b="5703"/>
          <a:stretch/>
        </p:blipFill>
        <p:spPr>
          <a:xfrm>
            <a:off x="8562975" y="4089779"/>
            <a:ext cx="590550" cy="2181006"/>
          </a:xfrm>
          <a:prstGeom prst="rect">
            <a:avLst/>
          </a:prstGeom>
        </p:spPr>
      </p:pic>
    </p:spTree>
    <p:extLst>
      <p:ext uri="{BB962C8B-B14F-4D97-AF65-F5344CB8AC3E}">
        <p14:creationId xmlns:p14="http://schemas.microsoft.com/office/powerpoint/2010/main" val="374292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BFFB-4A2B-B1FA-A266-3E3FFB019836}"/>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B84AD6D7-437F-FBFB-7506-03E498F7ECFF}"/>
              </a:ext>
            </a:extLst>
          </p:cNvPr>
          <p:cNvPicPr>
            <a:picLocks noChangeAspect="1"/>
          </p:cNvPicPr>
          <p:nvPr/>
        </p:nvPicPr>
        <p:blipFill>
          <a:blip r:embed="rId3">
            <a:clrChange>
              <a:clrFrom>
                <a:srgbClr val="FFFFFF"/>
              </a:clrFrom>
              <a:clrTo>
                <a:srgbClr val="FFFFFF">
                  <a:alpha val="0"/>
                </a:srgbClr>
              </a:clrTo>
            </a:clrChange>
          </a:blip>
          <a:srcRect l="34099" t="49780" r="32958" b="1143"/>
          <a:stretch/>
        </p:blipFill>
        <p:spPr>
          <a:xfrm>
            <a:off x="4107809" y="3722344"/>
            <a:ext cx="3464259" cy="2513493"/>
          </a:xfrm>
          <a:prstGeom prst="rect">
            <a:avLst/>
          </a:prstGeom>
        </p:spPr>
      </p:pic>
      <p:pic>
        <p:nvPicPr>
          <p:cNvPr id="33" name="Picture 32">
            <a:extLst>
              <a:ext uri="{FF2B5EF4-FFF2-40B4-BE49-F238E27FC236}">
                <a16:creationId xmlns:a16="http://schemas.microsoft.com/office/drawing/2014/main" id="{9D7E6511-1AED-2ADC-2B8B-63CD53E08203}"/>
              </a:ext>
            </a:extLst>
          </p:cNvPr>
          <p:cNvPicPr>
            <a:picLocks noChangeAspect="1"/>
          </p:cNvPicPr>
          <p:nvPr/>
        </p:nvPicPr>
        <p:blipFill>
          <a:blip r:embed="rId3">
            <a:clrChange>
              <a:clrFrom>
                <a:srgbClr val="FFFFFF"/>
              </a:clrFrom>
              <a:clrTo>
                <a:srgbClr val="FFFFFF">
                  <a:alpha val="0"/>
                </a:srgbClr>
              </a:clrTo>
            </a:clrChange>
          </a:blip>
          <a:srcRect l="66572" t="-1" r="484" b="49781"/>
          <a:stretch/>
        </p:blipFill>
        <p:spPr>
          <a:xfrm>
            <a:off x="7541626" y="1515490"/>
            <a:ext cx="3464259" cy="2572063"/>
          </a:xfrm>
          <a:prstGeom prst="rect">
            <a:avLst/>
          </a:prstGeom>
        </p:spPr>
      </p:pic>
      <p:pic>
        <p:nvPicPr>
          <p:cNvPr id="31" name="Picture 30">
            <a:extLst>
              <a:ext uri="{FF2B5EF4-FFF2-40B4-BE49-F238E27FC236}">
                <a16:creationId xmlns:a16="http://schemas.microsoft.com/office/drawing/2014/main" id="{27ED822A-15A3-F25E-0A8E-3C1FDA5A8DC5}"/>
              </a:ext>
            </a:extLst>
          </p:cNvPr>
          <p:cNvPicPr>
            <a:picLocks noChangeAspect="1"/>
          </p:cNvPicPr>
          <p:nvPr/>
        </p:nvPicPr>
        <p:blipFill>
          <a:blip r:embed="rId3">
            <a:clrChange>
              <a:clrFrom>
                <a:srgbClr val="FFFFFF"/>
              </a:clrFrom>
              <a:clrTo>
                <a:srgbClr val="FFFFFF">
                  <a:alpha val="0"/>
                </a:srgbClr>
              </a:clrTo>
            </a:clrChange>
          </a:blip>
          <a:srcRect l="1619" t="503" r="65438" b="49842"/>
          <a:stretch/>
        </p:blipFill>
        <p:spPr>
          <a:xfrm>
            <a:off x="645669" y="1581149"/>
            <a:ext cx="3464259" cy="2543175"/>
          </a:xfrm>
          <a:prstGeom prst="rect">
            <a:avLst/>
          </a:prstGeom>
        </p:spPr>
      </p:pic>
      <p:sp>
        <p:nvSpPr>
          <p:cNvPr id="2" name="Slide Number Placeholder 3">
            <a:extLst>
              <a:ext uri="{FF2B5EF4-FFF2-40B4-BE49-F238E27FC236}">
                <a16:creationId xmlns:a16="http://schemas.microsoft.com/office/drawing/2014/main" id="{A7D051A3-3429-9FDA-52ED-8EFA952D6A7B}"/>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23" name="Graphic 22" descr="Checkmark with solid fill">
            <a:extLst>
              <a:ext uri="{FF2B5EF4-FFF2-40B4-BE49-F238E27FC236}">
                <a16:creationId xmlns:a16="http://schemas.microsoft.com/office/drawing/2014/main" id="{03086C42-D11E-51CA-C76F-78FC0509D4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4593" y="2116271"/>
            <a:ext cx="914400" cy="914400"/>
          </a:xfrm>
          <a:prstGeom prst="rect">
            <a:avLst/>
          </a:prstGeom>
        </p:spPr>
      </p:pic>
      <p:sp>
        <p:nvSpPr>
          <p:cNvPr id="24" name="Title 2">
            <a:extLst>
              <a:ext uri="{FF2B5EF4-FFF2-40B4-BE49-F238E27FC236}">
                <a16:creationId xmlns:a16="http://schemas.microsoft.com/office/drawing/2014/main" id="{53E6F67C-96A0-2A45-AA54-09A4A1A4A3E3}"/>
              </a:ext>
            </a:extLst>
          </p:cNvPr>
          <p:cNvSpPr>
            <a:spLocks noGrp="1"/>
          </p:cNvSpPr>
          <p:nvPr>
            <p:ph type="title"/>
          </p:nvPr>
        </p:nvSpPr>
        <p:spPr>
          <a:xfrm>
            <a:off x="989456" y="564773"/>
            <a:ext cx="8702178" cy="859826"/>
          </a:xfrm>
        </p:spPr>
        <p:txBody>
          <a:bodyPr anchor="ctr">
            <a:normAutofit/>
          </a:bodyPr>
          <a:lstStyle/>
          <a:p>
            <a:r>
              <a:rPr lang="en-GB" sz="3800" dirty="0">
                <a:solidFill>
                  <a:schemeClr val="bg1"/>
                </a:solidFill>
              </a:rPr>
              <a:t>Which graphs show exponential growth?</a:t>
            </a:r>
          </a:p>
        </p:txBody>
      </p:sp>
      <p:sp>
        <p:nvSpPr>
          <p:cNvPr id="25" name="TextBox 24">
            <a:extLst>
              <a:ext uri="{FF2B5EF4-FFF2-40B4-BE49-F238E27FC236}">
                <a16:creationId xmlns:a16="http://schemas.microsoft.com/office/drawing/2014/main" id="{C9CCCB53-21B4-F28A-F515-7DEBD7F9AD65}"/>
              </a:ext>
            </a:extLst>
          </p:cNvPr>
          <p:cNvSpPr txBox="1"/>
          <p:nvPr/>
        </p:nvSpPr>
        <p:spPr>
          <a:xfrm>
            <a:off x="8134959" y="4005263"/>
            <a:ext cx="502061" cy="923330"/>
          </a:xfrm>
          <a:prstGeom prst="rect">
            <a:avLst/>
          </a:prstGeom>
          <a:noFill/>
        </p:spPr>
        <p:txBody>
          <a:bodyPr wrap="none" rtlCol="0">
            <a:spAutoFit/>
          </a:bodyPr>
          <a:lstStyle/>
          <a:p>
            <a:r>
              <a:rPr lang="en-US" sz="5400" dirty="0">
                <a:solidFill>
                  <a:srgbClr val="B53471"/>
                </a:solidFill>
              </a:rPr>
              <a:t>F</a:t>
            </a:r>
          </a:p>
        </p:txBody>
      </p:sp>
      <p:sp>
        <p:nvSpPr>
          <p:cNvPr id="26" name="TextBox 25">
            <a:extLst>
              <a:ext uri="{FF2B5EF4-FFF2-40B4-BE49-F238E27FC236}">
                <a16:creationId xmlns:a16="http://schemas.microsoft.com/office/drawing/2014/main" id="{7BC14D20-A851-FB9F-C1EC-5466D0DE006A}"/>
              </a:ext>
            </a:extLst>
          </p:cNvPr>
          <p:cNvSpPr txBox="1"/>
          <p:nvPr/>
        </p:nvSpPr>
        <p:spPr>
          <a:xfrm>
            <a:off x="10895816" y="730153"/>
            <a:ext cx="611065" cy="923330"/>
          </a:xfrm>
          <a:prstGeom prst="rect">
            <a:avLst/>
          </a:prstGeom>
          <a:noFill/>
        </p:spPr>
        <p:txBody>
          <a:bodyPr wrap="none" rtlCol="0">
            <a:spAutoFit/>
          </a:bodyPr>
          <a:lstStyle/>
          <a:p>
            <a:r>
              <a:rPr lang="en-US" sz="5400" dirty="0">
                <a:solidFill>
                  <a:srgbClr val="B53471"/>
                </a:solidFill>
              </a:rPr>
              <a:t>D</a:t>
            </a:r>
          </a:p>
        </p:txBody>
      </p:sp>
      <p:sp>
        <p:nvSpPr>
          <p:cNvPr id="27" name="TextBox 26">
            <a:extLst>
              <a:ext uri="{FF2B5EF4-FFF2-40B4-BE49-F238E27FC236}">
                <a16:creationId xmlns:a16="http://schemas.microsoft.com/office/drawing/2014/main" id="{907E2E3C-55CF-98B9-55B8-F50F0EB3E051}"/>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28" name="TextBox 27">
            <a:extLst>
              <a:ext uri="{FF2B5EF4-FFF2-40B4-BE49-F238E27FC236}">
                <a16:creationId xmlns:a16="http://schemas.microsoft.com/office/drawing/2014/main" id="{910C57F2-ADE1-3D1D-9178-83DED8443146}"/>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29" name="TextBox 28">
            <a:extLst>
              <a:ext uri="{FF2B5EF4-FFF2-40B4-BE49-F238E27FC236}">
                <a16:creationId xmlns:a16="http://schemas.microsoft.com/office/drawing/2014/main" id="{1DF43B8D-0212-023C-5387-7A307A7C12ED}"/>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30" name="TextBox 29">
            <a:extLst>
              <a:ext uri="{FF2B5EF4-FFF2-40B4-BE49-F238E27FC236}">
                <a16:creationId xmlns:a16="http://schemas.microsoft.com/office/drawing/2014/main" id="{F2750131-9984-6245-DC0F-5CB14B0DCAC4}"/>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32" name="Picture 31">
            <a:extLst>
              <a:ext uri="{FF2B5EF4-FFF2-40B4-BE49-F238E27FC236}">
                <a16:creationId xmlns:a16="http://schemas.microsoft.com/office/drawing/2014/main" id="{5E24AF87-B374-8983-3D96-51C597684B08}"/>
              </a:ext>
            </a:extLst>
          </p:cNvPr>
          <p:cNvPicPr>
            <a:picLocks noChangeAspect="1"/>
          </p:cNvPicPr>
          <p:nvPr/>
        </p:nvPicPr>
        <p:blipFill>
          <a:blip r:embed="rId3">
            <a:clrChange>
              <a:clrFrom>
                <a:srgbClr val="FFFFFF"/>
              </a:clrFrom>
              <a:clrTo>
                <a:srgbClr val="FFFFFF">
                  <a:alpha val="0"/>
                </a:srgbClr>
              </a:clrTo>
            </a:clrChange>
          </a:blip>
          <a:srcRect l="48357" t="11911" r="46380" b="55700"/>
          <a:stretch/>
        </p:blipFill>
        <p:spPr>
          <a:xfrm>
            <a:off x="4929510" y="1653483"/>
            <a:ext cx="690133" cy="2068861"/>
          </a:xfrm>
          <a:prstGeom prst="rect">
            <a:avLst/>
          </a:prstGeom>
        </p:spPr>
      </p:pic>
      <p:pic>
        <p:nvPicPr>
          <p:cNvPr id="34" name="Picture 33">
            <a:extLst>
              <a:ext uri="{FF2B5EF4-FFF2-40B4-BE49-F238E27FC236}">
                <a16:creationId xmlns:a16="http://schemas.microsoft.com/office/drawing/2014/main" id="{0745844D-4A36-4818-24BE-C276B156FF91}"/>
              </a:ext>
            </a:extLst>
          </p:cNvPr>
          <p:cNvPicPr>
            <a:picLocks noChangeAspect="1"/>
          </p:cNvPicPr>
          <p:nvPr/>
        </p:nvPicPr>
        <p:blipFill>
          <a:blip r:embed="rId3">
            <a:clrChange>
              <a:clrFrom>
                <a:srgbClr val="FFFFFF"/>
              </a:clrFrom>
              <a:clrTo>
                <a:srgbClr val="FFFFFF">
                  <a:alpha val="0"/>
                </a:srgbClr>
              </a:clrTo>
            </a:clrChange>
          </a:blip>
          <a:srcRect l="7227" t="53693" r="82266" b="5950"/>
          <a:stretch/>
        </p:blipFill>
        <p:spPr>
          <a:xfrm>
            <a:off x="11005885" y="673247"/>
            <a:ext cx="1198119" cy="2241310"/>
          </a:xfrm>
          <a:prstGeom prst="rect">
            <a:avLst/>
          </a:prstGeom>
        </p:spPr>
      </p:pic>
      <p:pic>
        <p:nvPicPr>
          <p:cNvPr id="36" name="Picture 35">
            <a:extLst>
              <a:ext uri="{FF2B5EF4-FFF2-40B4-BE49-F238E27FC236}">
                <a16:creationId xmlns:a16="http://schemas.microsoft.com/office/drawing/2014/main" id="{E4F75F1A-015D-3A53-8326-B02DE9735077}"/>
              </a:ext>
            </a:extLst>
          </p:cNvPr>
          <p:cNvPicPr>
            <a:picLocks noChangeAspect="1"/>
          </p:cNvPicPr>
          <p:nvPr/>
        </p:nvPicPr>
        <p:blipFill>
          <a:blip r:embed="rId3">
            <a:clrChange>
              <a:clrFrom>
                <a:srgbClr val="FFFFFF"/>
              </a:clrFrom>
              <a:clrTo>
                <a:srgbClr val="FFFFFF">
                  <a:alpha val="0"/>
                </a:srgbClr>
              </a:clrTo>
            </a:clrChange>
          </a:blip>
          <a:srcRect l="84710" t="58093" r="10515" b="5703"/>
          <a:stretch/>
        </p:blipFill>
        <p:spPr>
          <a:xfrm>
            <a:off x="8562975" y="4089779"/>
            <a:ext cx="590550" cy="2181006"/>
          </a:xfrm>
          <a:prstGeom prst="rect">
            <a:avLst/>
          </a:prstGeom>
        </p:spPr>
      </p:pic>
      <p:pic>
        <p:nvPicPr>
          <p:cNvPr id="39" name="Graphic 38" descr="Close with solid fill">
            <a:extLst>
              <a:ext uri="{FF2B5EF4-FFF2-40B4-BE49-F238E27FC236}">
                <a16:creationId xmlns:a16="http://schemas.microsoft.com/office/drawing/2014/main" id="{63C17708-CE38-AC26-6E0E-688B64CED7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5477" y="4685289"/>
            <a:ext cx="914400" cy="914400"/>
          </a:xfrm>
          <a:prstGeom prst="rect">
            <a:avLst/>
          </a:prstGeom>
        </p:spPr>
      </p:pic>
      <p:pic>
        <p:nvPicPr>
          <p:cNvPr id="40" name="Graphic 39" descr="Checkmark with solid fill">
            <a:extLst>
              <a:ext uri="{FF2B5EF4-FFF2-40B4-BE49-F238E27FC236}">
                <a16:creationId xmlns:a16="http://schemas.microsoft.com/office/drawing/2014/main" id="{B0F85C34-F977-19AB-0AD2-2F811F8B9A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9113" y="1704517"/>
            <a:ext cx="914400" cy="914400"/>
          </a:xfrm>
          <a:prstGeom prst="rect">
            <a:avLst/>
          </a:prstGeom>
        </p:spPr>
      </p:pic>
      <p:pic>
        <p:nvPicPr>
          <p:cNvPr id="41" name="Graphic 40" descr="Checkmark with solid fill">
            <a:extLst>
              <a:ext uri="{FF2B5EF4-FFF2-40B4-BE49-F238E27FC236}">
                <a16:creationId xmlns:a16="http://schemas.microsoft.com/office/drawing/2014/main" id="{54449A33-3C18-A2CB-1975-2350360441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5505" y="1581149"/>
            <a:ext cx="914400" cy="914400"/>
          </a:xfrm>
          <a:prstGeom prst="rect">
            <a:avLst/>
          </a:prstGeom>
        </p:spPr>
      </p:pic>
      <p:pic>
        <p:nvPicPr>
          <p:cNvPr id="42" name="Graphic 41" descr="Checkmark with solid fill">
            <a:extLst>
              <a:ext uri="{FF2B5EF4-FFF2-40B4-BE49-F238E27FC236}">
                <a16:creationId xmlns:a16="http://schemas.microsoft.com/office/drawing/2014/main" id="{01870519-5321-EC1F-A6B0-14174E3E0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681" y="107573"/>
            <a:ext cx="914400" cy="914400"/>
          </a:xfrm>
          <a:prstGeom prst="rect">
            <a:avLst/>
          </a:prstGeom>
        </p:spPr>
      </p:pic>
      <p:pic>
        <p:nvPicPr>
          <p:cNvPr id="43" name="Graphic 42" descr="Checkmark with solid fill">
            <a:extLst>
              <a:ext uri="{FF2B5EF4-FFF2-40B4-BE49-F238E27FC236}">
                <a16:creationId xmlns:a16="http://schemas.microsoft.com/office/drawing/2014/main" id="{74FD4FDF-E5E3-AFAA-A33C-DE4B992AA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1549" y="3801020"/>
            <a:ext cx="914400" cy="914400"/>
          </a:xfrm>
          <a:prstGeom prst="rect">
            <a:avLst/>
          </a:prstGeom>
        </p:spPr>
      </p:pic>
    </p:spTree>
    <p:extLst>
      <p:ext uri="{BB962C8B-B14F-4D97-AF65-F5344CB8AC3E}">
        <p14:creationId xmlns:p14="http://schemas.microsoft.com/office/powerpoint/2010/main" val="40162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Exponential Graphs</a:t>
            </a:r>
          </a:p>
          <a:p>
            <a:pPr>
              <a:lnSpc>
                <a:spcPct val="150000"/>
              </a:lnSpc>
            </a:pPr>
            <a:r>
              <a:rPr lang="en-US" sz="4000" dirty="0">
                <a:latin typeface="Segoe UI Light" panose="020B0502040204020203" pitchFamily="34" charset="0"/>
                <a:cs typeface="Segoe UI Light" panose="020B0502040204020203" pitchFamily="34" charset="0"/>
              </a:rPr>
              <a:t>Radioactive Decay</a:t>
            </a:r>
          </a:p>
          <a:p>
            <a:pPr>
              <a:lnSpc>
                <a:spcPct val="150000"/>
              </a:lnSpc>
            </a:pPr>
            <a:r>
              <a:rPr lang="en-US" sz="4000" dirty="0">
                <a:latin typeface="Segoe UI Light" panose="020B0502040204020203" pitchFamily="34" charset="0"/>
                <a:cs typeface="Segoe UI Light" panose="020B0502040204020203" pitchFamily="34" charset="0"/>
              </a:rPr>
              <a:t>Questions</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005"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cie on Twitter: &amp;quot;… &amp;quot;">
            <a:extLst>
              <a:ext uri="{FF2B5EF4-FFF2-40B4-BE49-F238E27FC236}">
                <a16:creationId xmlns:a16="http://schemas.microsoft.com/office/drawing/2014/main" id="{A3EF618E-8B37-CD48-91F5-FF50068E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805" y="0"/>
            <a:ext cx="10280280" cy="63523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DC8249-3E20-F54E-96E1-2ED034329152}"/>
              </a:ext>
            </a:extLst>
          </p:cNvPr>
          <p:cNvSpPr/>
          <p:nvPr/>
        </p:nvSpPr>
        <p:spPr>
          <a:xfrm>
            <a:off x="67945" y="98425"/>
            <a:ext cx="6096000" cy="646331"/>
          </a:xfrm>
          <a:prstGeom prst="rect">
            <a:avLst/>
          </a:prstGeom>
        </p:spPr>
        <p:txBody>
          <a:bodyPr>
            <a:spAutoFit/>
          </a:bodyPr>
          <a:lstStyle/>
          <a:p>
            <a:r>
              <a:rPr lang="en-GB" b="1" dirty="0">
                <a:solidFill>
                  <a:srgbClr val="0F1419"/>
                </a:solidFill>
                <a:latin typeface="-apple-system"/>
              </a:rPr>
              <a:t>Jens von Bergmann</a:t>
            </a:r>
          </a:p>
          <a:p>
            <a:r>
              <a:rPr lang="en-GB" dirty="0">
                <a:solidFill>
                  <a:srgbClr val="536471"/>
                </a:solidFill>
                <a:latin typeface="-apple-system"/>
              </a:rPr>
              <a:t>@vb_jens</a:t>
            </a:r>
            <a:endParaRPr lang="en-GB" b="0" i="0" dirty="0">
              <a:solidFill>
                <a:srgbClr val="536471"/>
              </a:solidFill>
              <a:effectLst/>
              <a:latin typeface="-apple-system"/>
            </a:endParaRPr>
          </a:p>
        </p:txBody>
      </p:sp>
      <p:sp>
        <p:nvSpPr>
          <p:cNvPr id="2" name="Slide Number Placeholder 3">
            <a:extLst>
              <a:ext uri="{FF2B5EF4-FFF2-40B4-BE49-F238E27FC236}">
                <a16:creationId xmlns:a16="http://schemas.microsoft.com/office/drawing/2014/main" id="{12011756-472E-586C-5393-B9EBDF7795B4}"/>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Tree>
    <p:extLst>
      <p:ext uri="{BB962C8B-B14F-4D97-AF65-F5344CB8AC3E}">
        <p14:creationId xmlns:p14="http://schemas.microsoft.com/office/powerpoint/2010/main" val="403721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Radioactive Decay</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Exponential Decay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0147" y="1673225"/>
                <a:ext cx="10515600" cy="4351338"/>
              </a:xfrm>
            </p:spPr>
            <p:txBody>
              <a:bodyPr>
                <a:normAutofit/>
              </a:bodyPr>
              <a:lstStyle/>
              <a:p>
                <a:pPr marL="0" indent="0">
                  <a:lnSpc>
                    <a:spcPct val="150000"/>
                  </a:lnSpc>
                  <a:spcAft>
                    <a:spcPts val="1000"/>
                  </a:spcAft>
                  <a:buNone/>
                </a:pPr>
                <a:r>
                  <a:rPr lang="en-GB" dirty="0"/>
                  <a:t>Exponential decay happens when a very simple rule is obeyed:</a:t>
                </a:r>
              </a:p>
              <a:p>
                <a:pPr marL="0" indent="0">
                  <a:lnSpc>
                    <a:spcPct val="150000"/>
                  </a:lnSpc>
                  <a:spcAft>
                    <a:spcPts val="1000"/>
                  </a:spcAf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𝑟𝑎𝑡𝑒</m:t>
                      </m:r>
                      <m:r>
                        <a:rPr lang="en-GB" i="1">
                          <a:latin typeface="Cambria Math" panose="02040503050406030204" pitchFamily="18" charset="0"/>
                        </a:rPr>
                        <m:t> </m:t>
                      </m:r>
                      <m:r>
                        <a:rPr lang="en-GB" i="1">
                          <a:latin typeface="Cambria Math" panose="02040503050406030204" pitchFamily="18" charset="0"/>
                        </a:rPr>
                        <m:t>𝑜𝑓</m:t>
                      </m:r>
                      <m:r>
                        <a:rPr lang="en-GB" i="1">
                          <a:latin typeface="Cambria Math" panose="02040503050406030204" pitchFamily="18" charset="0"/>
                        </a:rPr>
                        <m:t> </m:t>
                      </m:r>
                      <m:r>
                        <a:rPr lang="en-GB" i="1">
                          <a:latin typeface="Cambria Math" panose="02040503050406030204" pitchFamily="18" charset="0"/>
                        </a:rPr>
                        <m:t>𝑑𝑒𝑐𝑎𝑦</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𝑎𝑚𝑜𝑢𝑛𝑡</m:t>
                      </m:r>
                      <m:r>
                        <a:rPr lang="en-GB" i="1">
                          <a:latin typeface="Cambria Math" panose="02040503050406030204" pitchFamily="18" charset="0"/>
                        </a:rPr>
                        <m:t> </m:t>
                      </m:r>
                      <m:r>
                        <a:rPr lang="en-GB" i="1">
                          <a:latin typeface="Cambria Math" panose="02040503050406030204" pitchFamily="18" charset="0"/>
                        </a:rPr>
                        <m:t>𝑜𝑓</m:t>
                      </m:r>
                      <m:r>
                        <a:rPr lang="en-GB" i="1">
                          <a:latin typeface="Cambria Math" panose="02040503050406030204" pitchFamily="18" charset="0"/>
                        </a:rPr>
                        <m:t> </m:t>
                      </m:r>
                      <m:r>
                        <a:rPr lang="en-GB" i="1">
                          <a:latin typeface="Cambria Math" panose="02040503050406030204" pitchFamily="18" charset="0"/>
                        </a:rPr>
                        <m:t>𝑠𝑡𝑢𝑓𝑓</m:t>
                      </m:r>
                    </m:oMath>
                  </m:oMathPara>
                </a14:m>
                <a:endParaRPr lang="en-GB" dirty="0"/>
              </a:p>
              <a:p>
                <a:pPr marL="0" indent="0">
                  <a:lnSpc>
                    <a:spcPct val="150000"/>
                  </a:lnSpc>
                  <a:spcAft>
                    <a:spcPts val="1000"/>
                  </a:spcAft>
                  <a:buNone/>
                </a:pPr>
                <a:r>
                  <a:rPr lang="en-GB" dirty="0"/>
                  <a:t>The result is always the same:</a:t>
                </a:r>
              </a:p>
              <a:p>
                <a:pPr marL="0" indent="0">
                  <a:lnSpc>
                    <a:spcPct val="150000"/>
                  </a:lnSpc>
                  <a:spcAft>
                    <a:spcPts val="1000"/>
                  </a:spcAft>
                  <a:buNone/>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𝑁</m:t>
                      </m:r>
                      <m:r>
                        <a:rPr lang="en-GB" sz="4000" i="1">
                          <a:latin typeface="Cambria Math" panose="02040503050406030204" pitchFamily="18" charset="0"/>
                        </a:rPr>
                        <m:t>=</m:t>
                      </m:r>
                      <m:sSub>
                        <m:sSubPr>
                          <m:ctrlPr>
                            <a:rPr lang="en-GB" sz="4000" i="1">
                              <a:latin typeface="Cambria Math" panose="02040503050406030204" pitchFamily="18" charset="0"/>
                            </a:rPr>
                          </m:ctrlPr>
                        </m:sSubPr>
                        <m:e>
                          <m:r>
                            <a:rPr lang="en-GB" sz="4000" b="0" i="1" smtClean="0">
                              <a:latin typeface="Cambria Math" panose="02040503050406030204" pitchFamily="18" charset="0"/>
                            </a:rPr>
                            <m:t>𝑁</m:t>
                          </m:r>
                        </m:e>
                        <m:sub>
                          <m:r>
                            <a:rPr lang="en-GB" sz="4000" i="1">
                              <a:latin typeface="Cambria Math" panose="02040503050406030204" pitchFamily="18" charset="0"/>
                            </a:rPr>
                            <m:t>0</m:t>
                          </m:r>
                        </m:sub>
                      </m:sSub>
                      <m:sSup>
                        <m:sSupPr>
                          <m:ctrlPr>
                            <a:rPr lang="en-GB" sz="4000" i="1">
                              <a:latin typeface="Cambria Math" panose="02040503050406030204" pitchFamily="18" charset="0"/>
                            </a:rPr>
                          </m:ctrlPr>
                        </m:sSupPr>
                        <m:e>
                          <m:r>
                            <a:rPr lang="en-GB" sz="4000" i="1">
                              <a:latin typeface="Cambria Math" panose="02040503050406030204" pitchFamily="18" charset="0"/>
                            </a:rPr>
                            <m:t>𝑒</m:t>
                          </m:r>
                        </m:e>
                        <m:sup>
                          <m:r>
                            <a:rPr lang="en-GB" sz="4000" i="1">
                              <a:latin typeface="Cambria Math" panose="02040503050406030204" pitchFamily="18" charset="0"/>
                            </a:rPr>
                            <m:t>−</m:t>
                          </m:r>
                          <m:r>
                            <a:rPr lang="en-GB" sz="4000" i="1">
                              <a:latin typeface="Cambria Math" panose="02040503050406030204" pitchFamily="18" charset="0"/>
                            </a:rPr>
                            <m:t>𝑘𝑡</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0147" y="1673225"/>
                <a:ext cx="10515600" cy="4351338"/>
              </a:xfrm>
              <a:blipFill>
                <a:blip r:embed="rId3"/>
                <a:stretch>
                  <a:fillRect l="-1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6"/>
              <p:cNvSpPr txBox="1"/>
              <p:nvPr/>
            </p:nvSpPr>
            <p:spPr>
              <a:xfrm>
                <a:off x="125219" y="4199428"/>
                <a:ext cx="4161032" cy="2043372"/>
              </a:xfrm>
              <a:prstGeom prst="rect">
                <a:avLst/>
              </a:prstGeom>
              <a:ln w="38100">
                <a:solidFill>
                  <a:srgbClr val="F79F1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ea typeface="Times New Roman" charset="0"/>
                          <a:cs typeface="Times New Roman" charset="0"/>
                        </a:rPr>
                        <m:t>𝑁</m:t>
                      </m:r>
                      <m:r>
                        <a:rPr lang="en-GB" sz="2400" i="1" smtClean="0">
                          <a:latin typeface="Cambria Math" charset="0"/>
                          <a:ea typeface="Times New Roman" charset="0"/>
                          <a:cs typeface="Times New Roman" charset="0"/>
                        </a:rPr>
                        <m:t> = </m:t>
                      </m:r>
                      <m:r>
                        <a:rPr lang="en-GB" sz="2400" i="1" smtClean="0">
                          <a:latin typeface="Cambria Math" charset="0"/>
                          <a:ea typeface="Times New Roman" charset="0"/>
                          <a:cs typeface="Times New Roman" charset="0"/>
                        </a:rPr>
                        <m:t>𝑠𝑡𝑢𝑓𝑓</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𝑎𝑡</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𝑡𝑖𝑚𝑒</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𝑡</m:t>
                      </m:r>
                    </m:oMath>
                  </m:oMathPara>
                </a14:m>
                <a:endParaRPr lang="en-GB" sz="2400" dirty="0">
                  <a:latin typeface="News Gothic MT" charset="0"/>
                  <a:ea typeface="Times New Roman" charset="0"/>
                  <a:cs typeface="Times New Roman" charset="0"/>
                </a:endParaRPr>
              </a:p>
              <a:p>
                <a:pPr>
                  <a:lnSpc>
                    <a:spcPct val="115000"/>
                  </a:lnSpc>
                </a:pPr>
                <a:r>
                  <a:rPr lang="en-GB" i="1" dirty="0">
                    <a:latin typeface="Segoe UI Light" panose="020B0502040204020203" pitchFamily="34" charset="0"/>
                    <a:ea typeface="Times New Roman" charset="0"/>
                    <a:cs typeface="Segoe UI Light" panose="020B0502040204020203" pitchFamily="34" charset="0"/>
                  </a:rPr>
                  <a:t>(radioactive particles, charge, current, etc.)</a:t>
                </a:r>
              </a:p>
              <a:p>
                <a:pPr>
                  <a:lnSpc>
                    <a:spcPct val="115000"/>
                  </a:lnSpc>
                </a:pPr>
                <a14:m>
                  <m:oMathPara xmlns:m="http://schemas.openxmlformats.org/officeDocument/2006/math">
                    <m:oMathParaPr>
                      <m:jc m:val="left"/>
                    </m:oMathParaPr>
                    <m:oMath xmlns:m="http://schemas.openxmlformats.org/officeDocument/2006/math">
                      <m:sSub>
                        <m:sSubPr>
                          <m:ctrlPr>
                            <a:rPr lang="en-GB" sz="2400" i="1">
                              <a:latin typeface="Cambria Math" panose="02040503050406030204" pitchFamily="18" charset="0"/>
                              <a:ea typeface="Times New Roman" charset="0"/>
                              <a:cs typeface="Times New Roman" charset="0"/>
                            </a:rPr>
                          </m:ctrlPr>
                        </m:sSubPr>
                        <m:e>
                          <m:r>
                            <a:rPr lang="en-GB" sz="2400" b="0" i="1" smtClean="0">
                              <a:latin typeface="Cambria Math" panose="02040503050406030204" pitchFamily="18" charset="0"/>
                              <a:ea typeface="Times New Roman" charset="0"/>
                              <a:cs typeface="Times New Roman" charset="0"/>
                            </a:rPr>
                            <m:t>𝑁</m:t>
                          </m:r>
                        </m:e>
                        <m:sub>
                          <m:r>
                            <a:rPr lang="en-GB" sz="2400" i="1">
                              <a:latin typeface="Cambria Math" charset="0"/>
                              <a:ea typeface="Times New Roman" charset="0"/>
                              <a:cs typeface="Times New Roman" charset="0"/>
                            </a:rPr>
                            <m:t>0</m:t>
                          </m:r>
                        </m:sub>
                      </m:sSub>
                      <m:r>
                        <a:rPr lang="en-GB" sz="2400" i="1">
                          <a:latin typeface="Cambria Math" charset="0"/>
                          <a:ea typeface="Times New Roman" charset="0"/>
                          <a:cs typeface="Times New Roman" charset="0"/>
                        </a:rPr>
                        <m:t>=</m:t>
                      </m:r>
                      <m:r>
                        <a:rPr lang="en-GB" sz="2400" i="1">
                          <a:latin typeface="Cambria Math" charset="0"/>
                          <a:ea typeface="Times New Roman" charset="0"/>
                          <a:cs typeface="Times New Roman" charset="0"/>
                        </a:rPr>
                        <m:t>𝑠𝑡𝑢𝑓𝑓</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𝑎𝑡</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𝑡𝑖𝑚𝑒</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𝑡</m:t>
                      </m:r>
                      <m:r>
                        <a:rPr lang="en-GB" sz="2400" i="1">
                          <a:latin typeface="Cambria Math" charset="0"/>
                          <a:ea typeface="Times New Roman" charset="0"/>
                          <a:cs typeface="Times New Roman" charset="0"/>
                        </a:rPr>
                        <m:t>=0</m:t>
                      </m:r>
                    </m:oMath>
                  </m:oMathPara>
                </a14:m>
                <a:endParaRPr lang="en-GB" sz="2400" dirty="0">
                  <a:latin typeface="News Gothic MT" charset="0"/>
                  <a:ea typeface="Times New Roman" charset="0"/>
                  <a:cs typeface="Times New Roman" charset="0"/>
                </a:endParaRPr>
              </a:p>
              <a:p>
                <a:pPr>
                  <a:lnSpc>
                    <a:spcPct val="115000"/>
                  </a:lnSpc>
                </a:pPr>
                <a14:m>
                  <m:oMathPara xmlns:m="http://schemas.openxmlformats.org/officeDocument/2006/math">
                    <m:oMathParaPr>
                      <m:jc m:val="left"/>
                    </m:oMathParaPr>
                    <m:oMath xmlns:m="http://schemas.openxmlformats.org/officeDocument/2006/math">
                      <m:r>
                        <a:rPr lang="en-GB" sz="2400" i="1">
                          <a:latin typeface="Cambria Math" charset="0"/>
                          <a:ea typeface="Times New Roman" charset="0"/>
                          <a:cs typeface="Times New Roman" charset="0"/>
                        </a:rPr>
                        <m:t>𝑘</m:t>
                      </m:r>
                      <m:r>
                        <a:rPr lang="en-GB" sz="2400" i="1">
                          <a:latin typeface="Cambria Math" charset="0"/>
                          <a:ea typeface="Times New Roman" charset="0"/>
                          <a:cs typeface="Times New Roman" charset="0"/>
                        </a:rPr>
                        <m:t>=</m:t>
                      </m:r>
                      <m:r>
                        <a:rPr lang="en-GB" sz="2400" b="0" i="1" smtClean="0">
                          <a:latin typeface="Cambria Math" panose="02040503050406030204" pitchFamily="18" charset="0"/>
                          <a:ea typeface="Times New Roman" charset="0"/>
                          <a:cs typeface="Times New Roman" charset="0"/>
                        </a:rPr>
                        <m:t>𝑠𝑜𝑚𝑒</m:t>
                      </m:r>
                      <m:r>
                        <a:rPr lang="en-GB" sz="2400" b="0" i="1" smtClean="0">
                          <a:latin typeface="Cambria Math" panose="02040503050406030204" pitchFamily="18" charset="0"/>
                          <a:ea typeface="Times New Roman" charset="0"/>
                          <a:cs typeface="Times New Roman" charset="0"/>
                        </a:rPr>
                        <m:t> </m:t>
                      </m:r>
                      <m:r>
                        <a:rPr lang="en-GB" sz="2400" i="1">
                          <a:latin typeface="Cambria Math" charset="0"/>
                          <a:ea typeface="Times New Roman" charset="0"/>
                          <a:cs typeface="Times New Roman" charset="0"/>
                        </a:rPr>
                        <m:t>𝑐𝑜𝑛𝑠𝑡𝑎𝑛𝑡</m:t>
                      </m:r>
                    </m:oMath>
                  </m:oMathPara>
                </a14:m>
                <a:endParaRPr lang="en-GB" sz="2400" dirty="0">
                  <a:latin typeface="News Gothic MT" charset="0"/>
                  <a:ea typeface="Times New Roman" charset="0"/>
                  <a:cs typeface="Times New Roman" charset="0"/>
                </a:endParaRPr>
              </a:p>
              <a:p>
                <a:pPr>
                  <a:lnSpc>
                    <a:spcPct val="115000"/>
                  </a:lnSpc>
                </a:pPr>
                <a14:m>
                  <m:oMathPara xmlns:m="http://schemas.openxmlformats.org/officeDocument/2006/math">
                    <m:oMathParaPr>
                      <m:jc m:val="left"/>
                    </m:oMathParaPr>
                    <m:oMath xmlns:m="http://schemas.openxmlformats.org/officeDocument/2006/math">
                      <m:r>
                        <a:rPr lang="en-GB" sz="2400" i="1">
                          <a:latin typeface="Cambria Math" charset="0"/>
                          <a:ea typeface="Times New Roman" charset="0"/>
                          <a:cs typeface="Times New Roman" charset="0"/>
                        </a:rPr>
                        <m:t>𝑡</m:t>
                      </m:r>
                      <m:r>
                        <a:rPr lang="en-GB" sz="2400" i="1">
                          <a:latin typeface="Cambria Math" charset="0"/>
                          <a:ea typeface="Times New Roman" charset="0"/>
                          <a:cs typeface="Times New Roman" charset="0"/>
                        </a:rPr>
                        <m:t>=</m:t>
                      </m:r>
                      <m:r>
                        <a:rPr lang="en-GB" sz="2400" i="1">
                          <a:latin typeface="Cambria Math" charset="0"/>
                          <a:ea typeface="Times New Roman" charset="0"/>
                          <a:cs typeface="Times New Roman" charset="0"/>
                        </a:rPr>
                        <m:t>𝑡𝑖𝑚𝑒</m:t>
                      </m:r>
                    </m:oMath>
                  </m:oMathPara>
                </a14:m>
                <a:endParaRPr lang="en-GB" sz="2400" dirty="0">
                  <a:latin typeface="News Gothic MT" charset="0"/>
                  <a:ea typeface="Times New Roman" charset="0"/>
                  <a:cs typeface="Times New Roman" charset="0"/>
                </a:endParaRPr>
              </a:p>
              <a:p>
                <a:pPr>
                  <a:lnSpc>
                    <a:spcPct val="115000"/>
                  </a:lnSpc>
                </a:pPr>
                <a:endParaRPr lang="en-GB" sz="2400" dirty="0">
                  <a:latin typeface="News Gothic MT" charset="0"/>
                  <a:ea typeface="Times New Roman" charset="0"/>
                  <a:cs typeface="Times New Roman" charset="0"/>
                </a:endParaRPr>
              </a:p>
              <a:p>
                <a:pPr>
                  <a:lnSpc>
                    <a:spcPct val="115000"/>
                  </a:lnSpc>
                </a:pPr>
                <a:endParaRPr lang="en-GB" sz="2400" dirty="0">
                  <a:latin typeface="News Gothic MT" charset="0"/>
                  <a:ea typeface="Times New Roman" charset="0"/>
                  <a:cs typeface="Times New Roman" charset="0"/>
                </a:endParaRPr>
              </a:p>
            </p:txBody>
          </p:sp>
        </mc:Choice>
        <mc:Fallback xmlns="">
          <p:sp>
            <p:nvSpPr>
              <p:cNvPr id="5" name="Text Box 6"/>
              <p:cNvSpPr txBox="1">
                <a:spLocks noRot="1" noChangeAspect="1" noMove="1" noResize="1" noEditPoints="1" noAdjustHandles="1" noChangeArrowheads="1" noChangeShapeType="1" noTextEdit="1"/>
              </p:cNvSpPr>
              <p:nvPr/>
            </p:nvSpPr>
            <p:spPr>
              <a:xfrm>
                <a:off x="125219" y="4199428"/>
                <a:ext cx="4161032" cy="2043372"/>
              </a:xfrm>
              <a:prstGeom prst="rect">
                <a:avLst/>
              </a:prstGeom>
              <a:blipFill>
                <a:blip r:embed="rId4"/>
                <a:stretch>
                  <a:fillRect l="-872" r="-145"/>
                </a:stretch>
              </a:blipFill>
              <a:ln w="38100">
                <a:solidFill>
                  <a:srgbClr val="F79F1F"/>
                </a:solidFill>
              </a:ln>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B9782A95-3561-D50B-1532-698BA444B513}"/>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22</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249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a:t>Radioactive Dice!</a:t>
            </a:r>
            <a:endParaRPr lang="en-GB" b="1"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23</a:t>
            </a:fld>
            <a:endParaRPr lang="en-GB" dirty="0">
              <a:latin typeface="Segoe UI Light" panose="020B0502040204020203" pitchFamily="34" charset="0"/>
              <a:cs typeface="Segoe UI Light" panose="020B0502040204020203" pitchFamily="34" charset="0"/>
            </a:endParaRPr>
          </a:p>
        </p:txBody>
      </p:sp>
      <p:sp>
        <p:nvSpPr>
          <p:cNvPr id="2" name="Content Placeholder 2">
            <a:extLst>
              <a:ext uri="{FF2B5EF4-FFF2-40B4-BE49-F238E27FC236}">
                <a16:creationId xmlns:a16="http://schemas.microsoft.com/office/drawing/2014/main" id="{6865AB5E-A4FE-E5BC-989A-6B92866D8DD8}"/>
              </a:ext>
            </a:extLst>
          </p:cNvPr>
          <p:cNvSpPr>
            <a:spLocks noGrp="1"/>
          </p:cNvSpPr>
          <p:nvPr>
            <p:ph idx="1"/>
          </p:nvPr>
        </p:nvSpPr>
        <p:spPr>
          <a:xfrm>
            <a:off x="573509" y="1741848"/>
            <a:ext cx="9660221" cy="4384298"/>
          </a:xfrm>
        </p:spPr>
        <p:txBody>
          <a:bodyPr>
            <a:normAutofit/>
          </a:bodyPr>
          <a:lstStyle/>
          <a:p>
            <a:pPr>
              <a:buClr>
                <a:srgbClr val="B53471"/>
              </a:buClr>
            </a:pPr>
            <a:r>
              <a:rPr lang="en-US" dirty="0"/>
              <a:t>What does a single die</a:t>
            </a:r>
            <a:r>
              <a:rPr lang="en-US" b="1" dirty="0"/>
              <a:t> represent </a:t>
            </a:r>
            <a:r>
              <a:rPr lang="en-US" dirty="0"/>
              <a:t>at the different points?</a:t>
            </a:r>
          </a:p>
          <a:p>
            <a:pPr>
              <a:buClr>
                <a:srgbClr val="B53471"/>
              </a:buClr>
            </a:pPr>
            <a:r>
              <a:rPr lang="en-US" dirty="0"/>
              <a:t>Why do we get </a:t>
            </a:r>
            <a:r>
              <a:rPr lang="en-US" b="1" dirty="0"/>
              <a:t>more reliable graphs </a:t>
            </a:r>
            <a:r>
              <a:rPr lang="en-US" dirty="0"/>
              <a:t>with 1,000 dice rolls compared to 100?</a:t>
            </a:r>
          </a:p>
          <a:p>
            <a:pPr lvl="1">
              <a:buClr>
                <a:srgbClr val="B53471"/>
              </a:buClr>
            </a:pPr>
            <a:r>
              <a:rPr lang="en-US" sz="2600" dirty="0"/>
              <a:t>Similarly, why do we get better graphs for </a:t>
            </a:r>
            <a:r>
              <a:rPr lang="en-US" sz="2600" b="1" dirty="0"/>
              <a:t>N</a:t>
            </a:r>
            <a:r>
              <a:rPr lang="en-US" sz="2600" dirty="0"/>
              <a:t> than </a:t>
            </a:r>
            <a:r>
              <a:rPr lang="en-US" sz="2600" b="1" dirty="0"/>
              <a:t>A</a:t>
            </a:r>
            <a:r>
              <a:rPr lang="en-US" sz="2600" dirty="0"/>
              <a:t>?</a:t>
            </a:r>
          </a:p>
          <a:p>
            <a:pPr>
              <a:buClr>
                <a:srgbClr val="B53471"/>
              </a:buClr>
            </a:pPr>
            <a:r>
              <a:rPr lang="en-US" dirty="0"/>
              <a:t>Predict the shape the graph would be if they were </a:t>
            </a:r>
            <a:r>
              <a:rPr lang="en-US" b="1" dirty="0"/>
              <a:t>20-sided</a:t>
            </a:r>
            <a:r>
              <a:rPr lang="en-US" dirty="0"/>
              <a:t> dice.</a:t>
            </a:r>
          </a:p>
          <a:p>
            <a:pPr>
              <a:buClr>
                <a:srgbClr val="B53471"/>
              </a:buClr>
            </a:pPr>
            <a:r>
              <a:rPr lang="en-US" dirty="0"/>
              <a:t>Predict the shape of the graph if they were 6-sided dice, but       a</a:t>
            </a:r>
            <a:r>
              <a:rPr lang="en-US" b="1" dirty="0"/>
              <a:t> 4, 5, or 6 </a:t>
            </a:r>
            <a:r>
              <a:rPr lang="en-US" dirty="0"/>
              <a:t>counted as a decay.</a:t>
            </a:r>
          </a:p>
          <a:p>
            <a:pPr lvl="1">
              <a:buClr>
                <a:srgbClr val="B53471"/>
              </a:buClr>
            </a:pPr>
            <a:r>
              <a:rPr lang="en-US" sz="2600" dirty="0"/>
              <a:t>Why does this graph show exponential decay?</a:t>
            </a:r>
          </a:p>
        </p:txBody>
      </p:sp>
    </p:spTree>
    <p:extLst>
      <p:ext uri="{BB962C8B-B14F-4D97-AF65-F5344CB8AC3E}">
        <p14:creationId xmlns:p14="http://schemas.microsoft.com/office/powerpoint/2010/main" val="39908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3A65-3676-4A62-6197-BCEACED5348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F59B879-1343-7EF7-94B9-C51474CC11E4}"/>
              </a:ext>
            </a:extLst>
          </p:cNvPr>
          <p:cNvSpPr>
            <a:spLocks noGrp="1"/>
          </p:cNvSpPr>
          <p:nvPr>
            <p:ph type="title"/>
          </p:nvPr>
        </p:nvSpPr>
        <p:spPr>
          <a:xfrm>
            <a:off x="923938" y="654757"/>
            <a:ext cx="8959364" cy="778934"/>
          </a:xfrm>
        </p:spPr>
        <p:txBody>
          <a:bodyPr>
            <a:normAutofit/>
          </a:bodyPr>
          <a:lstStyle/>
          <a:p>
            <a:r>
              <a:rPr lang="en-GB" dirty="0"/>
              <a:t>Exponential Beer Decay</a:t>
            </a:r>
            <a:endParaRPr lang="en-GB" b="1"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3">
            <a:extLst>
              <a:ext uri="{FF2B5EF4-FFF2-40B4-BE49-F238E27FC236}">
                <a16:creationId xmlns:a16="http://schemas.microsoft.com/office/drawing/2014/main" id="{181F6D11-D286-DCE8-7144-F035970F60E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24</a:t>
            </a:fld>
            <a:endParaRPr lang="en-GB" dirty="0">
              <a:latin typeface="Segoe UI Light" panose="020B0502040204020203" pitchFamily="34" charset="0"/>
              <a:cs typeface="Segoe UI Light" panose="020B0502040204020203" pitchFamily="34" charset="0"/>
            </a:endParaRPr>
          </a:p>
        </p:txBody>
      </p:sp>
      <p:sp>
        <p:nvSpPr>
          <p:cNvPr id="6" name="Content Placeholder 2">
            <a:extLst>
              <a:ext uri="{FF2B5EF4-FFF2-40B4-BE49-F238E27FC236}">
                <a16:creationId xmlns:a16="http://schemas.microsoft.com/office/drawing/2014/main" id="{B94E7D92-4F9C-1BAB-5EEB-160DB5790630}"/>
              </a:ext>
            </a:extLst>
          </p:cNvPr>
          <p:cNvSpPr>
            <a:spLocks noGrp="1"/>
          </p:cNvSpPr>
          <p:nvPr>
            <p:ph idx="1"/>
          </p:nvPr>
        </p:nvSpPr>
        <p:spPr>
          <a:xfrm>
            <a:off x="573509" y="1741848"/>
            <a:ext cx="9660221" cy="4384298"/>
          </a:xfrm>
        </p:spPr>
        <p:txBody>
          <a:bodyPr>
            <a:normAutofit/>
          </a:bodyPr>
          <a:lstStyle/>
          <a:p>
            <a:pPr marL="0" indent="0">
              <a:buClr>
                <a:srgbClr val="B53471"/>
              </a:buClr>
              <a:buNone/>
            </a:pPr>
            <a:r>
              <a:rPr lang="en-GB" dirty="0"/>
              <a:t>Watch the radioactivity and beer video and answer the following questions </a:t>
            </a:r>
            <a:r>
              <a:rPr lang="en-GB" b="1" dirty="0"/>
              <a:t>(write these down):</a:t>
            </a:r>
          </a:p>
          <a:p>
            <a:pPr>
              <a:buClr>
                <a:srgbClr val="B53471"/>
              </a:buClr>
            </a:pPr>
            <a:r>
              <a:rPr lang="en-GB" dirty="0"/>
              <a:t>Why do we not just measure the height of the bubbles?</a:t>
            </a:r>
          </a:p>
          <a:p>
            <a:pPr>
              <a:buClr>
                <a:srgbClr val="B53471"/>
              </a:buClr>
            </a:pPr>
            <a:r>
              <a:rPr lang="en-GB" dirty="0"/>
              <a:t>Why do we wait for a couple of minutes at the end?</a:t>
            </a:r>
          </a:p>
          <a:p>
            <a:pPr>
              <a:buClr>
                <a:srgbClr val="B53471"/>
              </a:buClr>
            </a:pPr>
            <a:r>
              <a:rPr lang="en-GB" dirty="0"/>
              <a:t>What could affect the speed at which the bubbles pop?</a:t>
            </a:r>
          </a:p>
          <a:p>
            <a:pPr>
              <a:buClr>
                <a:srgbClr val="B53471"/>
              </a:buClr>
            </a:pPr>
            <a:r>
              <a:rPr lang="en-GB" dirty="0"/>
              <a:t>What assumptions are we making?</a:t>
            </a:r>
          </a:p>
        </p:txBody>
      </p:sp>
    </p:spTree>
    <p:extLst>
      <p:ext uri="{BB962C8B-B14F-4D97-AF65-F5344CB8AC3E}">
        <p14:creationId xmlns:p14="http://schemas.microsoft.com/office/powerpoint/2010/main" val="36170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8354-37D4-0793-E7DC-DC9AC9137BC1}"/>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201E8C0-3105-3386-ED55-5E10C3246255}"/>
              </a:ext>
            </a:extLst>
          </p:cNvPr>
          <p:cNvSpPr>
            <a:spLocks noGrp="1"/>
          </p:cNvSpPr>
          <p:nvPr>
            <p:ph type="sldNum" sz="quarter" idx="12"/>
          </p:nvPr>
        </p:nvSpPr>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pic>
        <p:nvPicPr>
          <p:cNvPr id="5" name="Online Media 4" title="Exponential Decay using beer 1">
            <a:hlinkClick r:id="" action="ppaction://media"/>
            <a:extLst>
              <a:ext uri="{FF2B5EF4-FFF2-40B4-BE49-F238E27FC236}">
                <a16:creationId xmlns:a16="http://schemas.microsoft.com/office/drawing/2014/main" id="{BD75135C-CCF4-F229-ABB2-E06C34B0B314}"/>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1520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BA5E-D747-6B7F-ACAB-A6BEB51D83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C36FCA6-DD66-4876-F503-715A3D32434F}"/>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Exam Questions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7D4624-3992-6B21-891C-271D3FEAF573}"/>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08E04B9-547E-3C46-7E3B-18724E5502BE}"/>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27DCED-56D1-A2E9-8F5C-A448699145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235C43B6-7471-7850-5CD5-ECC5C81AD2CE}"/>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837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1E8D1-52C7-C043-8775-4D84FAA3930F}"/>
              </a:ext>
            </a:extLst>
          </p:cNvPr>
          <p:cNvPicPr>
            <a:picLocks noChangeAspect="1"/>
          </p:cNvPicPr>
          <p:nvPr/>
        </p:nvPicPr>
        <p:blipFill>
          <a:blip r:embed="rId3"/>
          <a:stretch>
            <a:fillRect/>
          </a:stretch>
        </p:blipFill>
        <p:spPr>
          <a:xfrm>
            <a:off x="160594" y="290224"/>
            <a:ext cx="8133502" cy="6025735"/>
          </a:xfrm>
          <a:prstGeom prst="rect">
            <a:avLst/>
          </a:prstGeom>
        </p:spPr>
      </p:pic>
      <p:sp>
        <p:nvSpPr>
          <p:cNvPr id="7" name="Rectangle 6">
            <a:extLst>
              <a:ext uri="{FF2B5EF4-FFF2-40B4-BE49-F238E27FC236}">
                <a16:creationId xmlns:a16="http://schemas.microsoft.com/office/drawing/2014/main" id="{FAB09A92-E255-F743-B6E4-8A0CD92249A5}"/>
              </a:ext>
            </a:extLst>
          </p:cNvPr>
          <p:cNvSpPr/>
          <p:nvPr/>
        </p:nvSpPr>
        <p:spPr>
          <a:xfrm>
            <a:off x="8491795" y="95340"/>
            <a:ext cx="3523742" cy="2554545"/>
          </a:xfrm>
          <a:prstGeom prst="rect">
            <a:avLst/>
          </a:prstGeom>
        </p:spPr>
        <p:txBody>
          <a:bodyPr wrap="square">
            <a:spAutoFit/>
          </a:bodyPr>
          <a:lstStyle/>
          <a:p>
            <a:pPr algn="r"/>
            <a:r>
              <a:rPr lang="en-GB" sz="1600">
                <a:latin typeface="Lucida Grande" panose="020B0600040502020204" pitchFamily="34" charset="0"/>
                <a:hlinkClick r:id="rId4"/>
              </a:rPr>
              <a:t>https://www.ocr.org.uk/Images/65365-question-paper-unit-g485-fields-particles-and-frontiers-of-physics.pdf</a:t>
            </a:r>
            <a:r>
              <a:rPr lang="en-GB" sz="1600">
                <a:latin typeface="Lucida Grande" panose="020B0600040502020204" pitchFamily="34" charset="0"/>
              </a:rPr>
              <a:t> </a:t>
            </a:r>
          </a:p>
          <a:p>
            <a:pPr algn="r"/>
            <a:endParaRPr lang="en-GB" sz="1600">
              <a:latin typeface="Lucida Grande" panose="020B0600040502020204" pitchFamily="34" charset="0"/>
            </a:endParaRPr>
          </a:p>
          <a:p>
            <a:pPr algn="r"/>
            <a:r>
              <a:rPr lang="en-GB" sz="1600">
                <a:latin typeface="Lucida Grande" panose="020B0600040502020204" pitchFamily="34" charset="0"/>
              </a:rPr>
              <a:t>OCR</a:t>
            </a:r>
          </a:p>
          <a:p>
            <a:pPr algn="r"/>
            <a:r>
              <a:rPr lang="en-US" sz="1600"/>
              <a:t>Wednesday 2 February 2001 - pm</a:t>
            </a:r>
          </a:p>
          <a:p>
            <a:pPr algn="r"/>
            <a:r>
              <a:rPr lang="en-US" sz="1600"/>
              <a:t>A Level Physics A</a:t>
            </a:r>
          </a:p>
          <a:p>
            <a:pPr algn="r"/>
            <a:r>
              <a:rPr lang="en-US" sz="1600"/>
              <a:t>G485, Fields, Particles and Frontiers of Physics</a:t>
            </a:r>
          </a:p>
        </p:txBody>
      </p:sp>
      <p:sp>
        <p:nvSpPr>
          <p:cNvPr id="6" name="Slide Number Placeholder 3">
            <a:extLst>
              <a:ext uri="{FF2B5EF4-FFF2-40B4-BE49-F238E27FC236}">
                <a16:creationId xmlns:a16="http://schemas.microsoft.com/office/drawing/2014/main" id="{8D4BFCA7-F8D5-D78D-0C39-A95C73264BE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4122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4166-5FB8-525A-F427-8619483E84E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B432954-9FCD-D0B4-D9AD-232C9F4B0A70}"/>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28</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FD09ABBB-A6F7-151F-5FAE-8D74191FD60B}"/>
              </a:ext>
            </a:extLst>
          </p:cNvPr>
          <p:cNvPicPr>
            <a:picLocks noChangeAspect="1"/>
          </p:cNvPicPr>
          <p:nvPr/>
        </p:nvPicPr>
        <p:blipFill>
          <a:blip r:embed="rId3"/>
          <a:stretch>
            <a:fillRect/>
          </a:stretch>
        </p:blipFill>
        <p:spPr>
          <a:xfrm>
            <a:off x="221225" y="166684"/>
            <a:ext cx="9149017" cy="6118141"/>
          </a:xfrm>
          <a:prstGeom prst="rect">
            <a:avLst/>
          </a:prstGeom>
        </p:spPr>
      </p:pic>
    </p:spTree>
    <p:extLst>
      <p:ext uri="{BB962C8B-B14F-4D97-AF65-F5344CB8AC3E}">
        <p14:creationId xmlns:p14="http://schemas.microsoft.com/office/powerpoint/2010/main" val="82943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C370-0201-51A5-1B0B-D8D2B459071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8605FE4-EB2B-198C-33C0-AFC60041CD0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29</a:t>
            </a:fld>
            <a:endParaRPr lang="en-GB" dirty="0">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D261B610-7AC4-7565-E9F2-BFB1170E529B}"/>
              </a:ext>
            </a:extLst>
          </p:cNvPr>
          <p:cNvPicPr>
            <a:picLocks noChangeAspect="1"/>
          </p:cNvPicPr>
          <p:nvPr/>
        </p:nvPicPr>
        <p:blipFill>
          <a:blip r:embed="rId3"/>
          <a:stretch>
            <a:fillRect/>
          </a:stretch>
        </p:blipFill>
        <p:spPr>
          <a:xfrm>
            <a:off x="398206" y="206377"/>
            <a:ext cx="7747000" cy="3238500"/>
          </a:xfrm>
          <a:prstGeom prst="rect">
            <a:avLst/>
          </a:prstGeom>
        </p:spPr>
      </p:pic>
    </p:spTree>
    <p:extLst>
      <p:ext uri="{BB962C8B-B14F-4D97-AF65-F5344CB8AC3E}">
        <p14:creationId xmlns:p14="http://schemas.microsoft.com/office/powerpoint/2010/main" val="49800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9AB2-7032-6C81-AE1A-1F4E8421B85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BBB4E1D-0F7C-184D-EA41-AB79A9B79FB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30</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347DE3B1-4AEF-7D8C-79E9-EAD39FD3B81F}"/>
              </a:ext>
            </a:extLst>
          </p:cNvPr>
          <p:cNvPicPr>
            <a:picLocks noChangeAspect="1"/>
          </p:cNvPicPr>
          <p:nvPr/>
        </p:nvPicPr>
        <p:blipFill>
          <a:blip r:embed="rId3"/>
          <a:stretch>
            <a:fillRect/>
          </a:stretch>
        </p:blipFill>
        <p:spPr>
          <a:xfrm>
            <a:off x="0" y="0"/>
            <a:ext cx="8476996" cy="5770372"/>
          </a:xfrm>
          <a:prstGeom prst="rect">
            <a:avLst/>
          </a:prstGeom>
        </p:spPr>
      </p:pic>
      <p:pic>
        <p:nvPicPr>
          <p:cNvPr id="4" name="Picture 3">
            <a:extLst>
              <a:ext uri="{FF2B5EF4-FFF2-40B4-BE49-F238E27FC236}">
                <a16:creationId xmlns:a16="http://schemas.microsoft.com/office/drawing/2014/main" id="{BF754FDA-8204-8024-C050-5358A22C4443}"/>
              </a:ext>
            </a:extLst>
          </p:cNvPr>
          <p:cNvPicPr>
            <a:picLocks noChangeAspect="1"/>
          </p:cNvPicPr>
          <p:nvPr/>
        </p:nvPicPr>
        <p:blipFill>
          <a:blip r:embed="rId4"/>
          <a:stretch>
            <a:fillRect/>
          </a:stretch>
        </p:blipFill>
        <p:spPr>
          <a:xfrm>
            <a:off x="5222831" y="5238931"/>
            <a:ext cx="6969169" cy="1377935"/>
          </a:xfrm>
          <a:prstGeom prst="rect">
            <a:avLst/>
          </a:prstGeom>
        </p:spPr>
      </p:pic>
    </p:spTree>
    <p:extLst>
      <p:ext uri="{BB962C8B-B14F-4D97-AF65-F5344CB8AC3E}">
        <p14:creationId xmlns:p14="http://schemas.microsoft.com/office/powerpoint/2010/main" val="393860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D939-A177-6E0C-F813-C0F41C7F2DC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80E9ED0-3816-2342-624D-C24415408D00}"/>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31</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50D6F2B5-10DA-AE31-1C08-2228DFFF8A11}"/>
              </a:ext>
            </a:extLst>
          </p:cNvPr>
          <p:cNvPicPr>
            <a:picLocks noChangeAspect="1"/>
          </p:cNvPicPr>
          <p:nvPr/>
        </p:nvPicPr>
        <p:blipFill>
          <a:blip r:embed="rId3"/>
          <a:stretch>
            <a:fillRect/>
          </a:stretch>
        </p:blipFill>
        <p:spPr>
          <a:xfrm>
            <a:off x="0" y="0"/>
            <a:ext cx="8476996" cy="5770372"/>
          </a:xfrm>
          <a:prstGeom prst="rect">
            <a:avLst/>
          </a:prstGeom>
        </p:spPr>
      </p:pic>
      <p:pic>
        <p:nvPicPr>
          <p:cNvPr id="3" name="Picture 2">
            <a:extLst>
              <a:ext uri="{FF2B5EF4-FFF2-40B4-BE49-F238E27FC236}">
                <a16:creationId xmlns:a16="http://schemas.microsoft.com/office/drawing/2014/main" id="{CB1459BC-98B3-69CF-E0EA-52BF493BB24A}"/>
              </a:ext>
            </a:extLst>
          </p:cNvPr>
          <p:cNvPicPr>
            <a:picLocks noChangeAspect="1"/>
          </p:cNvPicPr>
          <p:nvPr/>
        </p:nvPicPr>
        <p:blipFill>
          <a:blip r:embed="rId4"/>
          <a:stretch>
            <a:fillRect/>
          </a:stretch>
        </p:blipFill>
        <p:spPr>
          <a:xfrm>
            <a:off x="4725158" y="5571241"/>
            <a:ext cx="7466841" cy="787320"/>
          </a:xfrm>
          <a:prstGeom prst="rect">
            <a:avLst/>
          </a:prstGeom>
        </p:spPr>
      </p:pic>
      <p:pic>
        <p:nvPicPr>
          <p:cNvPr id="5" name="Picture 4">
            <a:extLst>
              <a:ext uri="{FF2B5EF4-FFF2-40B4-BE49-F238E27FC236}">
                <a16:creationId xmlns:a16="http://schemas.microsoft.com/office/drawing/2014/main" id="{398E8B34-FEE6-54BC-7C94-4C15B0B327EC}"/>
              </a:ext>
            </a:extLst>
          </p:cNvPr>
          <p:cNvPicPr>
            <a:picLocks noChangeAspect="1"/>
          </p:cNvPicPr>
          <p:nvPr/>
        </p:nvPicPr>
        <p:blipFill>
          <a:blip r:embed="rId5"/>
          <a:stretch>
            <a:fillRect/>
          </a:stretch>
        </p:blipFill>
        <p:spPr>
          <a:xfrm>
            <a:off x="9827840" y="114337"/>
            <a:ext cx="2202146" cy="1154784"/>
          </a:xfrm>
          <a:prstGeom prst="rect">
            <a:avLst/>
          </a:prstGeom>
        </p:spPr>
      </p:pic>
    </p:spTree>
    <p:extLst>
      <p:ext uri="{BB962C8B-B14F-4D97-AF65-F5344CB8AC3E}">
        <p14:creationId xmlns:p14="http://schemas.microsoft.com/office/powerpoint/2010/main" val="4181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32</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B9E503EC-6387-AFD5-98C0-2D0EAB8A76C4}"/>
              </a:ext>
            </a:extLst>
          </p:cNvPr>
          <p:cNvPicPr>
            <a:picLocks noChangeAspect="1"/>
          </p:cNvPicPr>
          <p:nvPr/>
        </p:nvPicPr>
        <p:blipFill>
          <a:blip r:embed="rId3"/>
          <a:stretch>
            <a:fillRect/>
          </a:stretch>
        </p:blipFill>
        <p:spPr>
          <a:xfrm>
            <a:off x="339503" y="1741851"/>
            <a:ext cx="3476003" cy="2412135"/>
          </a:xfrm>
          <a:prstGeom prst="rect">
            <a:avLst/>
          </a:prstGeom>
        </p:spPr>
      </p:pic>
      <p:pic>
        <p:nvPicPr>
          <p:cNvPr id="7" name="Picture 6">
            <a:extLst>
              <a:ext uri="{FF2B5EF4-FFF2-40B4-BE49-F238E27FC236}">
                <a16:creationId xmlns:a16="http://schemas.microsoft.com/office/drawing/2014/main" id="{D311EDCF-AA4A-E84F-A365-F48170E339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10976" y="1883093"/>
            <a:ext cx="6798400" cy="2356779"/>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Find the Odd One Out</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7" name="Content Placeholder 5">
            <a:extLst>
              <a:ext uri="{FF2B5EF4-FFF2-40B4-BE49-F238E27FC236}">
                <a16:creationId xmlns:a16="http://schemas.microsoft.com/office/drawing/2014/main" id="{0B0B4A8C-FD34-D827-D136-F4691C50D4FD}"/>
              </a:ext>
            </a:extLst>
          </p:cNvPr>
          <p:cNvSpPr txBox="1">
            <a:spLocks/>
          </p:cNvSpPr>
          <p:nvPr/>
        </p:nvSpPr>
        <p:spPr>
          <a:xfrm>
            <a:off x="803707" y="1671638"/>
            <a:ext cx="7859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Which one is </a:t>
            </a:r>
            <a:r>
              <a:rPr lang="en-GB" sz="2400" b="1" dirty="0">
                <a:latin typeface="Segoe UI Light" panose="020B0502040204020203" pitchFamily="34" charset="0"/>
                <a:cs typeface="Segoe UI Light" panose="020B0502040204020203" pitchFamily="34" charset="0"/>
              </a:rPr>
              <a:t>not </a:t>
            </a:r>
            <a:r>
              <a:rPr lang="en-GB" sz="2400" dirty="0">
                <a:latin typeface="Segoe UI Light" panose="020B0502040204020203" pitchFamily="34" charset="0"/>
                <a:cs typeface="Segoe UI Light" panose="020B0502040204020203" pitchFamily="34" charset="0"/>
              </a:rPr>
              <a:t>decaying exponentially?</a:t>
            </a:r>
          </a:p>
        </p:txBody>
      </p:sp>
      <p:pic>
        <p:nvPicPr>
          <p:cNvPr id="5" name="Picture 4">
            <a:extLst>
              <a:ext uri="{FF2B5EF4-FFF2-40B4-BE49-F238E27FC236}">
                <a16:creationId xmlns:a16="http://schemas.microsoft.com/office/drawing/2014/main" id="{E75C187C-701D-47E5-DAAB-4F6F3F803B76}"/>
              </a:ext>
            </a:extLst>
          </p:cNvPr>
          <p:cNvPicPr>
            <a:picLocks noChangeAspect="1"/>
          </p:cNvPicPr>
          <p:nvPr/>
        </p:nvPicPr>
        <p:blipFill>
          <a:blip r:embed="rId2"/>
          <a:stretch>
            <a:fillRect/>
          </a:stretch>
        </p:blipFill>
        <p:spPr>
          <a:xfrm>
            <a:off x="738933" y="2219325"/>
            <a:ext cx="9134573" cy="2719403"/>
          </a:xfrm>
          <a:prstGeom prst="rect">
            <a:avLst/>
          </a:prstGeom>
        </p:spPr>
      </p:pic>
      <p:sp>
        <p:nvSpPr>
          <p:cNvPr id="6" name="Content Placeholder 5">
            <a:extLst>
              <a:ext uri="{FF2B5EF4-FFF2-40B4-BE49-F238E27FC236}">
                <a16:creationId xmlns:a16="http://schemas.microsoft.com/office/drawing/2014/main" id="{6F51C551-827B-3918-1BA7-0BAB6E75C380}"/>
              </a:ext>
            </a:extLst>
          </p:cNvPr>
          <p:cNvSpPr txBox="1">
            <a:spLocks/>
          </p:cNvSpPr>
          <p:nvPr/>
        </p:nvSpPr>
        <p:spPr>
          <a:xfrm>
            <a:off x="6265471" y="5089557"/>
            <a:ext cx="1992410" cy="10181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6000" b="1" dirty="0">
                <a:latin typeface="Segoe UI Light" panose="020B0502040204020203" pitchFamily="34" charset="0"/>
                <a:cs typeface="Segoe UI Light" panose="020B0502040204020203" pitchFamily="34" charset="0"/>
              </a:rPr>
              <a:t>It’s A!</a:t>
            </a:r>
          </a:p>
        </p:txBody>
      </p:sp>
      <p:sp>
        <p:nvSpPr>
          <p:cNvPr id="8" name="Oval 7">
            <a:extLst>
              <a:ext uri="{FF2B5EF4-FFF2-40B4-BE49-F238E27FC236}">
                <a16:creationId xmlns:a16="http://schemas.microsoft.com/office/drawing/2014/main" id="{A230FCB6-DF27-05FD-81F3-FBB077D3F06C}"/>
              </a:ext>
            </a:extLst>
          </p:cNvPr>
          <p:cNvSpPr/>
          <p:nvPr/>
        </p:nvSpPr>
        <p:spPr>
          <a:xfrm>
            <a:off x="641023" y="2856322"/>
            <a:ext cx="9587059" cy="858579"/>
          </a:xfrm>
          <a:prstGeom prst="ellipse">
            <a:avLst/>
          </a:prstGeom>
          <a:noFill/>
          <a:ln w="57150">
            <a:solidFill>
              <a:srgbClr val="F79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564A7366-DF5D-4FF1-ABB9-70FF017F2F66}"/>
              </a:ext>
            </a:extLst>
          </p:cNvPr>
          <p:cNvPicPr>
            <a:picLocks noChangeAspect="1"/>
          </p:cNvPicPr>
          <p:nvPr/>
        </p:nvPicPr>
        <p:blipFill>
          <a:blip r:embed="rId2"/>
          <a:stretch>
            <a:fillRect/>
          </a:stretch>
        </p:blipFill>
        <p:spPr>
          <a:xfrm>
            <a:off x="8219054" y="183554"/>
            <a:ext cx="3812423" cy="3342821"/>
          </a:xfrm>
          <a:prstGeom prst="rect">
            <a:avLst/>
          </a:prstGeom>
        </p:spPr>
      </p:pic>
      <p:pic>
        <p:nvPicPr>
          <p:cNvPr id="7" name="Picture 6">
            <a:extLst>
              <a:ext uri="{FF2B5EF4-FFF2-40B4-BE49-F238E27FC236}">
                <a16:creationId xmlns:a16="http://schemas.microsoft.com/office/drawing/2014/main" id="{5E7599DA-39F3-4420-C7F6-CE564EA01ACD}"/>
              </a:ext>
            </a:extLst>
          </p:cNvPr>
          <p:cNvPicPr>
            <a:picLocks noChangeAspect="1"/>
          </p:cNvPicPr>
          <p:nvPr/>
        </p:nvPicPr>
        <p:blipFill>
          <a:blip r:embed="rId3"/>
          <a:stretch>
            <a:fillRect/>
          </a:stretch>
        </p:blipFill>
        <p:spPr>
          <a:xfrm>
            <a:off x="1619431" y="1700314"/>
            <a:ext cx="5849922" cy="667733"/>
          </a:xfrm>
          <a:prstGeom prst="rect">
            <a:avLst/>
          </a:prstGeom>
        </p:spPr>
      </p:pic>
      <p:pic>
        <p:nvPicPr>
          <p:cNvPr id="9" name="Picture 8">
            <a:extLst>
              <a:ext uri="{FF2B5EF4-FFF2-40B4-BE49-F238E27FC236}">
                <a16:creationId xmlns:a16="http://schemas.microsoft.com/office/drawing/2014/main" id="{4F8BBD99-34EF-351C-6051-9563C53649D6}"/>
              </a:ext>
            </a:extLst>
          </p:cNvPr>
          <p:cNvPicPr>
            <a:picLocks noChangeAspect="1"/>
          </p:cNvPicPr>
          <p:nvPr/>
        </p:nvPicPr>
        <p:blipFill>
          <a:blip r:embed="rId4"/>
          <a:stretch>
            <a:fillRect/>
          </a:stretch>
        </p:blipFill>
        <p:spPr>
          <a:xfrm>
            <a:off x="3791439" y="2414093"/>
            <a:ext cx="3760464" cy="774884"/>
          </a:xfrm>
          <a:prstGeom prst="rect">
            <a:avLst/>
          </a:prstGeom>
        </p:spPr>
      </p:pic>
      <p:pic>
        <p:nvPicPr>
          <p:cNvPr id="11" name="Picture 10">
            <a:extLst>
              <a:ext uri="{FF2B5EF4-FFF2-40B4-BE49-F238E27FC236}">
                <a16:creationId xmlns:a16="http://schemas.microsoft.com/office/drawing/2014/main" id="{4E11376A-757C-5F31-7B3F-EAAF4854DE89}"/>
              </a:ext>
            </a:extLst>
          </p:cNvPr>
          <p:cNvPicPr>
            <a:picLocks noChangeAspect="1"/>
          </p:cNvPicPr>
          <p:nvPr/>
        </p:nvPicPr>
        <p:blipFill>
          <a:blip r:embed="rId5"/>
          <a:stretch>
            <a:fillRect/>
          </a:stretch>
        </p:blipFill>
        <p:spPr>
          <a:xfrm>
            <a:off x="5539506" y="3235023"/>
            <a:ext cx="2496410" cy="667733"/>
          </a:xfrm>
          <a:prstGeom prst="rect">
            <a:avLst/>
          </a:prstGeom>
        </p:spPr>
      </p:pic>
      <p:pic>
        <p:nvPicPr>
          <p:cNvPr id="13" name="Picture 12">
            <a:extLst>
              <a:ext uri="{FF2B5EF4-FFF2-40B4-BE49-F238E27FC236}">
                <a16:creationId xmlns:a16="http://schemas.microsoft.com/office/drawing/2014/main" id="{4C72543C-3A37-2DFC-B4B9-2A09DE3CB3D8}"/>
              </a:ext>
            </a:extLst>
          </p:cNvPr>
          <p:cNvPicPr>
            <a:picLocks noChangeAspect="1"/>
          </p:cNvPicPr>
          <p:nvPr/>
        </p:nvPicPr>
        <p:blipFill>
          <a:blip r:embed="rId6"/>
          <a:srcRect l="5283"/>
          <a:stretch/>
        </p:blipFill>
        <p:spPr>
          <a:xfrm>
            <a:off x="4452525" y="4162372"/>
            <a:ext cx="2335186" cy="1477662"/>
          </a:xfrm>
          <a:prstGeom prst="rect">
            <a:avLst/>
          </a:prstGeom>
        </p:spPr>
      </p:pic>
      <p:pic>
        <p:nvPicPr>
          <p:cNvPr id="15" name="Picture 14">
            <a:extLst>
              <a:ext uri="{FF2B5EF4-FFF2-40B4-BE49-F238E27FC236}">
                <a16:creationId xmlns:a16="http://schemas.microsoft.com/office/drawing/2014/main" id="{9501CEFF-3145-8F1C-9E5E-C832FF7F0B19}"/>
              </a:ext>
            </a:extLst>
          </p:cNvPr>
          <p:cNvPicPr>
            <a:picLocks noChangeAspect="1"/>
          </p:cNvPicPr>
          <p:nvPr/>
        </p:nvPicPr>
        <p:blipFill>
          <a:blip r:embed="rId7"/>
          <a:stretch>
            <a:fillRect/>
          </a:stretch>
        </p:blipFill>
        <p:spPr>
          <a:xfrm>
            <a:off x="7023465" y="4396447"/>
            <a:ext cx="2743583" cy="1105054"/>
          </a:xfrm>
          <a:prstGeom prst="rect">
            <a:avLst/>
          </a:prstGeom>
        </p:spPr>
      </p:pic>
      <p:sp>
        <p:nvSpPr>
          <p:cNvPr id="16" name="Content Placeholder 5">
            <a:extLst>
              <a:ext uri="{FF2B5EF4-FFF2-40B4-BE49-F238E27FC236}">
                <a16:creationId xmlns:a16="http://schemas.microsoft.com/office/drawing/2014/main" id="{72E0755E-FE97-50E9-8ED6-E388137EBDFB}"/>
              </a:ext>
            </a:extLst>
          </p:cNvPr>
          <p:cNvSpPr txBox="1">
            <a:spLocks/>
          </p:cNvSpPr>
          <p:nvPr/>
        </p:nvSpPr>
        <p:spPr>
          <a:xfrm>
            <a:off x="289286" y="2527691"/>
            <a:ext cx="207284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Rule 1:</a:t>
            </a:r>
          </a:p>
        </p:txBody>
      </p:sp>
      <p:sp>
        <p:nvSpPr>
          <p:cNvPr id="17" name="Content Placeholder 5">
            <a:extLst>
              <a:ext uri="{FF2B5EF4-FFF2-40B4-BE49-F238E27FC236}">
                <a16:creationId xmlns:a16="http://schemas.microsoft.com/office/drawing/2014/main" id="{3E1ED0FD-D699-3744-3D53-FD043A35E385}"/>
              </a:ext>
            </a:extLst>
          </p:cNvPr>
          <p:cNvSpPr txBox="1">
            <a:spLocks/>
          </p:cNvSpPr>
          <p:nvPr/>
        </p:nvSpPr>
        <p:spPr>
          <a:xfrm>
            <a:off x="289286" y="3353461"/>
            <a:ext cx="4645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can re-arrange using Rule 3:</a:t>
            </a:r>
          </a:p>
        </p:txBody>
      </p:sp>
      <p:sp>
        <p:nvSpPr>
          <p:cNvPr id="18" name="Content Placeholder 5">
            <a:extLst>
              <a:ext uri="{FF2B5EF4-FFF2-40B4-BE49-F238E27FC236}">
                <a16:creationId xmlns:a16="http://schemas.microsoft.com/office/drawing/2014/main" id="{7ADA4964-D3FB-701D-11D8-DC87E4AA4B0D}"/>
              </a:ext>
            </a:extLst>
          </p:cNvPr>
          <p:cNvSpPr txBox="1">
            <a:spLocks/>
          </p:cNvSpPr>
          <p:nvPr/>
        </p:nvSpPr>
        <p:spPr>
          <a:xfrm>
            <a:off x="289286" y="4675130"/>
            <a:ext cx="4645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some algebra to get:</a:t>
            </a:r>
          </a:p>
        </p:txBody>
      </p:sp>
      <p:pic>
        <p:nvPicPr>
          <p:cNvPr id="20" name="Picture 19">
            <a:extLst>
              <a:ext uri="{FF2B5EF4-FFF2-40B4-BE49-F238E27FC236}">
                <a16:creationId xmlns:a16="http://schemas.microsoft.com/office/drawing/2014/main" id="{975CFF72-0237-0FA1-A2CE-7396FEE1BCC9}"/>
              </a:ext>
            </a:extLst>
          </p:cNvPr>
          <p:cNvPicPr>
            <a:picLocks noChangeAspect="1"/>
          </p:cNvPicPr>
          <p:nvPr/>
        </p:nvPicPr>
        <p:blipFill>
          <a:blip r:embed="rId8"/>
          <a:stretch>
            <a:fillRect/>
          </a:stretch>
        </p:blipFill>
        <p:spPr>
          <a:xfrm>
            <a:off x="326729" y="1701930"/>
            <a:ext cx="543001" cy="619211"/>
          </a:xfrm>
          <a:prstGeom prst="rect">
            <a:avLst/>
          </a:prstGeom>
        </p:spPr>
      </p:pic>
    </p:spTree>
    <p:extLst>
      <p:ext uri="{BB962C8B-B14F-4D97-AF65-F5344CB8AC3E}">
        <p14:creationId xmlns:p14="http://schemas.microsoft.com/office/powerpoint/2010/main" val="21884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EC43-64CE-C4B3-E5DE-9B8E944C2D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C63CD3-07EC-06B8-99BD-8C3620E921F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F8F7BE0E-20FF-E5D9-7279-5D80AE8B360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B14DD3E4-5101-DC21-115F-24919B083051}"/>
              </a:ext>
            </a:extLst>
          </p:cNvPr>
          <p:cNvPicPr>
            <a:picLocks noChangeAspect="1"/>
          </p:cNvPicPr>
          <p:nvPr/>
        </p:nvPicPr>
        <p:blipFill>
          <a:blip r:embed="rId2"/>
          <a:stretch>
            <a:fillRect/>
          </a:stretch>
        </p:blipFill>
        <p:spPr>
          <a:xfrm>
            <a:off x="8219054" y="183554"/>
            <a:ext cx="3812423" cy="3342821"/>
          </a:xfrm>
          <a:prstGeom prst="rect">
            <a:avLst/>
          </a:prstGeom>
        </p:spPr>
      </p:pic>
      <p:sp>
        <p:nvSpPr>
          <p:cNvPr id="16" name="Content Placeholder 5">
            <a:extLst>
              <a:ext uri="{FF2B5EF4-FFF2-40B4-BE49-F238E27FC236}">
                <a16:creationId xmlns:a16="http://schemas.microsoft.com/office/drawing/2014/main" id="{C9D70DC4-6010-D263-E1EA-3D04EC036F9C}"/>
              </a:ext>
            </a:extLst>
          </p:cNvPr>
          <p:cNvSpPr txBox="1">
            <a:spLocks/>
          </p:cNvSpPr>
          <p:nvPr/>
        </p:nvSpPr>
        <p:spPr>
          <a:xfrm>
            <a:off x="506103" y="2923621"/>
            <a:ext cx="207284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Rule 3:</a:t>
            </a:r>
          </a:p>
        </p:txBody>
      </p:sp>
      <p:sp>
        <p:nvSpPr>
          <p:cNvPr id="17" name="Content Placeholder 5">
            <a:extLst>
              <a:ext uri="{FF2B5EF4-FFF2-40B4-BE49-F238E27FC236}">
                <a16:creationId xmlns:a16="http://schemas.microsoft.com/office/drawing/2014/main" id="{04139299-8877-786B-CDD8-1734E3F8EDA4}"/>
              </a:ext>
            </a:extLst>
          </p:cNvPr>
          <p:cNvSpPr txBox="1">
            <a:spLocks/>
          </p:cNvSpPr>
          <p:nvPr/>
        </p:nvSpPr>
        <p:spPr>
          <a:xfrm>
            <a:off x="506103" y="3815380"/>
            <a:ext cx="5536479"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know how to re-arrange powers:</a:t>
            </a:r>
          </a:p>
        </p:txBody>
      </p:sp>
      <p:sp>
        <p:nvSpPr>
          <p:cNvPr id="18" name="Content Placeholder 5">
            <a:extLst>
              <a:ext uri="{FF2B5EF4-FFF2-40B4-BE49-F238E27FC236}">
                <a16:creationId xmlns:a16="http://schemas.microsoft.com/office/drawing/2014/main" id="{96513DDE-3791-084E-8D58-96AE8BD821A0}"/>
              </a:ext>
            </a:extLst>
          </p:cNvPr>
          <p:cNvSpPr txBox="1">
            <a:spLocks/>
          </p:cNvSpPr>
          <p:nvPr/>
        </p:nvSpPr>
        <p:spPr>
          <a:xfrm>
            <a:off x="1945053" y="4924456"/>
            <a:ext cx="320657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calculate to get:</a:t>
            </a:r>
          </a:p>
        </p:txBody>
      </p:sp>
      <p:pic>
        <p:nvPicPr>
          <p:cNvPr id="6" name="Picture 5">
            <a:extLst>
              <a:ext uri="{FF2B5EF4-FFF2-40B4-BE49-F238E27FC236}">
                <a16:creationId xmlns:a16="http://schemas.microsoft.com/office/drawing/2014/main" id="{23B26B17-A622-C922-AADE-0AFAF7F5A7EA}"/>
              </a:ext>
            </a:extLst>
          </p:cNvPr>
          <p:cNvPicPr>
            <a:picLocks noChangeAspect="1"/>
          </p:cNvPicPr>
          <p:nvPr/>
        </p:nvPicPr>
        <p:blipFill>
          <a:blip r:embed="rId3"/>
          <a:stretch>
            <a:fillRect/>
          </a:stretch>
        </p:blipFill>
        <p:spPr>
          <a:xfrm>
            <a:off x="613880" y="1843324"/>
            <a:ext cx="571580" cy="600159"/>
          </a:xfrm>
          <a:prstGeom prst="rect">
            <a:avLst/>
          </a:prstGeom>
        </p:spPr>
      </p:pic>
      <p:pic>
        <p:nvPicPr>
          <p:cNvPr id="10" name="Picture 9">
            <a:extLst>
              <a:ext uri="{FF2B5EF4-FFF2-40B4-BE49-F238E27FC236}">
                <a16:creationId xmlns:a16="http://schemas.microsoft.com/office/drawing/2014/main" id="{192D5963-5FC9-8C9F-88E3-00D8760C1B13}"/>
              </a:ext>
            </a:extLst>
          </p:cNvPr>
          <p:cNvPicPr>
            <a:picLocks noChangeAspect="1"/>
          </p:cNvPicPr>
          <p:nvPr/>
        </p:nvPicPr>
        <p:blipFill>
          <a:blip r:embed="rId4"/>
          <a:stretch>
            <a:fillRect/>
          </a:stretch>
        </p:blipFill>
        <p:spPr>
          <a:xfrm>
            <a:off x="1945053" y="1833665"/>
            <a:ext cx="3421872" cy="710200"/>
          </a:xfrm>
          <a:prstGeom prst="rect">
            <a:avLst/>
          </a:prstGeom>
        </p:spPr>
      </p:pic>
      <p:pic>
        <p:nvPicPr>
          <p:cNvPr id="14" name="Picture 13">
            <a:extLst>
              <a:ext uri="{FF2B5EF4-FFF2-40B4-BE49-F238E27FC236}">
                <a16:creationId xmlns:a16="http://schemas.microsoft.com/office/drawing/2014/main" id="{E06B52B7-D867-2E16-FC93-4A0EB689A0B3}"/>
              </a:ext>
            </a:extLst>
          </p:cNvPr>
          <p:cNvPicPr>
            <a:picLocks noChangeAspect="1"/>
          </p:cNvPicPr>
          <p:nvPr/>
        </p:nvPicPr>
        <p:blipFill>
          <a:blip r:embed="rId5"/>
          <a:stretch>
            <a:fillRect/>
          </a:stretch>
        </p:blipFill>
        <p:spPr>
          <a:xfrm>
            <a:off x="3549658" y="2717833"/>
            <a:ext cx="2137861" cy="775179"/>
          </a:xfrm>
          <a:prstGeom prst="rect">
            <a:avLst/>
          </a:prstGeom>
        </p:spPr>
      </p:pic>
      <p:pic>
        <p:nvPicPr>
          <p:cNvPr id="20" name="Picture 19">
            <a:extLst>
              <a:ext uri="{FF2B5EF4-FFF2-40B4-BE49-F238E27FC236}">
                <a16:creationId xmlns:a16="http://schemas.microsoft.com/office/drawing/2014/main" id="{9E87E42A-2035-9FB7-5BE5-A4D39F0EBB67}"/>
              </a:ext>
            </a:extLst>
          </p:cNvPr>
          <p:cNvPicPr>
            <a:picLocks noChangeAspect="1"/>
          </p:cNvPicPr>
          <p:nvPr/>
        </p:nvPicPr>
        <p:blipFill>
          <a:blip r:embed="rId6"/>
          <a:stretch>
            <a:fillRect/>
          </a:stretch>
        </p:blipFill>
        <p:spPr>
          <a:xfrm>
            <a:off x="5943476" y="3654876"/>
            <a:ext cx="1915845" cy="708191"/>
          </a:xfrm>
          <a:prstGeom prst="rect">
            <a:avLst/>
          </a:prstGeom>
        </p:spPr>
      </p:pic>
      <p:pic>
        <p:nvPicPr>
          <p:cNvPr id="22" name="Picture 21">
            <a:extLst>
              <a:ext uri="{FF2B5EF4-FFF2-40B4-BE49-F238E27FC236}">
                <a16:creationId xmlns:a16="http://schemas.microsoft.com/office/drawing/2014/main" id="{2CB33508-323C-F5CF-E0EF-CD712D5C4B96}"/>
              </a:ext>
            </a:extLst>
          </p:cNvPr>
          <p:cNvPicPr>
            <a:picLocks noChangeAspect="1"/>
          </p:cNvPicPr>
          <p:nvPr/>
        </p:nvPicPr>
        <p:blipFill>
          <a:blip r:embed="rId7"/>
          <a:stretch>
            <a:fillRect/>
          </a:stretch>
        </p:blipFill>
        <p:spPr>
          <a:xfrm>
            <a:off x="5396182" y="4707139"/>
            <a:ext cx="2638793" cy="1114581"/>
          </a:xfrm>
          <a:prstGeom prst="rect">
            <a:avLst/>
          </a:prstGeom>
        </p:spPr>
      </p:pic>
    </p:spTree>
    <p:extLst>
      <p:ext uri="{BB962C8B-B14F-4D97-AF65-F5344CB8AC3E}">
        <p14:creationId xmlns:p14="http://schemas.microsoft.com/office/powerpoint/2010/main" val="340878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8" ma:contentTypeDescription="Create a new document." ma:contentTypeScope="" ma:versionID="bab59b8f0de0f0f7a8868798365f1c7f">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445212a8c9b748ca6e524982b84c03f2"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Props1.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2.xml><?xml version="1.0" encoding="utf-8"?>
<ds:datastoreItem xmlns:ds="http://schemas.openxmlformats.org/officeDocument/2006/customXml" ds:itemID="{7DA3A85E-A2FB-4EA2-A718-0F444BA96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11121</TotalTime>
  <Words>1980</Words>
  <Application>Microsoft Office PowerPoint</Application>
  <PresentationFormat>Widescreen</PresentationFormat>
  <Paragraphs>227</Paragraphs>
  <Slides>32</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-apple-system</vt:lpstr>
      <vt:lpstr>Arial</vt:lpstr>
      <vt:lpstr>Calibri</vt:lpstr>
      <vt:lpstr>Calibri Light</vt:lpstr>
      <vt:lpstr>Cambria Math</vt:lpstr>
      <vt:lpstr>Lucida Grande</vt:lpstr>
      <vt:lpstr>News Gothic MT</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Find the Odd One Out</vt:lpstr>
      <vt:lpstr>Task 2: Log Problems</vt:lpstr>
      <vt:lpstr>Task 2: Log Problems</vt:lpstr>
      <vt:lpstr>Task 2: Log Problems</vt:lpstr>
      <vt:lpstr>Task 3: Real Problems</vt:lpstr>
      <vt:lpstr>Task 3: Real Problems</vt:lpstr>
      <vt:lpstr>Optional Extras</vt:lpstr>
      <vt:lpstr>PowerPoint Presentation</vt:lpstr>
      <vt:lpstr>Which graphs show exponential decay?</vt:lpstr>
      <vt:lpstr>Which graphs show exponential decay?</vt:lpstr>
      <vt:lpstr>PowerPoint Presentation</vt:lpstr>
      <vt:lpstr>Which graphs show exponential growth?</vt:lpstr>
      <vt:lpstr>Which graphs show exponential growth?</vt:lpstr>
      <vt:lpstr>PowerPoint Presentation</vt:lpstr>
      <vt:lpstr>PowerPoint Presentation</vt:lpstr>
      <vt:lpstr>Exponential Decay Equation</vt:lpstr>
      <vt:lpstr>Radioactive Dice!</vt:lpstr>
      <vt:lpstr>Exponential Beer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2024-11-29T11:14:56Z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