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1" r:id="rId4"/>
  </p:sldMasterIdLst>
  <p:notesMasterIdLst>
    <p:notesMasterId r:id="rId32"/>
  </p:notesMasterIdLst>
  <p:sldIdLst>
    <p:sldId id="257" r:id="rId5"/>
    <p:sldId id="1009" r:id="rId6"/>
    <p:sldId id="1048" r:id="rId7"/>
    <p:sldId id="1084" r:id="rId8"/>
    <p:sldId id="1092" r:id="rId9"/>
    <p:sldId id="1050" r:id="rId10"/>
    <p:sldId id="1086" r:id="rId11"/>
    <p:sldId id="1108" r:id="rId12"/>
    <p:sldId id="1109" r:id="rId13"/>
    <p:sldId id="1110" r:id="rId14"/>
    <p:sldId id="1111" r:id="rId15"/>
    <p:sldId id="1112" r:id="rId16"/>
    <p:sldId id="1099" r:id="rId17"/>
    <p:sldId id="1113" r:id="rId18"/>
    <p:sldId id="1114" r:id="rId19"/>
    <p:sldId id="1051" r:id="rId20"/>
    <p:sldId id="1115" r:id="rId21"/>
    <p:sldId id="1116" r:id="rId22"/>
    <p:sldId id="1056" r:id="rId23"/>
    <p:sldId id="1118" r:id="rId24"/>
    <p:sldId id="1049" r:id="rId25"/>
    <p:sldId id="1119" r:id="rId26"/>
    <p:sldId id="1120" r:id="rId27"/>
    <p:sldId id="1121" r:id="rId28"/>
    <p:sldId id="1122" r:id="rId29"/>
    <p:sldId id="1123" r:id="rId30"/>
    <p:sldId id="85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5CADE1B1-CD55-4EFB-A9CC-295D90089896}">
          <p14:sldIdLst>
            <p14:sldId id="257"/>
            <p14:sldId id="1009"/>
          </p14:sldIdLst>
        </p14:section>
        <p14:section name="Intro" id="{0EB147F3-691A-4F7A-B1EE-A02F9284AE76}">
          <p14:sldIdLst>
            <p14:sldId id="1048"/>
            <p14:sldId id="1084"/>
            <p14:sldId id="1092"/>
          </p14:sldIdLst>
        </p14:section>
        <p14:section name="Self-Study Recap" id="{5B7170A4-C5E8-430C-851B-97DCA40D7EE7}">
          <p14:sldIdLst>
            <p14:sldId id="1050"/>
            <p14:sldId id="1086"/>
            <p14:sldId id="1108"/>
            <p14:sldId id="1109"/>
            <p14:sldId id="1110"/>
            <p14:sldId id="1111"/>
            <p14:sldId id="1112"/>
            <p14:sldId id="1099"/>
            <p14:sldId id="1113"/>
            <p14:sldId id="1114"/>
          </p14:sldIdLst>
        </p14:section>
        <p14:section name="Activity" id="{0714725B-DCB6-4BD2-91B8-4CE0CACA8AFE}">
          <p14:sldIdLst>
            <p14:sldId id="1051"/>
            <p14:sldId id="1115"/>
            <p14:sldId id="1116"/>
            <p14:sldId id="1056"/>
            <p14:sldId id="1118"/>
          </p14:sldIdLst>
        </p14:section>
        <p14:section name="Quiz" id="{3156942D-6ACA-47C5-B0B8-F8FE164F7691}">
          <p14:sldIdLst>
            <p14:sldId id="1049"/>
            <p14:sldId id="1119"/>
            <p14:sldId id="1120"/>
            <p14:sldId id="1121"/>
            <p14:sldId id="1122"/>
            <p14:sldId id="1123"/>
          </p14:sldIdLst>
        </p14:section>
        <p14:section name="Plenary" id="{C2A25C0F-CB82-43AD-95B9-ECF1FD7E499C}">
          <p14:sldIdLst>
            <p14:sldId id="8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A3A"/>
    <a:srgbClr val="1289A7"/>
    <a:srgbClr val="FDE7C7"/>
    <a:srgbClr val="F79F1F"/>
    <a:srgbClr val="B53471"/>
    <a:srgbClr val="D980FA"/>
    <a:srgbClr val="12CBC4"/>
    <a:srgbClr val="ED4C67"/>
    <a:srgbClr val="FFC312"/>
    <a:srgbClr val="531E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C34F64-C68E-4F46-84FC-6B8ED0AA2AB4}" v="474" dt="2024-09-10T16:29:23.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6" autoAdjust="0"/>
    <p:restoredTop sz="92010" autoAdjust="0"/>
  </p:normalViewPr>
  <p:slideViewPr>
    <p:cSldViewPr snapToGrid="0">
      <p:cViewPr>
        <p:scale>
          <a:sx n="100" d="100"/>
          <a:sy n="100" d="100"/>
        </p:scale>
        <p:origin x="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e McGarry" userId="f4e6cd3e-4069-43c6-92f7-4611be43ac22" providerId="ADAL" clId="{32FC5023-38B8-4FF5-8BA5-22145A83C951}"/>
    <pc:docChg chg="undo custSel addSld modSld sldOrd modSection">
      <pc:chgData name="Georgie McGarry" userId="f4e6cd3e-4069-43c6-92f7-4611be43ac22" providerId="ADAL" clId="{32FC5023-38B8-4FF5-8BA5-22145A83C951}" dt="2024-03-28T10:58:51.807" v="2871" actId="20577"/>
      <pc:docMkLst>
        <pc:docMk/>
      </pc:docMkLst>
      <pc:sldChg chg="modSp mod">
        <pc:chgData name="Georgie McGarry" userId="f4e6cd3e-4069-43c6-92f7-4611be43ac22" providerId="ADAL" clId="{32FC5023-38B8-4FF5-8BA5-22145A83C951}" dt="2024-03-28T10:55:56.481" v="2759" actId="5793"/>
        <pc:sldMkLst>
          <pc:docMk/>
          <pc:sldMk cId="635692408" sldId="257"/>
        </pc:sldMkLst>
        <pc:spChg chg="mod">
          <ac:chgData name="Georgie McGarry" userId="f4e6cd3e-4069-43c6-92f7-4611be43ac22" providerId="ADAL" clId="{32FC5023-38B8-4FF5-8BA5-22145A83C951}" dt="2024-03-28T10:55:56.481" v="2759" actId="5793"/>
          <ac:spMkLst>
            <pc:docMk/>
            <pc:sldMk cId="635692408" sldId="257"/>
            <ac:spMk id="2" creationId="{A48F7BE8-C526-4525-22D1-87DFB413F96B}"/>
          </ac:spMkLst>
        </pc:spChg>
      </pc:sldChg>
      <pc:sldChg chg="addSp modSp mod modNotesTx">
        <pc:chgData name="Georgie McGarry" userId="f4e6cd3e-4069-43c6-92f7-4611be43ac22" providerId="ADAL" clId="{32FC5023-38B8-4FF5-8BA5-22145A83C951}" dt="2024-03-28T10:55:13.316" v="2732" actId="20577"/>
        <pc:sldMkLst>
          <pc:docMk/>
          <pc:sldMk cId="39083435" sldId="1053"/>
        </pc:sldMkLst>
        <pc:spChg chg="add mod">
          <ac:chgData name="Georgie McGarry" userId="f4e6cd3e-4069-43c6-92f7-4611be43ac22" providerId="ADAL" clId="{32FC5023-38B8-4FF5-8BA5-22145A83C951}" dt="2024-03-28T10:53:53.849" v="2721" actId="1076"/>
          <ac:spMkLst>
            <pc:docMk/>
            <pc:sldMk cId="39083435" sldId="1053"/>
            <ac:spMk id="2" creationId="{AB73C0B3-1181-2496-E8DB-E18F20866F33}"/>
          </ac:spMkLst>
        </pc:spChg>
        <pc:spChg chg="mod">
          <ac:chgData name="Georgie McGarry" userId="f4e6cd3e-4069-43c6-92f7-4611be43ac22" providerId="ADAL" clId="{32FC5023-38B8-4FF5-8BA5-22145A83C951}" dt="2024-03-28T10:53:02.355" v="2704" actId="14100"/>
          <ac:spMkLst>
            <pc:docMk/>
            <pc:sldMk cId="39083435" sldId="1053"/>
            <ac:spMk id="6" creationId="{42BCF70B-87CC-45CC-BE1F-1FA5F4F7A486}"/>
          </ac:spMkLst>
        </pc:spChg>
        <pc:spChg chg="mod">
          <ac:chgData name="Georgie McGarry" userId="f4e6cd3e-4069-43c6-92f7-4611be43ac22" providerId="ADAL" clId="{32FC5023-38B8-4FF5-8BA5-22145A83C951}" dt="2024-03-28T10:52:58.473" v="2703" actId="1076"/>
          <ac:spMkLst>
            <pc:docMk/>
            <pc:sldMk cId="39083435" sldId="1053"/>
            <ac:spMk id="8" creationId="{495FF158-5C5D-424A-9B6A-790C9027CAC0}"/>
          </ac:spMkLst>
        </pc:spChg>
        <pc:spChg chg="mod">
          <ac:chgData name="Georgie McGarry" userId="f4e6cd3e-4069-43c6-92f7-4611be43ac22" providerId="ADAL" clId="{32FC5023-38B8-4FF5-8BA5-22145A83C951}" dt="2024-03-28T10:52:58.473" v="2703" actId="1076"/>
          <ac:spMkLst>
            <pc:docMk/>
            <pc:sldMk cId="39083435" sldId="1053"/>
            <ac:spMk id="9" creationId="{B54027B3-DB9F-4CEA-8259-B9DF8D4110C3}"/>
          </ac:spMkLst>
        </pc:spChg>
        <pc:spChg chg="mod">
          <ac:chgData name="Georgie McGarry" userId="f4e6cd3e-4069-43c6-92f7-4611be43ac22" providerId="ADAL" clId="{32FC5023-38B8-4FF5-8BA5-22145A83C951}" dt="2024-03-28T10:52:58.473" v="2703" actId="1076"/>
          <ac:spMkLst>
            <pc:docMk/>
            <pc:sldMk cId="39083435" sldId="1053"/>
            <ac:spMk id="10" creationId="{424BCB1F-DC77-47B6-82B5-3F717B02BF7B}"/>
          </ac:spMkLst>
        </pc:spChg>
        <pc:picChg chg="add mod modCrop">
          <ac:chgData name="Georgie McGarry" userId="f4e6cd3e-4069-43c6-92f7-4611be43ac22" providerId="ADAL" clId="{32FC5023-38B8-4FF5-8BA5-22145A83C951}" dt="2024-03-28T10:55:00.904" v="2730" actId="1037"/>
          <ac:picMkLst>
            <pc:docMk/>
            <pc:sldMk cId="39083435" sldId="1053"/>
            <ac:picMk id="5" creationId="{BC6FCE12-2E1E-19DB-726D-8A20D87C185C}"/>
          </ac:picMkLst>
        </pc:picChg>
      </pc:sldChg>
      <pc:sldChg chg="addSp modSp mod ord modNotesTx">
        <pc:chgData name="Georgie McGarry" userId="f4e6cd3e-4069-43c6-92f7-4611be43ac22" providerId="ADAL" clId="{32FC5023-38B8-4FF5-8BA5-22145A83C951}" dt="2024-03-28T10:58:17.479" v="2813" actId="20577"/>
        <pc:sldMkLst>
          <pc:docMk/>
          <pc:sldMk cId="2046783934" sldId="1054"/>
        </pc:sldMkLst>
        <pc:picChg chg="add mod">
          <ac:chgData name="Georgie McGarry" userId="f4e6cd3e-4069-43c6-92f7-4611be43ac22" providerId="ADAL" clId="{32FC5023-38B8-4FF5-8BA5-22145A83C951}" dt="2024-03-28T10:57:53.235" v="2777" actId="1076"/>
          <ac:picMkLst>
            <pc:docMk/>
            <pc:sldMk cId="2046783934" sldId="1054"/>
            <ac:picMk id="4" creationId="{11B0DD5B-5BE4-919F-6414-E44DDD7ECD33}"/>
          </ac:picMkLst>
        </pc:picChg>
        <pc:picChg chg="add mod">
          <ac:chgData name="Georgie McGarry" userId="f4e6cd3e-4069-43c6-92f7-4611be43ac22" providerId="ADAL" clId="{32FC5023-38B8-4FF5-8BA5-22145A83C951}" dt="2024-03-28T10:58:03.591" v="2779" actId="1076"/>
          <ac:picMkLst>
            <pc:docMk/>
            <pc:sldMk cId="2046783934" sldId="1054"/>
            <ac:picMk id="6" creationId="{E16E14C2-741F-1954-DEC4-CCD84452FC4D}"/>
          </ac:picMkLst>
        </pc:picChg>
      </pc:sldChg>
      <pc:sldChg chg="modSp mod">
        <pc:chgData name="Georgie McGarry" userId="f4e6cd3e-4069-43c6-92f7-4611be43ac22" providerId="ADAL" clId="{32FC5023-38B8-4FF5-8BA5-22145A83C951}" dt="2024-03-28T09:05:36.656" v="15" actId="20577"/>
        <pc:sldMkLst>
          <pc:docMk/>
          <pc:sldMk cId="3747795976" sldId="1057"/>
        </pc:sldMkLst>
        <pc:spChg chg="mod">
          <ac:chgData name="Georgie McGarry" userId="f4e6cd3e-4069-43c6-92f7-4611be43ac22" providerId="ADAL" clId="{32FC5023-38B8-4FF5-8BA5-22145A83C951}" dt="2024-03-28T09:05:36.656" v="15" actId="20577"/>
          <ac:spMkLst>
            <pc:docMk/>
            <pc:sldMk cId="3747795976" sldId="1057"/>
            <ac:spMk id="6" creationId="{5CD81173-91C5-4ED2-8DD6-708296794778}"/>
          </ac:spMkLst>
        </pc:spChg>
      </pc:sldChg>
      <pc:sldChg chg="modNotesTx">
        <pc:chgData name="Georgie McGarry" userId="f4e6cd3e-4069-43c6-92f7-4611be43ac22" providerId="ADAL" clId="{32FC5023-38B8-4FF5-8BA5-22145A83C951}" dt="2024-03-28T09:14:09.445" v="880" actId="20577"/>
        <pc:sldMkLst>
          <pc:docMk/>
          <pc:sldMk cId="9907496" sldId="1073"/>
        </pc:sldMkLst>
      </pc:sldChg>
      <pc:sldChg chg="modSp mod modNotesTx">
        <pc:chgData name="Georgie McGarry" userId="f4e6cd3e-4069-43c6-92f7-4611be43ac22" providerId="ADAL" clId="{32FC5023-38B8-4FF5-8BA5-22145A83C951}" dt="2024-03-28T10:36:36.340" v="2701" actId="20577"/>
        <pc:sldMkLst>
          <pc:docMk/>
          <pc:sldMk cId="2418699188" sldId="1074"/>
        </pc:sldMkLst>
        <pc:spChg chg="mod">
          <ac:chgData name="Georgie McGarry" userId="f4e6cd3e-4069-43c6-92f7-4611be43ac22" providerId="ADAL" clId="{32FC5023-38B8-4FF5-8BA5-22145A83C951}" dt="2024-03-28T09:56:09.408" v="936" actId="207"/>
          <ac:spMkLst>
            <pc:docMk/>
            <pc:sldMk cId="2418699188" sldId="1074"/>
            <ac:spMk id="15" creationId="{4B397238-E196-31B5-66CA-D7AA4A172B62}"/>
          </ac:spMkLst>
        </pc:spChg>
        <pc:spChg chg="mod">
          <ac:chgData name="Georgie McGarry" userId="f4e6cd3e-4069-43c6-92f7-4611be43ac22" providerId="ADAL" clId="{32FC5023-38B8-4FF5-8BA5-22145A83C951}" dt="2024-03-28T09:56:06.145" v="935" actId="207"/>
          <ac:spMkLst>
            <pc:docMk/>
            <pc:sldMk cId="2418699188" sldId="1074"/>
            <ac:spMk id="17" creationId="{16D24ACF-BE78-8AA8-DEF4-7F97E9AF0360}"/>
          </ac:spMkLst>
        </pc:spChg>
        <pc:spChg chg="mod">
          <ac:chgData name="Georgie McGarry" userId="f4e6cd3e-4069-43c6-92f7-4611be43ac22" providerId="ADAL" clId="{32FC5023-38B8-4FF5-8BA5-22145A83C951}" dt="2024-03-28T09:56:01.216" v="934" actId="207"/>
          <ac:spMkLst>
            <pc:docMk/>
            <pc:sldMk cId="2418699188" sldId="1074"/>
            <ac:spMk id="19" creationId="{3A79ACA8-38FC-DC23-3129-CF27DA45762B}"/>
          </ac:spMkLst>
        </pc:spChg>
      </pc:sldChg>
      <pc:sldChg chg="addSp delSp modSp mod">
        <pc:chgData name="Georgie McGarry" userId="f4e6cd3e-4069-43c6-92f7-4611be43ac22" providerId="ADAL" clId="{32FC5023-38B8-4FF5-8BA5-22145A83C951}" dt="2024-03-28T09:54:55.850" v="913" actId="1036"/>
        <pc:sldMkLst>
          <pc:docMk/>
          <pc:sldMk cId="2373011933" sldId="1075"/>
        </pc:sldMkLst>
        <pc:grpChg chg="mod">
          <ac:chgData name="Georgie McGarry" userId="f4e6cd3e-4069-43c6-92f7-4611be43ac22" providerId="ADAL" clId="{32FC5023-38B8-4FF5-8BA5-22145A83C951}" dt="2024-03-28T09:54:42.223" v="909" actId="1076"/>
          <ac:grpSpMkLst>
            <pc:docMk/>
            <pc:sldMk cId="2373011933" sldId="1075"/>
            <ac:grpSpMk id="16" creationId="{48260B73-E7C4-71F5-84A4-041F1FD006B9}"/>
          </ac:grpSpMkLst>
        </pc:grpChg>
        <pc:picChg chg="add del mod modCrop">
          <ac:chgData name="Georgie McGarry" userId="f4e6cd3e-4069-43c6-92f7-4611be43ac22" providerId="ADAL" clId="{32FC5023-38B8-4FF5-8BA5-22145A83C951}" dt="2024-03-28T09:54:55.850" v="913" actId="1036"/>
          <ac:picMkLst>
            <pc:docMk/>
            <pc:sldMk cId="2373011933" sldId="1075"/>
            <ac:picMk id="6" creationId="{C7750ED8-06DF-E0ED-B383-421C65BAC2B3}"/>
          </ac:picMkLst>
        </pc:picChg>
        <pc:picChg chg="add del mod">
          <ac:chgData name="Georgie McGarry" userId="f4e6cd3e-4069-43c6-92f7-4611be43ac22" providerId="ADAL" clId="{32FC5023-38B8-4FF5-8BA5-22145A83C951}" dt="2024-03-28T09:54:29.289" v="905" actId="478"/>
          <ac:picMkLst>
            <pc:docMk/>
            <pc:sldMk cId="2373011933" sldId="1075"/>
            <ac:picMk id="8" creationId="{381F8235-9ABB-D47E-91E9-785351D50471}"/>
          </ac:picMkLst>
        </pc:picChg>
        <pc:picChg chg="add del mod modCrop">
          <ac:chgData name="Georgie McGarry" userId="f4e6cd3e-4069-43c6-92f7-4611be43ac22" providerId="ADAL" clId="{32FC5023-38B8-4FF5-8BA5-22145A83C951}" dt="2024-03-28T09:54:19.748" v="900" actId="478"/>
          <ac:picMkLst>
            <pc:docMk/>
            <pc:sldMk cId="2373011933" sldId="1075"/>
            <ac:picMk id="12" creationId="{2F961A31-8FBB-B4E8-BE78-F79EE723D73F}"/>
          </ac:picMkLst>
        </pc:picChg>
        <pc:picChg chg="add del mod modCrop">
          <ac:chgData name="Georgie McGarry" userId="f4e6cd3e-4069-43c6-92f7-4611be43ac22" providerId="ADAL" clId="{32FC5023-38B8-4FF5-8BA5-22145A83C951}" dt="2024-03-28T09:53:55.855" v="892" actId="478"/>
          <ac:picMkLst>
            <pc:docMk/>
            <pc:sldMk cId="2373011933" sldId="1075"/>
            <ac:picMk id="14" creationId="{903A9AD9-95F0-7846-FCDE-01AFA769612D}"/>
          </ac:picMkLst>
        </pc:picChg>
      </pc:sldChg>
      <pc:sldChg chg="addSp modSp mod">
        <pc:chgData name="Georgie McGarry" userId="f4e6cd3e-4069-43c6-92f7-4611be43ac22" providerId="ADAL" clId="{32FC5023-38B8-4FF5-8BA5-22145A83C951}" dt="2024-03-28T09:55:06.826" v="917" actId="1076"/>
        <pc:sldMkLst>
          <pc:docMk/>
          <pc:sldMk cId="4265617873" sldId="1076"/>
        </pc:sldMkLst>
        <pc:spChg chg="mod">
          <ac:chgData name="Georgie McGarry" userId="f4e6cd3e-4069-43c6-92f7-4611be43ac22" providerId="ADAL" clId="{32FC5023-38B8-4FF5-8BA5-22145A83C951}" dt="2024-03-28T09:07:04.712" v="121" actId="20577"/>
          <ac:spMkLst>
            <pc:docMk/>
            <pc:sldMk cId="4265617873" sldId="1076"/>
            <ac:spMk id="4" creationId="{7A446069-36CF-BB84-84C0-8847FBBA62DF}"/>
          </ac:spMkLst>
        </pc:spChg>
        <pc:grpChg chg="mod">
          <ac:chgData name="Georgie McGarry" userId="f4e6cd3e-4069-43c6-92f7-4611be43ac22" providerId="ADAL" clId="{32FC5023-38B8-4FF5-8BA5-22145A83C951}" dt="2024-03-28T09:55:03.032" v="915" actId="1076"/>
          <ac:grpSpMkLst>
            <pc:docMk/>
            <pc:sldMk cId="4265617873" sldId="1076"/>
            <ac:grpSpMk id="16" creationId="{48260B73-E7C4-71F5-84A4-041F1FD006B9}"/>
          </ac:grpSpMkLst>
        </pc:grpChg>
        <pc:picChg chg="add mod">
          <ac:chgData name="Georgie McGarry" userId="f4e6cd3e-4069-43c6-92f7-4611be43ac22" providerId="ADAL" clId="{32FC5023-38B8-4FF5-8BA5-22145A83C951}" dt="2024-03-28T09:55:06.826" v="917" actId="1076"/>
          <ac:picMkLst>
            <pc:docMk/>
            <pc:sldMk cId="4265617873" sldId="1076"/>
            <ac:picMk id="2" creationId="{354D3D02-7FAB-CA99-63BF-154D9BE194CB}"/>
          </ac:picMkLst>
        </pc:picChg>
      </pc:sldChg>
      <pc:sldChg chg="addSp modSp mod">
        <pc:chgData name="Georgie McGarry" userId="f4e6cd3e-4069-43c6-92f7-4611be43ac22" providerId="ADAL" clId="{32FC5023-38B8-4FF5-8BA5-22145A83C951}" dt="2024-03-28T09:55:21.732" v="923" actId="1036"/>
        <pc:sldMkLst>
          <pc:docMk/>
          <pc:sldMk cId="1052112195" sldId="1077"/>
        </pc:sldMkLst>
        <pc:grpChg chg="mod">
          <ac:chgData name="Georgie McGarry" userId="f4e6cd3e-4069-43c6-92f7-4611be43ac22" providerId="ADAL" clId="{32FC5023-38B8-4FF5-8BA5-22145A83C951}" dt="2024-03-28T09:55:11.010" v="918" actId="1076"/>
          <ac:grpSpMkLst>
            <pc:docMk/>
            <pc:sldMk cId="1052112195" sldId="1077"/>
            <ac:grpSpMk id="16" creationId="{48260B73-E7C4-71F5-84A4-041F1FD006B9}"/>
          </ac:grpSpMkLst>
        </pc:grpChg>
        <pc:picChg chg="add mod">
          <ac:chgData name="Georgie McGarry" userId="f4e6cd3e-4069-43c6-92f7-4611be43ac22" providerId="ADAL" clId="{32FC5023-38B8-4FF5-8BA5-22145A83C951}" dt="2024-03-28T09:55:21.732" v="923" actId="1036"/>
          <ac:picMkLst>
            <pc:docMk/>
            <pc:sldMk cId="1052112195" sldId="1077"/>
            <ac:picMk id="2" creationId="{8112621C-5410-F53C-5662-146FD120EFEB}"/>
          </ac:picMkLst>
        </pc:picChg>
      </pc:sldChg>
      <pc:sldChg chg="addSp modSp mod">
        <pc:chgData name="Georgie McGarry" userId="f4e6cd3e-4069-43c6-92f7-4611be43ac22" providerId="ADAL" clId="{32FC5023-38B8-4FF5-8BA5-22145A83C951}" dt="2024-03-28T09:55:29.617" v="926" actId="1076"/>
        <pc:sldMkLst>
          <pc:docMk/>
          <pc:sldMk cId="893655223" sldId="1078"/>
        </pc:sldMkLst>
        <pc:grpChg chg="mod">
          <ac:chgData name="Georgie McGarry" userId="f4e6cd3e-4069-43c6-92f7-4611be43ac22" providerId="ADAL" clId="{32FC5023-38B8-4FF5-8BA5-22145A83C951}" dt="2024-03-28T09:55:26.568" v="924" actId="1076"/>
          <ac:grpSpMkLst>
            <pc:docMk/>
            <pc:sldMk cId="893655223" sldId="1078"/>
            <ac:grpSpMk id="16" creationId="{48260B73-E7C4-71F5-84A4-041F1FD006B9}"/>
          </ac:grpSpMkLst>
        </pc:grpChg>
        <pc:picChg chg="add mod">
          <ac:chgData name="Georgie McGarry" userId="f4e6cd3e-4069-43c6-92f7-4611be43ac22" providerId="ADAL" clId="{32FC5023-38B8-4FF5-8BA5-22145A83C951}" dt="2024-03-28T09:55:29.617" v="926" actId="1076"/>
          <ac:picMkLst>
            <pc:docMk/>
            <pc:sldMk cId="893655223" sldId="1078"/>
            <ac:picMk id="2" creationId="{E84FAF93-5E40-DC0D-E9FC-D64E866908EE}"/>
          </ac:picMkLst>
        </pc:picChg>
      </pc:sldChg>
      <pc:sldChg chg="modSp add mod">
        <pc:chgData name="Georgie McGarry" userId="f4e6cd3e-4069-43c6-92f7-4611be43ac22" providerId="ADAL" clId="{32FC5023-38B8-4FF5-8BA5-22145A83C951}" dt="2024-03-28T10:18:16.505" v="1913" actId="20577"/>
        <pc:sldMkLst>
          <pc:docMk/>
          <pc:sldMk cId="2140929744" sldId="1079"/>
        </pc:sldMkLst>
        <pc:spChg chg="mod">
          <ac:chgData name="Georgie McGarry" userId="f4e6cd3e-4069-43c6-92f7-4611be43ac22" providerId="ADAL" clId="{32FC5023-38B8-4FF5-8BA5-22145A83C951}" dt="2024-03-28T10:18:16.505" v="1913" actId="20577"/>
          <ac:spMkLst>
            <pc:docMk/>
            <pc:sldMk cId="2140929744" sldId="1079"/>
            <ac:spMk id="2" creationId="{A5655791-2BE2-8FF1-49BF-BA2675C868CF}"/>
          </ac:spMkLst>
        </pc:spChg>
        <pc:spChg chg="mod">
          <ac:chgData name="Georgie McGarry" userId="f4e6cd3e-4069-43c6-92f7-4611be43ac22" providerId="ADAL" clId="{32FC5023-38B8-4FF5-8BA5-22145A83C951}" dt="2024-03-28T09:06:28.137" v="75" actId="1076"/>
          <ac:spMkLst>
            <pc:docMk/>
            <pc:sldMk cId="2140929744" sldId="1079"/>
            <ac:spMk id="4" creationId="{7A446069-36CF-BB84-84C0-8847FBBA62DF}"/>
          </ac:spMkLst>
        </pc:spChg>
        <pc:spChg chg="mod">
          <ac:chgData name="Georgie McGarry" userId="f4e6cd3e-4069-43c6-92f7-4611be43ac22" providerId="ADAL" clId="{32FC5023-38B8-4FF5-8BA5-22145A83C951}" dt="2024-03-28T10:18:12.461" v="1912" actId="403"/>
          <ac:spMkLst>
            <pc:docMk/>
            <pc:sldMk cId="2140929744" sldId="1079"/>
            <ac:spMk id="6" creationId="{531EC13E-92CA-FF05-E0BE-512B413A9FC7}"/>
          </ac:spMkLst>
        </pc:spChg>
        <pc:spChg chg="mod">
          <ac:chgData name="Georgie McGarry" userId="f4e6cd3e-4069-43c6-92f7-4611be43ac22" providerId="ADAL" clId="{32FC5023-38B8-4FF5-8BA5-22145A83C951}" dt="2024-03-28T10:18:12.461" v="1912" actId="403"/>
          <ac:spMkLst>
            <pc:docMk/>
            <pc:sldMk cId="2140929744" sldId="1079"/>
            <ac:spMk id="7" creationId="{8214CF0F-6ADD-66ED-9D94-CFD0B7357D7E}"/>
          </ac:spMkLst>
        </pc:spChg>
        <pc:spChg chg="mod">
          <ac:chgData name="Georgie McGarry" userId="f4e6cd3e-4069-43c6-92f7-4611be43ac22" providerId="ADAL" clId="{32FC5023-38B8-4FF5-8BA5-22145A83C951}" dt="2024-03-28T10:18:12.461" v="1912" actId="403"/>
          <ac:spMkLst>
            <pc:docMk/>
            <pc:sldMk cId="2140929744" sldId="1079"/>
            <ac:spMk id="8" creationId="{BBC283E7-9C99-BF62-F2AE-36838276069F}"/>
          </ac:spMkLst>
        </pc:spChg>
      </pc:sldChg>
      <pc:sldChg chg="modSp add mod">
        <pc:chgData name="Georgie McGarry" userId="f4e6cd3e-4069-43c6-92f7-4611be43ac22" providerId="ADAL" clId="{32FC5023-38B8-4FF5-8BA5-22145A83C951}" dt="2024-03-28T10:35:14.822" v="2676" actId="20577"/>
        <pc:sldMkLst>
          <pc:docMk/>
          <pc:sldMk cId="3166648984" sldId="1080"/>
        </pc:sldMkLst>
        <pc:spChg chg="mod">
          <ac:chgData name="Georgie McGarry" userId="f4e6cd3e-4069-43c6-92f7-4611be43ac22" providerId="ADAL" clId="{32FC5023-38B8-4FF5-8BA5-22145A83C951}" dt="2024-03-28T10:35:14.822" v="2676" actId="20577"/>
          <ac:spMkLst>
            <pc:docMk/>
            <pc:sldMk cId="3166648984" sldId="1080"/>
            <ac:spMk id="2" creationId="{A5655791-2BE2-8FF1-49BF-BA2675C868CF}"/>
          </ac:spMkLst>
        </pc:spChg>
        <pc:spChg chg="mod">
          <ac:chgData name="Georgie McGarry" userId="f4e6cd3e-4069-43c6-92f7-4611be43ac22" providerId="ADAL" clId="{32FC5023-38B8-4FF5-8BA5-22145A83C951}" dt="2024-03-28T10:30:23.762" v="2219" actId="1076"/>
          <ac:spMkLst>
            <pc:docMk/>
            <pc:sldMk cId="3166648984" sldId="1080"/>
            <ac:spMk id="4" creationId="{7A446069-36CF-BB84-84C0-8847FBBA62DF}"/>
          </ac:spMkLst>
        </pc:spChg>
        <pc:spChg chg="mod">
          <ac:chgData name="Georgie McGarry" userId="f4e6cd3e-4069-43c6-92f7-4611be43ac22" providerId="ADAL" clId="{32FC5023-38B8-4FF5-8BA5-22145A83C951}" dt="2024-03-28T10:31:52.484" v="2324" actId="20577"/>
          <ac:spMkLst>
            <pc:docMk/>
            <pc:sldMk cId="3166648984" sldId="1080"/>
            <ac:spMk id="6" creationId="{531EC13E-92CA-FF05-E0BE-512B413A9FC7}"/>
          </ac:spMkLst>
        </pc:spChg>
        <pc:spChg chg="mod">
          <ac:chgData name="Georgie McGarry" userId="f4e6cd3e-4069-43c6-92f7-4611be43ac22" providerId="ADAL" clId="{32FC5023-38B8-4FF5-8BA5-22145A83C951}" dt="2024-03-28T10:34:14.363" v="2555" actId="20577"/>
          <ac:spMkLst>
            <pc:docMk/>
            <pc:sldMk cId="3166648984" sldId="1080"/>
            <ac:spMk id="7" creationId="{8214CF0F-6ADD-66ED-9D94-CFD0B7357D7E}"/>
          </ac:spMkLst>
        </pc:spChg>
        <pc:spChg chg="mod">
          <ac:chgData name="Georgie McGarry" userId="f4e6cd3e-4069-43c6-92f7-4611be43ac22" providerId="ADAL" clId="{32FC5023-38B8-4FF5-8BA5-22145A83C951}" dt="2024-03-28T10:34:17.012" v="2566" actId="20577"/>
          <ac:spMkLst>
            <pc:docMk/>
            <pc:sldMk cId="3166648984" sldId="1080"/>
            <ac:spMk id="8" creationId="{BBC283E7-9C99-BF62-F2AE-36838276069F}"/>
          </ac:spMkLst>
        </pc:spChg>
      </pc:sldChg>
      <pc:sldChg chg="modSp add mod">
        <pc:chgData name="Georgie McGarry" userId="f4e6cd3e-4069-43c6-92f7-4611be43ac22" providerId="ADAL" clId="{32FC5023-38B8-4FF5-8BA5-22145A83C951}" dt="2024-03-28T09:58:41.123" v="1081" actId="20577"/>
        <pc:sldMkLst>
          <pc:docMk/>
          <pc:sldMk cId="2317714748" sldId="1081"/>
        </pc:sldMkLst>
        <pc:spChg chg="mod">
          <ac:chgData name="Georgie McGarry" userId="f4e6cd3e-4069-43c6-92f7-4611be43ac22" providerId="ADAL" clId="{32FC5023-38B8-4FF5-8BA5-22145A83C951}" dt="2024-03-28T09:57:36.830" v="1041" actId="404"/>
          <ac:spMkLst>
            <pc:docMk/>
            <pc:sldMk cId="2317714748" sldId="1081"/>
            <ac:spMk id="2" creationId="{A5655791-2BE2-8FF1-49BF-BA2675C868CF}"/>
          </ac:spMkLst>
        </pc:spChg>
        <pc:spChg chg="mod">
          <ac:chgData name="Georgie McGarry" userId="f4e6cd3e-4069-43c6-92f7-4611be43ac22" providerId="ADAL" clId="{32FC5023-38B8-4FF5-8BA5-22145A83C951}" dt="2024-03-28T09:57:04.749" v="1001" actId="20577"/>
          <ac:spMkLst>
            <pc:docMk/>
            <pc:sldMk cId="2317714748" sldId="1081"/>
            <ac:spMk id="4" creationId="{7A446069-36CF-BB84-84C0-8847FBBA62DF}"/>
          </ac:spMkLst>
        </pc:spChg>
        <pc:spChg chg="mod">
          <ac:chgData name="Georgie McGarry" userId="f4e6cd3e-4069-43c6-92f7-4611be43ac22" providerId="ADAL" clId="{32FC5023-38B8-4FF5-8BA5-22145A83C951}" dt="2024-03-28T09:57:17.634" v="1026" actId="404"/>
          <ac:spMkLst>
            <pc:docMk/>
            <pc:sldMk cId="2317714748" sldId="1081"/>
            <ac:spMk id="6" creationId="{531EC13E-92CA-FF05-E0BE-512B413A9FC7}"/>
          </ac:spMkLst>
        </pc:spChg>
        <pc:spChg chg="mod">
          <ac:chgData name="Georgie McGarry" userId="f4e6cd3e-4069-43c6-92f7-4611be43ac22" providerId="ADAL" clId="{32FC5023-38B8-4FF5-8BA5-22145A83C951}" dt="2024-03-28T09:57:42.683" v="1053" actId="20577"/>
          <ac:spMkLst>
            <pc:docMk/>
            <pc:sldMk cId="2317714748" sldId="1081"/>
            <ac:spMk id="7" creationId="{8214CF0F-6ADD-66ED-9D94-CFD0B7357D7E}"/>
          </ac:spMkLst>
        </pc:spChg>
        <pc:spChg chg="mod">
          <ac:chgData name="Georgie McGarry" userId="f4e6cd3e-4069-43c6-92f7-4611be43ac22" providerId="ADAL" clId="{32FC5023-38B8-4FF5-8BA5-22145A83C951}" dt="2024-03-28T09:58:41.123" v="1081" actId="20577"/>
          <ac:spMkLst>
            <pc:docMk/>
            <pc:sldMk cId="2317714748" sldId="1081"/>
            <ac:spMk id="8" creationId="{BBC283E7-9C99-BF62-F2AE-36838276069F}"/>
          </ac:spMkLst>
        </pc:spChg>
      </pc:sldChg>
      <pc:sldChg chg="modSp add mod">
        <pc:chgData name="Georgie McGarry" userId="f4e6cd3e-4069-43c6-92f7-4611be43ac22" providerId="ADAL" clId="{32FC5023-38B8-4FF5-8BA5-22145A83C951}" dt="2024-03-28T10:19:12.855" v="1959" actId="20577"/>
        <pc:sldMkLst>
          <pc:docMk/>
          <pc:sldMk cId="3393631607" sldId="1082"/>
        </pc:sldMkLst>
        <pc:spChg chg="mod">
          <ac:chgData name="Georgie McGarry" userId="f4e6cd3e-4069-43c6-92f7-4611be43ac22" providerId="ADAL" clId="{32FC5023-38B8-4FF5-8BA5-22145A83C951}" dt="2024-03-28T10:18:34.350" v="1918" actId="20577"/>
          <ac:spMkLst>
            <pc:docMk/>
            <pc:sldMk cId="3393631607" sldId="1082"/>
            <ac:spMk id="2" creationId="{A5655791-2BE2-8FF1-49BF-BA2675C868CF}"/>
          </ac:spMkLst>
        </pc:spChg>
        <pc:spChg chg="mod">
          <ac:chgData name="Georgie McGarry" userId="f4e6cd3e-4069-43c6-92f7-4611be43ac22" providerId="ADAL" clId="{32FC5023-38B8-4FF5-8BA5-22145A83C951}" dt="2024-03-28T10:19:12.855" v="1959" actId="20577"/>
          <ac:spMkLst>
            <pc:docMk/>
            <pc:sldMk cId="3393631607" sldId="1082"/>
            <ac:spMk id="4" creationId="{7A446069-36CF-BB84-84C0-8847FBBA62DF}"/>
          </ac:spMkLst>
        </pc:spChg>
        <pc:spChg chg="mod">
          <ac:chgData name="Georgie McGarry" userId="f4e6cd3e-4069-43c6-92f7-4611be43ac22" providerId="ADAL" clId="{32FC5023-38B8-4FF5-8BA5-22145A83C951}" dt="2024-03-28T10:18:55.417" v="1930" actId="20577"/>
          <ac:spMkLst>
            <pc:docMk/>
            <pc:sldMk cId="3393631607" sldId="1082"/>
            <ac:spMk id="6" creationId="{531EC13E-92CA-FF05-E0BE-512B413A9FC7}"/>
          </ac:spMkLst>
        </pc:spChg>
        <pc:spChg chg="mod">
          <ac:chgData name="Georgie McGarry" userId="f4e6cd3e-4069-43c6-92f7-4611be43ac22" providerId="ADAL" clId="{32FC5023-38B8-4FF5-8BA5-22145A83C951}" dt="2024-03-28T10:18:40.653" v="1924" actId="20577"/>
          <ac:spMkLst>
            <pc:docMk/>
            <pc:sldMk cId="3393631607" sldId="1082"/>
            <ac:spMk id="7" creationId="{8214CF0F-6ADD-66ED-9D94-CFD0B7357D7E}"/>
          </ac:spMkLst>
        </pc:spChg>
        <pc:spChg chg="mod">
          <ac:chgData name="Georgie McGarry" userId="f4e6cd3e-4069-43c6-92f7-4611be43ac22" providerId="ADAL" clId="{32FC5023-38B8-4FF5-8BA5-22145A83C951}" dt="2024-03-28T10:18:49.032" v="1929" actId="20577"/>
          <ac:spMkLst>
            <pc:docMk/>
            <pc:sldMk cId="3393631607" sldId="1082"/>
            <ac:spMk id="8" creationId="{BBC283E7-9C99-BF62-F2AE-36838276069F}"/>
          </ac:spMkLst>
        </pc:spChg>
      </pc:sldChg>
      <pc:sldChg chg="addSp delSp modSp add mod setBg modNotesTx">
        <pc:chgData name="Georgie McGarry" userId="f4e6cd3e-4069-43c6-92f7-4611be43ac22" providerId="ADAL" clId="{32FC5023-38B8-4FF5-8BA5-22145A83C951}" dt="2024-03-28T10:58:51.807" v="2871" actId="20577"/>
        <pc:sldMkLst>
          <pc:docMk/>
          <pc:sldMk cId="582877860" sldId="1083"/>
        </pc:sldMkLst>
        <pc:spChg chg="mod">
          <ac:chgData name="Georgie McGarry" userId="f4e6cd3e-4069-43c6-92f7-4611be43ac22" providerId="ADAL" clId="{32FC5023-38B8-4FF5-8BA5-22145A83C951}" dt="2024-03-28T10:58:39.636" v="2821" actId="26606"/>
          <ac:spMkLst>
            <pc:docMk/>
            <pc:sldMk cId="582877860" sldId="1083"/>
            <ac:spMk id="3" creationId="{0A184D6B-1C1D-C3DF-FF40-9D19A9726B7F}"/>
          </ac:spMkLst>
        </pc:spChg>
        <pc:spChg chg="add del">
          <ac:chgData name="Georgie McGarry" userId="f4e6cd3e-4069-43c6-92f7-4611be43ac22" providerId="ADAL" clId="{32FC5023-38B8-4FF5-8BA5-22145A83C951}" dt="2024-03-28T10:58:39.636" v="2821" actId="26606"/>
          <ac:spMkLst>
            <pc:docMk/>
            <pc:sldMk cId="582877860" sldId="1083"/>
            <ac:spMk id="10" creationId="{F3060C83-F051-4F0E-ABAD-AA0DFC48B218}"/>
          </ac:spMkLst>
        </pc:spChg>
        <pc:spChg chg="add del">
          <ac:chgData name="Georgie McGarry" userId="f4e6cd3e-4069-43c6-92f7-4611be43ac22" providerId="ADAL" clId="{32FC5023-38B8-4FF5-8BA5-22145A83C951}" dt="2024-03-28T10:58:39.636" v="2821" actId="26606"/>
          <ac:spMkLst>
            <pc:docMk/>
            <pc:sldMk cId="582877860" sldId="1083"/>
            <ac:spMk id="12" creationId="{83C98ABE-055B-441F-B07E-44F97F083C39}"/>
          </ac:spMkLst>
        </pc:spChg>
        <pc:spChg chg="add del">
          <ac:chgData name="Georgie McGarry" userId="f4e6cd3e-4069-43c6-92f7-4611be43ac22" providerId="ADAL" clId="{32FC5023-38B8-4FF5-8BA5-22145A83C951}" dt="2024-03-28T10:58:39.636" v="2821" actId="26606"/>
          <ac:spMkLst>
            <pc:docMk/>
            <pc:sldMk cId="582877860" sldId="1083"/>
            <ac:spMk id="14" creationId="{29FDB030-9B49-4CED-8CCD-4D99382388AC}"/>
          </ac:spMkLst>
        </pc:spChg>
        <pc:spChg chg="add del">
          <ac:chgData name="Georgie McGarry" userId="f4e6cd3e-4069-43c6-92f7-4611be43ac22" providerId="ADAL" clId="{32FC5023-38B8-4FF5-8BA5-22145A83C951}" dt="2024-03-28T10:58:39.636" v="2821" actId="26606"/>
          <ac:spMkLst>
            <pc:docMk/>
            <pc:sldMk cId="582877860" sldId="1083"/>
            <ac:spMk id="16" creationId="{3783CA14-24A1-485C-8B30-D6A5D87987AD}"/>
          </ac:spMkLst>
        </pc:spChg>
        <pc:spChg chg="add del">
          <ac:chgData name="Georgie McGarry" userId="f4e6cd3e-4069-43c6-92f7-4611be43ac22" providerId="ADAL" clId="{32FC5023-38B8-4FF5-8BA5-22145A83C951}" dt="2024-03-28T10:58:39.636" v="2821" actId="26606"/>
          <ac:spMkLst>
            <pc:docMk/>
            <pc:sldMk cId="582877860" sldId="1083"/>
            <ac:spMk id="18" creationId="{9A97C86A-04D6-40F7-AE84-31AB43E6A846}"/>
          </ac:spMkLst>
        </pc:spChg>
        <pc:spChg chg="add del">
          <ac:chgData name="Georgie McGarry" userId="f4e6cd3e-4069-43c6-92f7-4611be43ac22" providerId="ADAL" clId="{32FC5023-38B8-4FF5-8BA5-22145A83C951}" dt="2024-03-28T10:58:39.636" v="2821" actId="26606"/>
          <ac:spMkLst>
            <pc:docMk/>
            <pc:sldMk cId="582877860" sldId="1083"/>
            <ac:spMk id="20" creationId="{FF9F2414-84E8-453E-B1F3-389FDE8192D9}"/>
          </ac:spMkLst>
        </pc:spChg>
        <pc:spChg chg="add del">
          <ac:chgData name="Georgie McGarry" userId="f4e6cd3e-4069-43c6-92f7-4611be43ac22" providerId="ADAL" clId="{32FC5023-38B8-4FF5-8BA5-22145A83C951}" dt="2024-03-28T10:58:39.636" v="2821" actId="26606"/>
          <ac:spMkLst>
            <pc:docMk/>
            <pc:sldMk cId="582877860" sldId="1083"/>
            <ac:spMk id="22" creationId="{3ECA69A1-7536-43AC-85EF-C7106179F5ED}"/>
          </ac:spMkLst>
        </pc:spChg>
        <pc:picChg chg="del">
          <ac:chgData name="Georgie McGarry" userId="f4e6cd3e-4069-43c6-92f7-4611be43ac22" providerId="ADAL" clId="{32FC5023-38B8-4FF5-8BA5-22145A83C951}" dt="2024-03-28T10:58:22.885" v="2816" actId="478"/>
          <ac:picMkLst>
            <pc:docMk/>
            <pc:sldMk cId="582877860" sldId="1083"/>
            <ac:picMk id="4" creationId="{11B0DD5B-5BE4-919F-6414-E44DDD7ECD33}"/>
          </ac:picMkLst>
        </pc:picChg>
        <pc:picChg chg="add mod">
          <ac:chgData name="Georgie McGarry" userId="f4e6cd3e-4069-43c6-92f7-4611be43ac22" providerId="ADAL" clId="{32FC5023-38B8-4FF5-8BA5-22145A83C951}" dt="2024-03-28T10:58:39.636" v="2821" actId="26606"/>
          <ac:picMkLst>
            <pc:docMk/>
            <pc:sldMk cId="582877860" sldId="1083"/>
            <ac:picMk id="5" creationId="{01392DB2-A1B7-361B-7751-04A7390CCA8E}"/>
          </ac:picMkLst>
        </pc:picChg>
        <pc:picChg chg="del">
          <ac:chgData name="Georgie McGarry" userId="f4e6cd3e-4069-43c6-92f7-4611be43ac22" providerId="ADAL" clId="{32FC5023-38B8-4FF5-8BA5-22145A83C951}" dt="2024-03-28T10:58:22.522" v="2815" actId="478"/>
          <ac:picMkLst>
            <pc:docMk/>
            <pc:sldMk cId="582877860" sldId="1083"/>
            <ac:picMk id="6" creationId="{E16E14C2-741F-1954-DEC4-CCD84452FC4D}"/>
          </ac:picMkLst>
        </pc:picChg>
      </pc:sldChg>
    </pc:docChg>
  </pc:docChgLst>
  <pc:docChgLst>
    <pc:chgData name="Georgie McGarry" userId="f4e6cd3e-4069-43c6-92f7-4611be43ac22" providerId="ADAL" clId="{8B50091E-508D-49BB-B2A4-D81A8D6CBE61}"/>
    <pc:docChg chg="undo redo custSel addSld delSld modSld sldOrd modMainMaster addSection modSection">
      <pc:chgData name="Georgie McGarry" userId="f4e6cd3e-4069-43c6-92f7-4611be43ac22" providerId="ADAL" clId="{8B50091E-508D-49BB-B2A4-D81A8D6CBE61}" dt="2024-03-27T18:01:42.395" v="5362" actId="20577"/>
      <pc:docMkLst>
        <pc:docMk/>
      </pc:docMkLst>
      <pc:sldChg chg="addSp modSp mod">
        <pc:chgData name="Georgie McGarry" userId="f4e6cd3e-4069-43c6-92f7-4611be43ac22" providerId="ADAL" clId="{8B50091E-508D-49BB-B2A4-D81A8D6CBE61}" dt="2024-03-27T16:17:12.026" v="161" actId="1076"/>
        <pc:sldMkLst>
          <pc:docMk/>
          <pc:sldMk cId="635692408" sldId="257"/>
        </pc:sldMkLst>
        <pc:spChg chg="add mod">
          <ac:chgData name="Georgie McGarry" userId="f4e6cd3e-4069-43c6-92f7-4611be43ac22" providerId="ADAL" clId="{8B50091E-508D-49BB-B2A4-D81A8D6CBE61}" dt="2024-03-27T16:17:12.026" v="161" actId="1076"/>
          <ac:spMkLst>
            <pc:docMk/>
            <pc:sldMk cId="635692408" sldId="257"/>
            <ac:spMk id="2" creationId="{A48F7BE8-C526-4525-22D1-87DFB413F96B}"/>
          </ac:spMkLst>
        </pc:spChg>
      </pc:sldChg>
      <pc:sldChg chg="ord">
        <pc:chgData name="Georgie McGarry" userId="f4e6cd3e-4069-43c6-92f7-4611be43ac22" providerId="ADAL" clId="{8B50091E-508D-49BB-B2A4-D81A8D6CBE61}" dt="2024-03-27T16:26:41.112" v="583"/>
        <pc:sldMkLst>
          <pc:docMk/>
          <pc:sldMk cId="285535640" sldId="855"/>
        </pc:sldMkLst>
      </pc:sldChg>
      <pc:sldChg chg="addSp delSp modSp mod">
        <pc:chgData name="Georgie McGarry" userId="f4e6cd3e-4069-43c6-92f7-4611be43ac22" providerId="ADAL" clId="{8B50091E-508D-49BB-B2A4-D81A8D6CBE61}" dt="2024-03-27T16:24:07.850" v="505" actId="1076"/>
        <pc:sldMkLst>
          <pc:docMk/>
          <pc:sldMk cId="62243495" sldId="1009"/>
        </pc:sldMkLst>
        <pc:spChg chg="mod">
          <ac:chgData name="Georgie McGarry" userId="f4e6cd3e-4069-43c6-92f7-4611be43ac22" providerId="ADAL" clId="{8B50091E-508D-49BB-B2A4-D81A8D6CBE61}" dt="2024-03-27T16:23:36.283" v="480" actId="403"/>
          <ac:spMkLst>
            <pc:docMk/>
            <pc:sldMk cId="62243495" sldId="1009"/>
            <ac:spMk id="3" creationId="{2108C15C-0AE4-4025-974F-7BCCF254E5EA}"/>
          </ac:spMkLst>
        </pc:spChg>
        <pc:picChg chg="add mod">
          <ac:chgData name="Georgie McGarry" userId="f4e6cd3e-4069-43c6-92f7-4611be43ac22" providerId="ADAL" clId="{8B50091E-508D-49BB-B2A4-D81A8D6CBE61}" dt="2024-03-27T16:24:00.310" v="502" actId="1036"/>
          <ac:picMkLst>
            <pc:docMk/>
            <pc:sldMk cId="62243495" sldId="1009"/>
            <ac:picMk id="2" creationId="{CD95FACC-F168-3059-2FB8-D8ABF951D372}"/>
          </ac:picMkLst>
        </pc:picChg>
        <pc:picChg chg="add del mod">
          <ac:chgData name="Georgie McGarry" userId="f4e6cd3e-4069-43c6-92f7-4611be43ac22" providerId="ADAL" clId="{8B50091E-508D-49BB-B2A4-D81A8D6CBE61}" dt="2024-03-27T16:23:31.490" v="478" actId="478"/>
          <ac:picMkLst>
            <pc:docMk/>
            <pc:sldMk cId="62243495" sldId="1009"/>
            <ac:picMk id="4" creationId="{DEE2491A-58EF-E979-F923-96F022526FE8}"/>
          </ac:picMkLst>
        </pc:picChg>
        <pc:picChg chg="add mod">
          <ac:chgData name="Georgie McGarry" userId="f4e6cd3e-4069-43c6-92f7-4611be43ac22" providerId="ADAL" clId="{8B50091E-508D-49BB-B2A4-D81A8D6CBE61}" dt="2024-03-27T16:24:03.090" v="503" actId="1076"/>
          <ac:picMkLst>
            <pc:docMk/>
            <pc:sldMk cId="62243495" sldId="1009"/>
            <ac:picMk id="5" creationId="{7106671D-F953-B2EF-678E-088AFDA06B17}"/>
          </ac:picMkLst>
        </pc:picChg>
        <pc:picChg chg="mod">
          <ac:chgData name="Georgie McGarry" userId="f4e6cd3e-4069-43c6-92f7-4611be43ac22" providerId="ADAL" clId="{8B50091E-508D-49BB-B2A4-D81A8D6CBE61}" dt="2024-03-27T16:23:50.277" v="484" actId="1038"/>
          <ac:picMkLst>
            <pc:docMk/>
            <pc:sldMk cId="62243495" sldId="1009"/>
            <ac:picMk id="8" creationId="{AEB383E8-9074-CE38-A8DE-BB1A3BFC8AE7}"/>
          </ac:picMkLst>
        </pc:picChg>
        <pc:picChg chg="add mod">
          <ac:chgData name="Georgie McGarry" userId="f4e6cd3e-4069-43c6-92f7-4611be43ac22" providerId="ADAL" clId="{8B50091E-508D-49BB-B2A4-D81A8D6CBE61}" dt="2024-03-27T16:22:49.697" v="469" actId="1035"/>
          <ac:picMkLst>
            <pc:docMk/>
            <pc:sldMk cId="62243495" sldId="1009"/>
            <ac:picMk id="9" creationId="{7589363C-760B-6D9B-B499-C1DDE930B65A}"/>
          </ac:picMkLst>
        </pc:picChg>
        <pc:picChg chg="del">
          <ac:chgData name="Georgie McGarry" userId="f4e6cd3e-4069-43c6-92f7-4611be43ac22" providerId="ADAL" clId="{8B50091E-508D-49BB-B2A4-D81A8D6CBE61}" dt="2024-03-27T16:21:29.572" v="410" actId="478"/>
          <ac:picMkLst>
            <pc:docMk/>
            <pc:sldMk cId="62243495" sldId="1009"/>
            <ac:picMk id="11" creationId="{05949C25-9740-40D8-A9B3-31AFD5DB6F03}"/>
          </ac:picMkLst>
        </pc:picChg>
        <pc:picChg chg="mod">
          <ac:chgData name="Georgie McGarry" userId="f4e6cd3e-4069-43c6-92f7-4611be43ac22" providerId="ADAL" clId="{8B50091E-508D-49BB-B2A4-D81A8D6CBE61}" dt="2024-03-27T16:23:54.622" v="496" actId="1035"/>
          <ac:picMkLst>
            <pc:docMk/>
            <pc:sldMk cId="62243495" sldId="1009"/>
            <ac:picMk id="12" creationId="{5DE57CCD-FCBE-7834-97D5-F4329BA1EB9E}"/>
          </ac:picMkLst>
        </pc:picChg>
        <pc:picChg chg="del mod">
          <ac:chgData name="Georgie McGarry" userId="f4e6cd3e-4069-43c6-92f7-4611be43ac22" providerId="ADAL" clId="{8B50091E-508D-49BB-B2A4-D81A8D6CBE61}" dt="2024-03-27T16:20:09.195" v="278" actId="478"/>
          <ac:picMkLst>
            <pc:docMk/>
            <pc:sldMk cId="62243495" sldId="1009"/>
            <ac:picMk id="13" creationId="{5F04B6BA-CEDA-C9E0-6CDD-941F398ADCA6}"/>
          </ac:picMkLst>
        </pc:picChg>
        <pc:picChg chg="mod">
          <ac:chgData name="Georgie McGarry" userId="f4e6cd3e-4069-43c6-92f7-4611be43ac22" providerId="ADAL" clId="{8B50091E-508D-49BB-B2A4-D81A8D6CBE61}" dt="2024-03-27T16:24:07.850" v="505" actId="1076"/>
          <ac:picMkLst>
            <pc:docMk/>
            <pc:sldMk cId="62243495" sldId="1009"/>
            <ac:picMk id="15" creationId="{91D85073-69AA-3A7C-7876-E09D031B10E4}"/>
          </ac:picMkLst>
        </pc:picChg>
        <pc:picChg chg="mod">
          <ac:chgData name="Georgie McGarry" userId="f4e6cd3e-4069-43c6-92f7-4611be43ac22" providerId="ADAL" clId="{8B50091E-508D-49BB-B2A4-D81A8D6CBE61}" dt="2024-03-27T16:24:05.954" v="504" actId="1076"/>
          <ac:picMkLst>
            <pc:docMk/>
            <pc:sldMk cId="62243495" sldId="1009"/>
            <ac:picMk id="16" creationId="{5BC5A85D-0415-14AD-FCC9-2E8C00BC1F7E}"/>
          </ac:picMkLst>
        </pc:picChg>
      </pc:sldChg>
      <pc:sldChg chg="addSp modSp mod ord">
        <pc:chgData name="Georgie McGarry" userId="f4e6cd3e-4069-43c6-92f7-4611be43ac22" providerId="ADAL" clId="{8B50091E-508D-49BB-B2A4-D81A8D6CBE61}" dt="2024-03-27T16:45:26.356" v="1106" actId="14100"/>
        <pc:sldMkLst>
          <pc:docMk/>
          <pc:sldMk cId="410649911" sldId="1018"/>
        </pc:sldMkLst>
        <pc:spChg chg="add mod">
          <ac:chgData name="Georgie McGarry" userId="f4e6cd3e-4069-43c6-92f7-4611be43ac22" providerId="ADAL" clId="{8B50091E-508D-49BB-B2A4-D81A8D6CBE61}" dt="2024-03-27T16:45:21.408" v="1104" actId="1076"/>
          <ac:spMkLst>
            <pc:docMk/>
            <pc:sldMk cId="410649911" sldId="1018"/>
            <ac:spMk id="2" creationId="{D8A5A675-044F-CDE6-D9D4-20FD03C23601}"/>
          </ac:spMkLst>
        </pc:spChg>
        <pc:spChg chg="mod">
          <ac:chgData name="Georgie McGarry" userId="f4e6cd3e-4069-43c6-92f7-4611be43ac22" providerId="ADAL" clId="{8B50091E-508D-49BB-B2A4-D81A8D6CBE61}" dt="2024-03-27T16:45:26.356" v="1106" actId="14100"/>
          <ac:spMkLst>
            <pc:docMk/>
            <pc:sldMk cId="410649911" sldId="1018"/>
            <ac:spMk id="6" creationId="{5CD81173-91C5-4ED2-8DD6-708296794778}"/>
          </ac:spMkLst>
        </pc:spChg>
        <pc:spChg chg="mod">
          <ac:chgData name="Georgie McGarry" userId="f4e6cd3e-4069-43c6-92f7-4611be43ac22" providerId="ADAL" clId="{8B50091E-508D-49BB-B2A4-D81A8D6CBE61}" dt="2024-03-27T16:33:50.295" v="656" actId="20577"/>
          <ac:spMkLst>
            <pc:docMk/>
            <pc:sldMk cId="410649911" sldId="1018"/>
            <ac:spMk id="8" creationId="{07723598-7B1A-4C48-9AE5-0C25B166558A}"/>
          </ac:spMkLst>
        </pc:spChg>
      </pc:sldChg>
      <pc:sldChg chg="addSp modSp del mod ord">
        <pc:chgData name="Georgie McGarry" userId="f4e6cd3e-4069-43c6-92f7-4611be43ac22" providerId="ADAL" clId="{8B50091E-508D-49BB-B2A4-D81A8D6CBE61}" dt="2024-03-27T17:19:37.728" v="2937" actId="2696"/>
        <pc:sldMkLst>
          <pc:docMk/>
          <pc:sldMk cId="2146906997" sldId="1028"/>
        </pc:sldMkLst>
        <pc:spChg chg="add mod">
          <ac:chgData name="Georgie McGarry" userId="f4e6cd3e-4069-43c6-92f7-4611be43ac22" providerId="ADAL" clId="{8B50091E-508D-49BB-B2A4-D81A8D6CBE61}" dt="2024-03-27T17:06:07.687" v="1979" actId="20577"/>
          <ac:spMkLst>
            <pc:docMk/>
            <pc:sldMk cId="2146906997" sldId="1028"/>
            <ac:spMk id="4" creationId="{7A446069-36CF-BB84-84C0-8847FBBA62DF}"/>
          </ac:spMkLst>
        </pc:spChg>
        <pc:spChg chg="add mod">
          <ac:chgData name="Georgie McGarry" userId="f4e6cd3e-4069-43c6-92f7-4611be43ac22" providerId="ADAL" clId="{8B50091E-508D-49BB-B2A4-D81A8D6CBE61}" dt="2024-03-27T17:07:44.835" v="2277" actId="13926"/>
          <ac:spMkLst>
            <pc:docMk/>
            <pc:sldMk cId="2146906997" sldId="1028"/>
            <ac:spMk id="5" creationId="{7FCDC3DB-3416-A2FA-17E1-8FC88E082783}"/>
          </ac:spMkLst>
        </pc:spChg>
      </pc:sldChg>
      <pc:sldChg chg="modSp mod ord">
        <pc:chgData name="Georgie McGarry" userId="f4e6cd3e-4069-43c6-92f7-4611be43ac22" providerId="ADAL" clId="{8B50091E-508D-49BB-B2A4-D81A8D6CBE61}" dt="2024-03-27T16:58:46.283" v="1240" actId="20577"/>
        <pc:sldMkLst>
          <pc:docMk/>
          <pc:sldMk cId="441361799" sldId="1036"/>
        </pc:sldMkLst>
        <pc:spChg chg="mod">
          <ac:chgData name="Georgie McGarry" userId="f4e6cd3e-4069-43c6-92f7-4611be43ac22" providerId="ADAL" clId="{8B50091E-508D-49BB-B2A4-D81A8D6CBE61}" dt="2024-03-27T16:58:46.283" v="1240" actId="20577"/>
          <ac:spMkLst>
            <pc:docMk/>
            <pc:sldMk cId="441361799" sldId="1036"/>
            <ac:spMk id="3" creationId="{CD1C1004-C51B-4190-8ADC-056D5B121854}"/>
          </ac:spMkLst>
        </pc:spChg>
      </pc:sldChg>
      <pc:sldChg chg="modSp mod">
        <pc:chgData name="Georgie McGarry" userId="f4e6cd3e-4069-43c6-92f7-4611be43ac22" providerId="ADAL" clId="{8B50091E-508D-49BB-B2A4-D81A8D6CBE61}" dt="2024-03-27T16:20:31.369" v="312" actId="14100"/>
        <pc:sldMkLst>
          <pc:docMk/>
          <pc:sldMk cId="93070607" sldId="1048"/>
        </pc:sldMkLst>
        <pc:spChg chg="mod">
          <ac:chgData name="Georgie McGarry" userId="f4e6cd3e-4069-43c6-92f7-4611be43ac22" providerId="ADAL" clId="{8B50091E-508D-49BB-B2A4-D81A8D6CBE61}" dt="2024-03-27T16:20:31.369" v="312" actId="14100"/>
          <ac:spMkLst>
            <pc:docMk/>
            <pc:sldMk cId="93070607" sldId="1048"/>
            <ac:spMk id="6" creationId="{42BCF70B-87CC-45CC-BE1F-1FA5F4F7A486}"/>
          </ac:spMkLst>
        </pc:spChg>
      </pc:sldChg>
      <pc:sldChg chg="modSp add mod ord">
        <pc:chgData name="Georgie McGarry" userId="f4e6cd3e-4069-43c6-92f7-4611be43ac22" providerId="ADAL" clId="{8B50091E-508D-49BB-B2A4-D81A8D6CBE61}" dt="2024-03-27T16:58:56.708" v="1242" actId="1076"/>
        <pc:sldMkLst>
          <pc:docMk/>
          <pc:sldMk cId="3390317463" sldId="1049"/>
        </pc:sldMkLst>
        <pc:spChg chg="mod">
          <ac:chgData name="Georgie McGarry" userId="f4e6cd3e-4069-43c6-92f7-4611be43ac22" providerId="ADAL" clId="{8B50091E-508D-49BB-B2A4-D81A8D6CBE61}" dt="2024-03-27T16:58:56.708" v="1242" actId="1076"/>
          <ac:spMkLst>
            <pc:docMk/>
            <pc:sldMk cId="3390317463" sldId="1049"/>
            <ac:spMk id="6" creationId="{42BCF70B-87CC-45CC-BE1F-1FA5F4F7A486}"/>
          </ac:spMkLst>
        </pc:spChg>
      </pc:sldChg>
      <pc:sldChg chg="modSp add mod ord">
        <pc:chgData name="Georgie McGarry" userId="f4e6cd3e-4069-43c6-92f7-4611be43ac22" providerId="ADAL" clId="{8B50091E-508D-49BB-B2A4-D81A8D6CBE61}" dt="2024-03-27T16:23:26.335" v="476"/>
        <pc:sldMkLst>
          <pc:docMk/>
          <pc:sldMk cId="2253711012" sldId="1050"/>
        </pc:sldMkLst>
        <pc:spChg chg="mod">
          <ac:chgData name="Georgie McGarry" userId="f4e6cd3e-4069-43c6-92f7-4611be43ac22" providerId="ADAL" clId="{8B50091E-508D-49BB-B2A4-D81A8D6CBE61}" dt="2024-03-27T16:20:47.317" v="340" actId="14100"/>
          <ac:spMkLst>
            <pc:docMk/>
            <pc:sldMk cId="2253711012" sldId="1050"/>
            <ac:spMk id="6" creationId="{42BCF70B-87CC-45CC-BE1F-1FA5F4F7A486}"/>
          </ac:spMkLst>
        </pc:spChg>
      </pc:sldChg>
      <pc:sldChg chg="modSp add mod ord">
        <pc:chgData name="Georgie McGarry" userId="f4e6cd3e-4069-43c6-92f7-4611be43ac22" providerId="ADAL" clId="{8B50091E-508D-49BB-B2A4-D81A8D6CBE61}" dt="2024-03-27T16:23:26.335" v="476"/>
        <pc:sldMkLst>
          <pc:docMk/>
          <pc:sldMk cId="1543846267" sldId="1051"/>
        </pc:sldMkLst>
        <pc:spChg chg="mod">
          <ac:chgData name="Georgie McGarry" userId="f4e6cd3e-4069-43c6-92f7-4611be43ac22" providerId="ADAL" clId="{8B50091E-508D-49BB-B2A4-D81A8D6CBE61}" dt="2024-03-27T16:20:51.527" v="357" actId="20577"/>
          <ac:spMkLst>
            <pc:docMk/>
            <pc:sldMk cId="1543846267" sldId="1051"/>
            <ac:spMk id="6" creationId="{42BCF70B-87CC-45CC-BE1F-1FA5F4F7A486}"/>
          </ac:spMkLst>
        </pc:spChg>
      </pc:sldChg>
      <pc:sldChg chg="modSp add mod">
        <pc:chgData name="Georgie McGarry" userId="f4e6cd3e-4069-43c6-92f7-4611be43ac22" providerId="ADAL" clId="{8B50091E-508D-49BB-B2A4-D81A8D6CBE61}" dt="2024-03-27T16:24:48.239" v="559" actId="14100"/>
        <pc:sldMkLst>
          <pc:docMk/>
          <pc:sldMk cId="2237745722" sldId="1052"/>
        </pc:sldMkLst>
        <pc:spChg chg="mod">
          <ac:chgData name="Georgie McGarry" userId="f4e6cd3e-4069-43c6-92f7-4611be43ac22" providerId="ADAL" clId="{8B50091E-508D-49BB-B2A4-D81A8D6CBE61}" dt="2024-03-27T16:24:48.239" v="559" actId="14100"/>
          <ac:spMkLst>
            <pc:docMk/>
            <pc:sldMk cId="2237745722" sldId="1052"/>
            <ac:spMk id="6" creationId="{42BCF70B-87CC-45CC-BE1F-1FA5F4F7A486}"/>
          </ac:spMkLst>
        </pc:spChg>
      </pc:sldChg>
      <pc:sldChg chg="modSp add mod ord">
        <pc:chgData name="Georgie McGarry" userId="f4e6cd3e-4069-43c6-92f7-4611be43ac22" providerId="ADAL" clId="{8B50091E-508D-49BB-B2A4-D81A8D6CBE61}" dt="2024-03-27T16:26:39.753" v="581"/>
        <pc:sldMkLst>
          <pc:docMk/>
          <pc:sldMk cId="39083435" sldId="1053"/>
        </pc:sldMkLst>
        <pc:spChg chg="mod">
          <ac:chgData name="Georgie McGarry" userId="f4e6cd3e-4069-43c6-92f7-4611be43ac22" providerId="ADAL" clId="{8B50091E-508D-49BB-B2A4-D81A8D6CBE61}" dt="2024-03-27T16:24:54.597" v="570" actId="14100"/>
          <ac:spMkLst>
            <pc:docMk/>
            <pc:sldMk cId="39083435" sldId="1053"/>
            <ac:spMk id="6" creationId="{42BCF70B-87CC-45CC-BE1F-1FA5F4F7A486}"/>
          </ac:spMkLst>
        </pc:spChg>
      </pc:sldChg>
      <pc:sldChg chg="addSp delSp modSp add mod modNotesTx">
        <pc:chgData name="Georgie McGarry" userId="f4e6cd3e-4069-43c6-92f7-4611be43ac22" providerId="ADAL" clId="{8B50091E-508D-49BB-B2A4-D81A8D6CBE61}" dt="2024-03-27T16:57:36.335" v="1205" actId="478"/>
        <pc:sldMkLst>
          <pc:docMk/>
          <pc:sldMk cId="2046783934" sldId="1054"/>
        </pc:sldMkLst>
        <pc:picChg chg="add del mod modCrop">
          <ac:chgData name="Georgie McGarry" userId="f4e6cd3e-4069-43c6-92f7-4611be43ac22" providerId="ADAL" clId="{8B50091E-508D-49BB-B2A4-D81A8D6CBE61}" dt="2024-03-27T16:57:36.335" v="1205" actId="478"/>
          <ac:picMkLst>
            <pc:docMk/>
            <pc:sldMk cId="2046783934" sldId="1054"/>
            <ac:picMk id="4" creationId="{DF3644FE-93D3-806A-B0FA-2DF7185E3FCF}"/>
          </ac:picMkLst>
        </pc:picChg>
      </pc:sldChg>
      <pc:sldChg chg="delSp modSp add mod">
        <pc:chgData name="Georgie McGarry" userId="f4e6cd3e-4069-43c6-92f7-4611be43ac22" providerId="ADAL" clId="{8B50091E-508D-49BB-B2A4-D81A8D6CBE61}" dt="2024-03-27T16:46:17.159" v="1158" actId="478"/>
        <pc:sldMkLst>
          <pc:docMk/>
          <pc:sldMk cId="3226635765" sldId="1055"/>
        </pc:sldMkLst>
        <pc:spChg chg="del">
          <ac:chgData name="Georgie McGarry" userId="f4e6cd3e-4069-43c6-92f7-4611be43ac22" providerId="ADAL" clId="{8B50091E-508D-49BB-B2A4-D81A8D6CBE61}" dt="2024-03-27T16:46:17.159" v="1158" actId="478"/>
          <ac:spMkLst>
            <pc:docMk/>
            <pc:sldMk cId="3226635765" sldId="1055"/>
            <ac:spMk id="2" creationId="{D8A5A675-044F-CDE6-D9D4-20FD03C23601}"/>
          </ac:spMkLst>
        </pc:spChg>
        <pc:spChg chg="mod">
          <ac:chgData name="Georgie McGarry" userId="f4e6cd3e-4069-43c6-92f7-4611be43ac22" providerId="ADAL" clId="{8B50091E-508D-49BB-B2A4-D81A8D6CBE61}" dt="2024-03-27T16:46:16.041" v="1157" actId="1076"/>
          <ac:spMkLst>
            <pc:docMk/>
            <pc:sldMk cId="3226635765" sldId="1055"/>
            <ac:spMk id="8" creationId="{07723598-7B1A-4C48-9AE5-0C25B166558A}"/>
          </ac:spMkLst>
        </pc:spChg>
      </pc:sldChg>
      <pc:sldChg chg="addSp delSp modSp add mod">
        <pc:chgData name="Georgie McGarry" userId="f4e6cd3e-4069-43c6-92f7-4611be43ac22" providerId="ADAL" clId="{8B50091E-508D-49BB-B2A4-D81A8D6CBE61}" dt="2024-03-27T17:00:43.554" v="1444" actId="20577"/>
        <pc:sldMkLst>
          <pc:docMk/>
          <pc:sldMk cId="1559330301" sldId="1056"/>
        </pc:sldMkLst>
        <pc:spChg chg="add del mod">
          <ac:chgData name="Georgie McGarry" userId="f4e6cd3e-4069-43c6-92f7-4611be43ac22" providerId="ADAL" clId="{8B50091E-508D-49BB-B2A4-D81A8D6CBE61}" dt="2024-03-27T16:46:43.896" v="1204" actId="478"/>
          <ac:spMkLst>
            <pc:docMk/>
            <pc:sldMk cId="1559330301" sldId="1056"/>
            <ac:spMk id="4" creationId="{DF6CCE38-47F7-6660-E2F6-61289303040F}"/>
          </ac:spMkLst>
        </pc:spChg>
        <pc:spChg chg="add mod">
          <ac:chgData name="Georgie McGarry" userId="f4e6cd3e-4069-43c6-92f7-4611be43ac22" providerId="ADAL" clId="{8B50091E-508D-49BB-B2A4-D81A8D6CBE61}" dt="2024-03-27T17:00:09.800" v="1357" actId="20577"/>
          <ac:spMkLst>
            <pc:docMk/>
            <pc:sldMk cId="1559330301" sldId="1056"/>
            <ac:spMk id="5" creationId="{AFFDEDDD-9378-A4D9-3966-21DE531DFDFA}"/>
          </ac:spMkLst>
        </pc:spChg>
        <pc:spChg chg="del">
          <ac:chgData name="Georgie McGarry" userId="f4e6cd3e-4069-43c6-92f7-4611be43ac22" providerId="ADAL" clId="{8B50091E-508D-49BB-B2A4-D81A8D6CBE61}" dt="2024-03-27T16:46:41.850" v="1203" actId="478"/>
          <ac:spMkLst>
            <pc:docMk/>
            <pc:sldMk cId="1559330301" sldId="1056"/>
            <ac:spMk id="6" creationId="{5CD81173-91C5-4ED2-8DD6-708296794778}"/>
          </ac:spMkLst>
        </pc:spChg>
        <pc:spChg chg="add mod">
          <ac:chgData name="Georgie McGarry" userId="f4e6cd3e-4069-43c6-92f7-4611be43ac22" providerId="ADAL" clId="{8B50091E-508D-49BB-B2A4-D81A8D6CBE61}" dt="2024-03-27T17:00:12.201" v="1360" actId="20577"/>
          <ac:spMkLst>
            <pc:docMk/>
            <pc:sldMk cId="1559330301" sldId="1056"/>
            <ac:spMk id="7" creationId="{2C424954-E3B6-BCB2-0616-55E62733C1A4}"/>
          </ac:spMkLst>
        </pc:spChg>
        <pc:spChg chg="mod">
          <ac:chgData name="Georgie McGarry" userId="f4e6cd3e-4069-43c6-92f7-4611be43ac22" providerId="ADAL" clId="{8B50091E-508D-49BB-B2A4-D81A8D6CBE61}" dt="2024-03-27T16:46:38.748" v="1202" actId="5793"/>
          <ac:spMkLst>
            <pc:docMk/>
            <pc:sldMk cId="1559330301" sldId="1056"/>
            <ac:spMk id="8" creationId="{07723598-7B1A-4C48-9AE5-0C25B166558A}"/>
          </ac:spMkLst>
        </pc:spChg>
        <pc:spChg chg="add mod">
          <ac:chgData name="Georgie McGarry" userId="f4e6cd3e-4069-43c6-92f7-4611be43ac22" providerId="ADAL" clId="{8B50091E-508D-49BB-B2A4-D81A8D6CBE61}" dt="2024-03-27T17:00:14.401" v="1363" actId="20577"/>
          <ac:spMkLst>
            <pc:docMk/>
            <pc:sldMk cId="1559330301" sldId="1056"/>
            <ac:spMk id="9" creationId="{A567EF3D-472C-752C-2F44-0154BB623305}"/>
          </ac:spMkLst>
        </pc:spChg>
        <pc:spChg chg="add mod">
          <ac:chgData name="Georgie McGarry" userId="f4e6cd3e-4069-43c6-92f7-4611be43ac22" providerId="ADAL" clId="{8B50091E-508D-49BB-B2A4-D81A8D6CBE61}" dt="2024-03-27T17:00:23.759" v="1377" actId="14100"/>
          <ac:spMkLst>
            <pc:docMk/>
            <pc:sldMk cId="1559330301" sldId="1056"/>
            <ac:spMk id="10" creationId="{21FDCDEF-F2C2-89CE-80E6-6F9ABB3D52F6}"/>
          </ac:spMkLst>
        </pc:spChg>
        <pc:spChg chg="add mod">
          <ac:chgData name="Georgie McGarry" userId="f4e6cd3e-4069-43c6-92f7-4611be43ac22" providerId="ADAL" clId="{8B50091E-508D-49BB-B2A4-D81A8D6CBE61}" dt="2024-03-27T17:00:29.663" v="1393" actId="14100"/>
          <ac:spMkLst>
            <pc:docMk/>
            <pc:sldMk cId="1559330301" sldId="1056"/>
            <ac:spMk id="11" creationId="{F53232AA-13B6-8EAB-D129-2A7C0F11FC01}"/>
          </ac:spMkLst>
        </pc:spChg>
        <pc:spChg chg="add mod">
          <ac:chgData name="Georgie McGarry" userId="f4e6cd3e-4069-43c6-92f7-4611be43ac22" providerId="ADAL" clId="{8B50091E-508D-49BB-B2A4-D81A8D6CBE61}" dt="2024-03-27T17:00:43.554" v="1444" actId="20577"/>
          <ac:spMkLst>
            <pc:docMk/>
            <pc:sldMk cId="1559330301" sldId="1056"/>
            <ac:spMk id="12" creationId="{1C6EB6A7-5E21-FE35-538A-8DE05078D5F6}"/>
          </ac:spMkLst>
        </pc:spChg>
      </pc:sldChg>
      <pc:sldChg chg="add del">
        <pc:chgData name="Georgie McGarry" userId="f4e6cd3e-4069-43c6-92f7-4611be43ac22" providerId="ADAL" clId="{8B50091E-508D-49BB-B2A4-D81A8D6CBE61}" dt="2024-03-27T16:46:25.708" v="1160" actId="47"/>
        <pc:sldMkLst>
          <pc:docMk/>
          <pc:sldMk cId="2802987160" sldId="1056"/>
        </pc:sldMkLst>
      </pc:sldChg>
      <pc:sldChg chg="addSp delSp modSp add mod">
        <pc:chgData name="Georgie McGarry" userId="f4e6cd3e-4069-43c6-92f7-4611be43ac22" providerId="ADAL" clId="{8B50091E-508D-49BB-B2A4-D81A8D6CBE61}" dt="2024-03-27T16:58:32.932" v="1239" actId="478"/>
        <pc:sldMkLst>
          <pc:docMk/>
          <pc:sldMk cId="3747795976" sldId="1057"/>
        </pc:sldMkLst>
        <pc:spChg chg="add del mod">
          <ac:chgData name="Georgie McGarry" userId="f4e6cd3e-4069-43c6-92f7-4611be43ac22" providerId="ADAL" clId="{8B50091E-508D-49BB-B2A4-D81A8D6CBE61}" dt="2024-03-27T16:58:32.932" v="1239" actId="478"/>
          <ac:spMkLst>
            <pc:docMk/>
            <pc:sldMk cId="3747795976" sldId="1057"/>
            <ac:spMk id="4" creationId="{FB9375AE-7ED0-25C6-6D62-CA6F7207C3EB}"/>
          </ac:spMkLst>
        </pc:spChg>
        <pc:spChg chg="add del">
          <ac:chgData name="Georgie McGarry" userId="f4e6cd3e-4069-43c6-92f7-4611be43ac22" providerId="ADAL" clId="{8B50091E-508D-49BB-B2A4-D81A8D6CBE61}" dt="2024-03-27T16:58:32.932" v="1239" actId="478"/>
          <ac:spMkLst>
            <pc:docMk/>
            <pc:sldMk cId="3747795976" sldId="1057"/>
            <ac:spMk id="6" creationId="{5CD81173-91C5-4ED2-8DD6-708296794778}"/>
          </ac:spMkLst>
        </pc:spChg>
        <pc:spChg chg="mod">
          <ac:chgData name="Georgie McGarry" userId="f4e6cd3e-4069-43c6-92f7-4611be43ac22" providerId="ADAL" clId="{8B50091E-508D-49BB-B2A4-D81A8D6CBE61}" dt="2024-03-27T16:58:28.885" v="1237" actId="20577"/>
          <ac:spMkLst>
            <pc:docMk/>
            <pc:sldMk cId="3747795976" sldId="1057"/>
            <ac:spMk id="8" creationId="{07723598-7B1A-4C48-9AE5-0C25B166558A}"/>
          </ac:spMkLst>
        </pc:spChg>
      </pc:sldChg>
      <pc:sldChg chg="addSp delSp modSp add mod ord">
        <pc:chgData name="Georgie McGarry" userId="f4e6cd3e-4069-43c6-92f7-4611be43ac22" providerId="ADAL" clId="{8B50091E-508D-49BB-B2A4-D81A8D6CBE61}" dt="2024-03-27T17:35:57.537" v="3906" actId="13926"/>
        <pc:sldMkLst>
          <pc:docMk/>
          <pc:sldMk cId="3958801151" sldId="1058"/>
        </pc:sldMkLst>
        <pc:spChg chg="add mod">
          <ac:chgData name="Georgie McGarry" userId="f4e6cd3e-4069-43c6-92f7-4611be43ac22" providerId="ADAL" clId="{8B50091E-508D-49BB-B2A4-D81A8D6CBE61}" dt="2024-03-27T17:25:16.912" v="3170" actId="1076"/>
          <ac:spMkLst>
            <pc:docMk/>
            <pc:sldMk cId="3958801151" sldId="1058"/>
            <ac:spMk id="2" creationId="{A5655791-2BE2-8FF1-49BF-BA2675C868CF}"/>
          </ac:spMkLst>
        </pc:spChg>
        <pc:spChg chg="mod">
          <ac:chgData name="Georgie McGarry" userId="f4e6cd3e-4069-43c6-92f7-4611be43ac22" providerId="ADAL" clId="{8B50091E-508D-49BB-B2A4-D81A8D6CBE61}" dt="2024-03-27T17:25:02.860" v="3167" actId="1076"/>
          <ac:spMkLst>
            <pc:docMk/>
            <pc:sldMk cId="3958801151" sldId="1058"/>
            <ac:spMk id="4" creationId="{7A446069-36CF-BB84-84C0-8847FBBA62DF}"/>
          </ac:spMkLst>
        </pc:spChg>
        <pc:spChg chg="del mod">
          <ac:chgData name="Georgie McGarry" userId="f4e6cd3e-4069-43c6-92f7-4611be43ac22" providerId="ADAL" clId="{8B50091E-508D-49BB-B2A4-D81A8D6CBE61}" dt="2024-03-27T17:22:49.821" v="3117" actId="478"/>
          <ac:spMkLst>
            <pc:docMk/>
            <pc:sldMk cId="3958801151" sldId="1058"/>
            <ac:spMk id="5" creationId="{7FCDC3DB-3416-A2FA-17E1-8FC88E082783}"/>
          </ac:spMkLst>
        </pc:spChg>
        <pc:spChg chg="add mod">
          <ac:chgData name="Georgie McGarry" userId="f4e6cd3e-4069-43c6-92f7-4611be43ac22" providerId="ADAL" clId="{8B50091E-508D-49BB-B2A4-D81A8D6CBE61}" dt="2024-03-27T17:25:16.912" v="3170" actId="1076"/>
          <ac:spMkLst>
            <pc:docMk/>
            <pc:sldMk cId="3958801151" sldId="1058"/>
            <ac:spMk id="6" creationId="{531EC13E-92CA-FF05-E0BE-512B413A9FC7}"/>
          </ac:spMkLst>
        </pc:spChg>
        <pc:spChg chg="add mod">
          <ac:chgData name="Georgie McGarry" userId="f4e6cd3e-4069-43c6-92f7-4611be43ac22" providerId="ADAL" clId="{8B50091E-508D-49BB-B2A4-D81A8D6CBE61}" dt="2024-03-27T17:35:57.537" v="3906" actId="13926"/>
          <ac:spMkLst>
            <pc:docMk/>
            <pc:sldMk cId="3958801151" sldId="1058"/>
            <ac:spMk id="7" creationId="{8214CF0F-6ADD-66ED-9D94-CFD0B7357D7E}"/>
          </ac:spMkLst>
        </pc:spChg>
        <pc:spChg chg="add mod">
          <ac:chgData name="Georgie McGarry" userId="f4e6cd3e-4069-43c6-92f7-4611be43ac22" providerId="ADAL" clId="{8B50091E-508D-49BB-B2A4-D81A8D6CBE61}" dt="2024-03-27T17:25:16.912" v="3170" actId="1076"/>
          <ac:spMkLst>
            <pc:docMk/>
            <pc:sldMk cId="3958801151" sldId="1058"/>
            <ac:spMk id="8" creationId="{BBC283E7-9C99-BF62-F2AE-36838276069F}"/>
          </ac:spMkLst>
        </pc:spChg>
        <pc:spChg chg="add del mod">
          <ac:chgData name="Georgie McGarry" userId="f4e6cd3e-4069-43c6-92f7-4611be43ac22" providerId="ADAL" clId="{8B50091E-508D-49BB-B2A4-D81A8D6CBE61}" dt="2024-03-27T17:23:35.296" v="3149" actId="478"/>
          <ac:spMkLst>
            <pc:docMk/>
            <pc:sldMk cId="3958801151" sldId="1058"/>
            <ac:spMk id="9" creationId="{F6A62CB3-5966-6215-F0C4-4873968746BA}"/>
          </ac:spMkLst>
        </pc:spChg>
        <pc:spChg chg="add mod">
          <ac:chgData name="Georgie McGarry" userId="f4e6cd3e-4069-43c6-92f7-4611be43ac22" providerId="ADAL" clId="{8B50091E-508D-49BB-B2A4-D81A8D6CBE61}" dt="2024-03-27T17:24:57.640" v="3166" actId="207"/>
          <ac:spMkLst>
            <pc:docMk/>
            <pc:sldMk cId="3958801151" sldId="1058"/>
            <ac:spMk id="10" creationId="{651B287C-3694-EB51-CD19-496CFD58BEEC}"/>
          </ac:spMkLst>
        </pc:spChg>
        <pc:spChg chg="add mod">
          <ac:chgData name="Georgie McGarry" userId="f4e6cd3e-4069-43c6-92f7-4611be43ac22" providerId="ADAL" clId="{8B50091E-508D-49BB-B2A4-D81A8D6CBE61}" dt="2024-03-27T17:30:10.218" v="3658" actId="1076"/>
          <ac:spMkLst>
            <pc:docMk/>
            <pc:sldMk cId="3958801151" sldId="1058"/>
            <ac:spMk id="11" creationId="{00CBC20A-44C0-BE77-38CA-7CF0A2F86321}"/>
          </ac:spMkLst>
        </pc:spChg>
        <pc:spChg chg="add mod">
          <ac:chgData name="Georgie McGarry" userId="f4e6cd3e-4069-43c6-92f7-4611be43ac22" providerId="ADAL" clId="{8B50091E-508D-49BB-B2A4-D81A8D6CBE61}" dt="2024-03-27T17:30:15.766" v="3661" actId="20577"/>
          <ac:spMkLst>
            <pc:docMk/>
            <pc:sldMk cId="3958801151" sldId="1058"/>
            <ac:spMk id="12" creationId="{A25F6304-EEC0-10BE-EABF-EAA4A4868EC4}"/>
          </ac:spMkLst>
        </pc:spChg>
        <pc:spChg chg="add mod">
          <ac:chgData name="Georgie McGarry" userId="f4e6cd3e-4069-43c6-92f7-4611be43ac22" providerId="ADAL" clId="{8B50091E-508D-49BB-B2A4-D81A8D6CBE61}" dt="2024-03-27T17:30:21.956" v="3664" actId="20577"/>
          <ac:spMkLst>
            <pc:docMk/>
            <pc:sldMk cId="3958801151" sldId="1058"/>
            <ac:spMk id="13" creationId="{54211C3F-EB24-E18C-9F24-73655A2C6685}"/>
          </ac:spMkLst>
        </pc:spChg>
        <pc:spChg chg="add mod">
          <ac:chgData name="Georgie McGarry" userId="f4e6cd3e-4069-43c6-92f7-4611be43ac22" providerId="ADAL" clId="{8B50091E-508D-49BB-B2A4-D81A8D6CBE61}" dt="2024-03-27T17:30:27.412" v="3667" actId="20577"/>
          <ac:spMkLst>
            <pc:docMk/>
            <pc:sldMk cId="3958801151" sldId="1058"/>
            <ac:spMk id="14" creationId="{2F2643BC-7F71-2CCB-5A03-546DF36FEC4A}"/>
          </ac:spMkLst>
        </pc:spChg>
      </pc:sldChg>
      <pc:sldChg chg="modSp add del mod">
        <pc:chgData name="Georgie McGarry" userId="f4e6cd3e-4069-43c6-92f7-4611be43ac22" providerId="ADAL" clId="{8B50091E-508D-49BB-B2A4-D81A8D6CBE61}" dt="2024-03-27T17:28:07.186" v="3479" actId="47"/>
        <pc:sldMkLst>
          <pc:docMk/>
          <pc:sldMk cId="3440879354" sldId="1059"/>
        </pc:sldMkLst>
        <pc:spChg chg="mod">
          <ac:chgData name="Georgie McGarry" userId="f4e6cd3e-4069-43c6-92f7-4611be43ac22" providerId="ADAL" clId="{8B50091E-508D-49BB-B2A4-D81A8D6CBE61}" dt="2024-03-27T17:07:02.683" v="2150" actId="20577"/>
          <ac:spMkLst>
            <pc:docMk/>
            <pc:sldMk cId="3440879354" sldId="1059"/>
            <ac:spMk id="4" creationId="{7A446069-36CF-BB84-84C0-8847FBBA62DF}"/>
          </ac:spMkLst>
        </pc:spChg>
        <pc:spChg chg="mod">
          <ac:chgData name="Georgie McGarry" userId="f4e6cd3e-4069-43c6-92f7-4611be43ac22" providerId="ADAL" clId="{8B50091E-508D-49BB-B2A4-D81A8D6CBE61}" dt="2024-03-27T17:07:42.235" v="2276" actId="13926"/>
          <ac:spMkLst>
            <pc:docMk/>
            <pc:sldMk cId="3440879354" sldId="1059"/>
            <ac:spMk id="5" creationId="{7FCDC3DB-3416-A2FA-17E1-8FC88E082783}"/>
          </ac:spMkLst>
        </pc:spChg>
      </pc:sldChg>
      <pc:sldChg chg="modSp add del mod">
        <pc:chgData name="Georgie McGarry" userId="f4e6cd3e-4069-43c6-92f7-4611be43ac22" providerId="ADAL" clId="{8B50091E-508D-49BB-B2A4-D81A8D6CBE61}" dt="2024-03-27T17:19:26.253" v="2936" actId="47"/>
        <pc:sldMkLst>
          <pc:docMk/>
          <pc:sldMk cId="1559807909" sldId="1060"/>
        </pc:sldMkLst>
        <pc:spChg chg="mod">
          <ac:chgData name="Georgie McGarry" userId="f4e6cd3e-4069-43c6-92f7-4611be43ac22" providerId="ADAL" clId="{8B50091E-508D-49BB-B2A4-D81A8D6CBE61}" dt="2024-03-27T17:13:43.849" v="2420" actId="20577"/>
          <ac:spMkLst>
            <pc:docMk/>
            <pc:sldMk cId="1559807909" sldId="1060"/>
            <ac:spMk id="4" creationId="{7A446069-36CF-BB84-84C0-8847FBBA62DF}"/>
          </ac:spMkLst>
        </pc:spChg>
        <pc:spChg chg="mod">
          <ac:chgData name="Georgie McGarry" userId="f4e6cd3e-4069-43c6-92f7-4611be43ac22" providerId="ADAL" clId="{8B50091E-508D-49BB-B2A4-D81A8D6CBE61}" dt="2024-03-27T17:14:17.047" v="2584" actId="13926"/>
          <ac:spMkLst>
            <pc:docMk/>
            <pc:sldMk cId="1559807909" sldId="1060"/>
            <ac:spMk id="5" creationId="{7FCDC3DB-3416-A2FA-17E1-8FC88E082783}"/>
          </ac:spMkLst>
        </pc:spChg>
      </pc:sldChg>
      <pc:sldChg chg="modSp add del mod">
        <pc:chgData name="Georgie McGarry" userId="f4e6cd3e-4069-43c6-92f7-4611be43ac22" providerId="ADAL" clId="{8B50091E-508D-49BB-B2A4-D81A8D6CBE61}" dt="2024-03-27T17:28:26.353" v="3499" actId="47"/>
        <pc:sldMkLst>
          <pc:docMk/>
          <pc:sldMk cId="2714181445" sldId="1061"/>
        </pc:sldMkLst>
        <pc:spChg chg="mod">
          <ac:chgData name="Georgie McGarry" userId="f4e6cd3e-4069-43c6-92f7-4611be43ac22" providerId="ADAL" clId="{8B50091E-508D-49BB-B2A4-D81A8D6CBE61}" dt="2024-03-27T17:16:26.013" v="2623" actId="20577"/>
          <ac:spMkLst>
            <pc:docMk/>
            <pc:sldMk cId="2714181445" sldId="1061"/>
            <ac:spMk id="4" creationId="{7A446069-36CF-BB84-84C0-8847FBBA62DF}"/>
          </ac:spMkLst>
        </pc:spChg>
        <pc:spChg chg="mod">
          <ac:chgData name="Georgie McGarry" userId="f4e6cd3e-4069-43c6-92f7-4611be43ac22" providerId="ADAL" clId="{8B50091E-508D-49BB-B2A4-D81A8D6CBE61}" dt="2024-03-27T17:16:43.716" v="2669" actId="13926"/>
          <ac:spMkLst>
            <pc:docMk/>
            <pc:sldMk cId="2714181445" sldId="1061"/>
            <ac:spMk id="5" creationId="{7FCDC3DB-3416-A2FA-17E1-8FC88E082783}"/>
          </ac:spMkLst>
        </pc:spChg>
      </pc:sldChg>
      <pc:sldChg chg="modSp add del mod">
        <pc:chgData name="Georgie McGarry" userId="f4e6cd3e-4069-43c6-92f7-4611be43ac22" providerId="ADAL" clId="{8B50091E-508D-49BB-B2A4-D81A8D6CBE61}" dt="2024-03-27T17:29:40.874" v="3645" actId="47"/>
        <pc:sldMkLst>
          <pc:docMk/>
          <pc:sldMk cId="1656897576" sldId="1062"/>
        </pc:sldMkLst>
        <pc:spChg chg="mod">
          <ac:chgData name="Georgie McGarry" userId="f4e6cd3e-4069-43c6-92f7-4611be43ac22" providerId="ADAL" clId="{8B50091E-508D-49BB-B2A4-D81A8D6CBE61}" dt="2024-03-27T17:17:57.415" v="2717" actId="20577"/>
          <ac:spMkLst>
            <pc:docMk/>
            <pc:sldMk cId="1656897576" sldId="1062"/>
            <ac:spMk id="4" creationId="{7A446069-36CF-BB84-84C0-8847FBBA62DF}"/>
          </ac:spMkLst>
        </pc:spChg>
        <pc:spChg chg="mod">
          <ac:chgData name="Georgie McGarry" userId="f4e6cd3e-4069-43c6-92f7-4611be43ac22" providerId="ADAL" clId="{8B50091E-508D-49BB-B2A4-D81A8D6CBE61}" dt="2024-03-27T17:18:47.534" v="2935" actId="13926"/>
          <ac:spMkLst>
            <pc:docMk/>
            <pc:sldMk cId="1656897576" sldId="1062"/>
            <ac:spMk id="5" creationId="{7FCDC3DB-3416-A2FA-17E1-8FC88E082783}"/>
          </ac:spMkLst>
        </pc:spChg>
      </pc:sldChg>
      <pc:sldChg chg="modSp add mod">
        <pc:chgData name="Georgie McGarry" userId="f4e6cd3e-4069-43c6-92f7-4611be43ac22" providerId="ADAL" clId="{8B50091E-508D-49BB-B2A4-D81A8D6CBE61}" dt="2024-03-27T17:21:11.462" v="3066" actId="14100"/>
        <pc:sldMkLst>
          <pc:docMk/>
          <pc:sldMk cId="2223515147" sldId="1063"/>
        </pc:sldMkLst>
        <pc:spChg chg="mod">
          <ac:chgData name="Georgie McGarry" userId="f4e6cd3e-4069-43c6-92f7-4611be43ac22" providerId="ADAL" clId="{8B50091E-508D-49BB-B2A4-D81A8D6CBE61}" dt="2024-03-27T17:21:11.462" v="3066" actId="14100"/>
          <ac:spMkLst>
            <pc:docMk/>
            <pc:sldMk cId="2223515147" sldId="1063"/>
            <ac:spMk id="6" creationId="{42BCF70B-87CC-45CC-BE1F-1FA5F4F7A486}"/>
          </ac:spMkLst>
        </pc:spChg>
      </pc:sldChg>
      <pc:sldChg chg="modSp add mod">
        <pc:chgData name="Georgie McGarry" userId="f4e6cd3e-4069-43c6-92f7-4611be43ac22" providerId="ADAL" clId="{8B50091E-508D-49BB-B2A4-D81A8D6CBE61}" dt="2024-03-27T17:21:03.094" v="3055" actId="20577"/>
        <pc:sldMkLst>
          <pc:docMk/>
          <pc:sldMk cId="1853900470" sldId="1064"/>
        </pc:sldMkLst>
        <pc:spChg chg="mod">
          <ac:chgData name="Georgie McGarry" userId="f4e6cd3e-4069-43c6-92f7-4611be43ac22" providerId="ADAL" clId="{8B50091E-508D-49BB-B2A4-D81A8D6CBE61}" dt="2024-03-27T17:21:03.094" v="3055" actId="20577"/>
          <ac:spMkLst>
            <pc:docMk/>
            <pc:sldMk cId="1853900470" sldId="1064"/>
            <ac:spMk id="6" creationId="{42BCF70B-87CC-45CC-BE1F-1FA5F4F7A486}"/>
          </ac:spMkLst>
        </pc:spChg>
      </pc:sldChg>
      <pc:sldChg chg="modSp add mod">
        <pc:chgData name="Georgie McGarry" userId="f4e6cd3e-4069-43c6-92f7-4611be43ac22" providerId="ADAL" clId="{8B50091E-508D-49BB-B2A4-D81A8D6CBE61}" dt="2024-03-27T17:20:58.302" v="3049" actId="14100"/>
        <pc:sldMkLst>
          <pc:docMk/>
          <pc:sldMk cId="1793163355" sldId="1065"/>
        </pc:sldMkLst>
        <pc:spChg chg="mod">
          <ac:chgData name="Georgie McGarry" userId="f4e6cd3e-4069-43c6-92f7-4611be43ac22" providerId="ADAL" clId="{8B50091E-508D-49BB-B2A4-D81A8D6CBE61}" dt="2024-03-27T17:20:58.302" v="3049" actId="14100"/>
          <ac:spMkLst>
            <pc:docMk/>
            <pc:sldMk cId="1793163355" sldId="1065"/>
            <ac:spMk id="6" creationId="{42BCF70B-87CC-45CC-BE1F-1FA5F4F7A486}"/>
          </ac:spMkLst>
        </pc:spChg>
      </pc:sldChg>
      <pc:sldChg chg="addSp modSp add mod">
        <pc:chgData name="Georgie McGarry" userId="f4e6cd3e-4069-43c6-92f7-4611be43ac22" providerId="ADAL" clId="{8B50091E-508D-49BB-B2A4-D81A8D6CBE61}" dt="2024-03-27T17:35:59.925" v="3907" actId="13926"/>
        <pc:sldMkLst>
          <pc:docMk/>
          <pc:sldMk cId="2893242044" sldId="1066"/>
        </pc:sldMkLst>
        <pc:spChg chg="mod">
          <ac:chgData name="Georgie McGarry" userId="f4e6cd3e-4069-43c6-92f7-4611be43ac22" providerId="ADAL" clId="{8B50091E-508D-49BB-B2A4-D81A8D6CBE61}" dt="2024-03-27T17:27:16.719" v="3373" actId="1037"/>
          <ac:spMkLst>
            <pc:docMk/>
            <pc:sldMk cId="2893242044" sldId="1066"/>
            <ac:spMk id="2" creationId="{A5655791-2BE2-8FF1-49BF-BA2675C868CF}"/>
          </ac:spMkLst>
        </pc:spChg>
        <pc:spChg chg="mod">
          <ac:chgData name="Georgie McGarry" userId="f4e6cd3e-4069-43c6-92f7-4611be43ac22" providerId="ADAL" clId="{8B50091E-508D-49BB-B2A4-D81A8D6CBE61}" dt="2024-03-27T17:25:30.686" v="3217" actId="20577"/>
          <ac:spMkLst>
            <pc:docMk/>
            <pc:sldMk cId="2893242044" sldId="1066"/>
            <ac:spMk id="4" creationId="{7A446069-36CF-BB84-84C0-8847FBBA62DF}"/>
          </ac:spMkLst>
        </pc:spChg>
        <pc:spChg chg="add mod">
          <ac:chgData name="Georgie McGarry" userId="f4e6cd3e-4069-43c6-92f7-4611be43ac22" providerId="ADAL" clId="{8B50091E-508D-49BB-B2A4-D81A8D6CBE61}" dt="2024-03-27T17:30:58.681" v="3752" actId="1038"/>
          <ac:spMkLst>
            <pc:docMk/>
            <pc:sldMk cId="2893242044" sldId="1066"/>
            <ac:spMk id="5" creationId="{46F64D64-1137-C660-4838-208ED6EC6E06}"/>
          </ac:spMkLst>
        </pc:spChg>
        <pc:spChg chg="mod">
          <ac:chgData name="Georgie McGarry" userId="f4e6cd3e-4069-43c6-92f7-4611be43ac22" providerId="ADAL" clId="{8B50091E-508D-49BB-B2A4-D81A8D6CBE61}" dt="2024-03-27T17:35:59.925" v="3907" actId="13926"/>
          <ac:spMkLst>
            <pc:docMk/>
            <pc:sldMk cId="2893242044" sldId="1066"/>
            <ac:spMk id="6" creationId="{531EC13E-92CA-FF05-E0BE-512B413A9FC7}"/>
          </ac:spMkLst>
        </pc:spChg>
        <pc:spChg chg="mod">
          <ac:chgData name="Georgie McGarry" userId="f4e6cd3e-4069-43c6-92f7-4611be43ac22" providerId="ADAL" clId="{8B50091E-508D-49BB-B2A4-D81A8D6CBE61}" dt="2024-03-27T17:27:16.719" v="3373" actId="1037"/>
          <ac:spMkLst>
            <pc:docMk/>
            <pc:sldMk cId="2893242044" sldId="1066"/>
            <ac:spMk id="7" creationId="{8214CF0F-6ADD-66ED-9D94-CFD0B7357D7E}"/>
          </ac:spMkLst>
        </pc:spChg>
        <pc:spChg chg="mod">
          <ac:chgData name="Georgie McGarry" userId="f4e6cd3e-4069-43c6-92f7-4611be43ac22" providerId="ADAL" clId="{8B50091E-508D-49BB-B2A4-D81A8D6CBE61}" dt="2024-03-27T17:27:16.719" v="3373" actId="1037"/>
          <ac:spMkLst>
            <pc:docMk/>
            <pc:sldMk cId="2893242044" sldId="1066"/>
            <ac:spMk id="8" creationId="{BBC283E7-9C99-BF62-F2AE-36838276069F}"/>
          </ac:spMkLst>
        </pc:spChg>
        <pc:spChg chg="add mod">
          <ac:chgData name="Georgie McGarry" userId="f4e6cd3e-4069-43c6-92f7-4611be43ac22" providerId="ADAL" clId="{8B50091E-508D-49BB-B2A4-D81A8D6CBE61}" dt="2024-03-27T17:30:54.876" v="3743" actId="1037"/>
          <ac:spMkLst>
            <pc:docMk/>
            <pc:sldMk cId="2893242044" sldId="1066"/>
            <ac:spMk id="9" creationId="{378C5408-BB42-3D6D-4ABA-3E6EB558797C}"/>
          </ac:spMkLst>
        </pc:spChg>
        <pc:spChg chg="mod">
          <ac:chgData name="Georgie McGarry" userId="f4e6cd3e-4069-43c6-92f7-4611be43ac22" providerId="ADAL" clId="{8B50091E-508D-49BB-B2A4-D81A8D6CBE61}" dt="2024-03-27T17:25:21.013" v="3173" actId="20577"/>
          <ac:spMkLst>
            <pc:docMk/>
            <pc:sldMk cId="2893242044" sldId="1066"/>
            <ac:spMk id="10" creationId="{651B287C-3694-EB51-CD19-496CFD58BEEC}"/>
          </ac:spMkLst>
        </pc:spChg>
        <pc:spChg chg="add mod">
          <ac:chgData name="Georgie McGarry" userId="f4e6cd3e-4069-43c6-92f7-4611be43ac22" providerId="ADAL" clId="{8B50091E-508D-49BB-B2A4-D81A8D6CBE61}" dt="2024-03-27T17:30:58.681" v="3752" actId="1038"/>
          <ac:spMkLst>
            <pc:docMk/>
            <pc:sldMk cId="2893242044" sldId="1066"/>
            <ac:spMk id="11" creationId="{B312996D-A78F-2311-869A-E34E4DAA378C}"/>
          </ac:spMkLst>
        </pc:spChg>
        <pc:spChg chg="add mod">
          <ac:chgData name="Georgie McGarry" userId="f4e6cd3e-4069-43c6-92f7-4611be43ac22" providerId="ADAL" clId="{8B50091E-508D-49BB-B2A4-D81A8D6CBE61}" dt="2024-03-27T17:30:54.876" v="3743" actId="1037"/>
          <ac:spMkLst>
            <pc:docMk/>
            <pc:sldMk cId="2893242044" sldId="1066"/>
            <ac:spMk id="12" creationId="{8435C8DC-0565-1E1F-FCEE-4D0BA929E945}"/>
          </ac:spMkLst>
        </pc:spChg>
      </pc:sldChg>
      <pc:sldChg chg="addSp modSp add del mod">
        <pc:chgData name="Georgie McGarry" userId="f4e6cd3e-4069-43c6-92f7-4611be43ac22" providerId="ADAL" clId="{8B50091E-508D-49BB-B2A4-D81A8D6CBE61}" dt="2024-03-27T17:36:02.579" v="3908" actId="13926"/>
        <pc:sldMkLst>
          <pc:docMk/>
          <pc:sldMk cId="1099980642" sldId="1067"/>
        </pc:sldMkLst>
        <pc:spChg chg="mod">
          <ac:chgData name="Georgie McGarry" userId="f4e6cd3e-4069-43c6-92f7-4611be43ac22" providerId="ADAL" clId="{8B50091E-508D-49BB-B2A4-D81A8D6CBE61}" dt="2024-03-27T17:36:02.579" v="3908" actId="13926"/>
          <ac:spMkLst>
            <pc:docMk/>
            <pc:sldMk cId="1099980642" sldId="1067"/>
            <ac:spMk id="2" creationId="{A5655791-2BE2-8FF1-49BF-BA2675C868CF}"/>
          </ac:spMkLst>
        </pc:spChg>
        <pc:spChg chg="mod">
          <ac:chgData name="Georgie McGarry" userId="f4e6cd3e-4069-43c6-92f7-4611be43ac22" providerId="ADAL" clId="{8B50091E-508D-49BB-B2A4-D81A8D6CBE61}" dt="2024-03-27T17:28:09.925" v="3486" actId="20577"/>
          <ac:spMkLst>
            <pc:docMk/>
            <pc:sldMk cId="1099980642" sldId="1067"/>
            <ac:spMk id="4" creationId="{7A446069-36CF-BB84-84C0-8847FBBA62DF}"/>
          </ac:spMkLst>
        </pc:spChg>
        <pc:spChg chg="add mod">
          <ac:chgData name="Georgie McGarry" userId="f4e6cd3e-4069-43c6-92f7-4611be43ac22" providerId="ADAL" clId="{8B50091E-508D-49BB-B2A4-D81A8D6CBE61}" dt="2024-03-27T17:30:34.836" v="3669"/>
          <ac:spMkLst>
            <pc:docMk/>
            <pc:sldMk cId="1099980642" sldId="1067"/>
            <ac:spMk id="5" creationId="{2CFF2B86-8724-D2E8-7916-5FEBBC374862}"/>
          </ac:spMkLst>
        </pc:spChg>
        <pc:spChg chg="mod">
          <ac:chgData name="Georgie McGarry" userId="f4e6cd3e-4069-43c6-92f7-4611be43ac22" providerId="ADAL" clId="{8B50091E-508D-49BB-B2A4-D81A8D6CBE61}" dt="2024-03-27T17:28:22.658" v="3497" actId="404"/>
          <ac:spMkLst>
            <pc:docMk/>
            <pc:sldMk cId="1099980642" sldId="1067"/>
            <ac:spMk id="6" creationId="{531EC13E-92CA-FF05-E0BE-512B413A9FC7}"/>
          </ac:spMkLst>
        </pc:spChg>
        <pc:spChg chg="mod">
          <ac:chgData name="Georgie McGarry" userId="f4e6cd3e-4069-43c6-92f7-4611be43ac22" providerId="ADAL" clId="{8B50091E-508D-49BB-B2A4-D81A8D6CBE61}" dt="2024-03-27T17:28:22.658" v="3497" actId="404"/>
          <ac:spMkLst>
            <pc:docMk/>
            <pc:sldMk cId="1099980642" sldId="1067"/>
            <ac:spMk id="7" creationId="{8214CF0F-6ADD-66ED-9D94-CFD0B7357D7E}"/>
          </ac:spMkLst>
        </pc:spChg>
        <pc:spChg chg="mod">
          <ac:chgData name="Georgie McGarry" userId="f4e6cd3e-4069-43c6-92f7-4611be43ac22" providerId="ADAL" clId="{8B50091E-508D-49BB-B2A4-D81A8D6CBE61}" dt="2024-03-27T17:28:22.658" v="3497" actId="404"/>
          <ac:spMkLst>
            <pc:docMk/>
            <pc:sldMk cId="1099980642" sldId="1067"/>
            <ac:spMk id="8" creationId="{BBC283E7-9C99-BF62-F2AE-36838276069F}"/>
          </ac:spMkLst>
        </pc:spChg>
        <pc:spChg chg="add mod">
          <ac:chgData name="Georgie McGarry" userId="f4e6cd3e-4069-43c6-92f7-4611be43ac22" providerId="ADAL" clId="{8B50091E-508D-49BB-B2A4-D81A8D6CBE61}" dt="2024-03-27T17:30:34.836" v="3669"/>
          <ac:spMkLst>
            <pc:docMk/>
            <pc:sldMk cId="1099980642" sldId="1067"/>
            <ac:spMk id="9" creationId="{ADC76BC5-930F-338B-6E79-A90F0CC1CE5E}"/>
          </ac:spMkLst>
        </pc:spChg>
        <pc:spChg chg="mod">
          <ac:chgData name="Georgie McGarry" userId="f4e6cd3e-4069-43c6-92f7-4611be43ac22" providerId="ADAL" clId="{8B50091E-508D-49BB-B2A4-D81A8D6CBE61}" dt="2024-03-27T17:28:09.826" v="3483" actId="20577"/>
          <ac:spMkLst>
            <pc:docMk/>
            <pc:sldMk cId="1099980642" sldId="1067"/>
            <ac:spMk id="10" creationId="{651B287C-3694-EB51-CD19-496CFD58BEEC}"/>
          </ac:spMkLst>
        </pc:spChg>
        <pc:spChg chg="add mod">
          <ac:chgData name="Georgie McGarry" userId="f4e6cd3e-4069-43c6-92f7-4611be43ac22" providerId="ADAL" clId="{8B50091E-508D-49BB-B2A4-D81A8D6CBE61}" dt="2024-03-27T17:30:34.836" v="3669"/>
          <ac:spMkLst>
            <pc:docMk/>
            <pc:sldMk cId="1099980642" sldId="1067"/>
            <ac:spMk id="11" creationId="{FE53C08C-86C0-F088-C6E2-5545B44F1640}"/>
          </ac:spMkLst>
        </pc:spChg>
        <pc:spChg chg="add mod">
          <ac:chgData name="Georgie McGarry" userId="f4e6cd3e-4069-43c6-92f7-4611be43ac22" providerId="ADAL" clId="{8B50091E-508D-49BB-B2A4-D81A8D6CBE61}" dt="2024-03-27T17:30:34.836" v="3669"/>
          <ac:spMkLst>
            <pc:docMk/>
            <pc:sldMk cId="1099980642" sldId="1067"/>
            <ac:spMk id="12" creationId="{475E756B-738D-D8C7-C0EB-F784FF4FA413}"/>
          </ac:spMkLst>
        </pc:spChg>
      </pc:sldChg>
      <pc:sldChg chg="add del">
        <pc:chgData name="Georgie McGarry" userId="f4e6cd3e-4069-43c6-92f7-4611be43ac22" providerId="ADAL" clId="{8B50091E-508D-49BB-B2A4-D81A8D6CBE61}" dt="2024-03-27T17:28:09.273" v="3480" actId="47"/>
        <pc:sldMkLst>
          <pc:docMk/>
          <pc:sldMk cId="3552229251" sldId="1067"/>
        </pc:sldMkLst>
      </pc:sldChg>
      <pc:sldChg chg="add del">
        <pc:chgData name="Georgie McGarry" userId="f4e6cd3e-4069-43c6-92f7-4611be43ac22" providerId="ADAL" clId="{8B50091E-508D-49BB-B2A4-D81A8D6CBE61}" dt="2024-03-27T17:28:32.185" v="3501" actId="47"/>
        <pc:sldMkLst>
          <pc:docMk/>
          <pc:sldMk cId="2393574713" sldId="1068"/>
        </pc:sldMkLst>
      </pc:sldChg>
      <pc:sldChg chg="addSp modSp add mod">
        <pc:chgData name="Georgie McGarry" userId="f4e6cd3e-4069-43c6-92f7-4611be43ac22" providerId="ADAL" clId="{8B50091E-508D-49BB-B2A4-D81A8D6CBE61}" dt="2024-03-27T17:36:04.651" v="3909" actId="13926"/>
        <pc:sldMkLst>
          <pc:docMk/>
          <pc:sldMk cId="1277632123" sldId="1069"/>
        </pc:sldMkLst>
        <pc:spChg chg="mod">
          <ac:chgData name="Georgie McGarry" userId="f4e6cd3e-4069-43c6-92f7-4611be43ac22" providerId="ADAL" clId="{8B50091E-508D-49BB-B2A4-D81A8D6CBE61}" dt="2024-03-27T17:29:28.734" v="3641" actId="404"/>
          <ac:spMkLst>
            <pc:docMk/>
            <pc:sldMk cId="1277632123" sldId="1069"/>
            <ac:spMk id="2" creationId="{A5655791-2BE2-8FF1-49BF-BA2675C868CF}"/>
          </ac:spMkLst>
        </pc:spChg>
        <pc:spChg chg="mod">
          <ac:chgData name="Georgie McGarry" userId="f4e6cd3e-4069-43c6-92f7-4611be43ac22" providerId="ADAL" clId="{8B50091E-508D-49BB-B2A4-D81A8D6CBE61}" dt="2024-03-27T17:28:55.150" v="3565" actId="255"/>
          <ac:spMkLst>
            <pc:docMk/>
            <pc:sldMk cId="1277632123" sldId="1069"/>
            <ac:spMk id="4" creationId="{7A446069-36CF-BB84-84C0-8847FBBA62DF}"/>
          </ac:spMkLst>
        </pc:spChg>
        <pc:spChg chg="add mod">
          <ac:chgData name="Georgie McGarry" userId="f4e6cd3e-4069-43c6-92f7-4611be43ac22" providerId="ADAL" clId="{8B50091E-508D-49BB-B2A4-D81A8D6CBE61}" dt="2024-03-27T17:30:41.074" v="3681" actId="1037"/>
          <ac:spMkLst>
            <pc:docMk/>
            <pc:sldMk cId="1277632123" sldId="1069"/>
            <ac:spMk id="5" creationId="{29C912B5-6D35-7655-770A-6760022F7801}"/>
          </ac:spMkLst>
        </pc:spChg>
        <pc:spChg chg="mod">
          <ac:chgData name="Georgie McGarry" userId="f4e6cd3e-4069-43c6-92f7-4611be43ac22" providerId="ADAL" clId="{8B50091E-508D-49BB-B2A4-D81A8D6CBE61}" dt="2024-03-27T17:29:28.734" v="3641" actId="404"/>
          <ac:spMkLst>
            <pc:docMk/>
            <pc:sldMk cId="1277632123" sldId="1069"/>
            <ac:spMk id="6" creationId="{531EC13E-92CA-FF05-E0BE-512B413A9FC7}"/>
          </ac:spMkLst>
        </pc:spChg>
        <pc:spChg chg="mod">
          <ac:chgData name="Georgie McGarry" userId="f4e6cd3e-4069-43c6-92f7-4611be43ac22" providerId="ADAL" clId="{8B50091E-508D-49BB-B2A4-D81A8D6CBE61}" dt="2024-03-27T17:36:04.651" v="3909" actId="13926"/>
          <ac:spMkLst>
            <pc:docMk/>
            <pc:sldMk cId="1277632123" sldId="1069"/>
            <ac:spMk id="7" creationId="{8214CF0F-6ADD-66ED-9D94-CFD0B7357D7E}"/>
          </ac:spMkLst>
        </pc:spChg>
        <pc:spChg chg="mod">
          <ac:chgData name="Georgie McGarry" userId="f4e6cd3e-4069-43c6-92f7-4611be43ac22" providerId="ADAL" clId="{8B50091E-508D-49BB-B2A4-D81A8D6CBE61}" dt="2024-03-27T17:29:28.734" v="3641" actId="404"/>
          <ac:spMkLst>
            <pc:docMk/>
            <pc:sldMk cId="1277632123" sldId="1069"/>
            <ac:spMk id="8" creationId="{BBC283E7-9C99-BF62-F2AE-36838276069F}"/>
          </ac:spMkLst>
        </pc:spChg>
        <pc:spChg chg="add mod">
          <ac:chgData name="Georgie McGarry" userId="f4e6cd3e-4069-43c6-92f7-4611be43ac22" providerId="ADAL" clId="{8B50091E-508D-49BB-B2A4-D81A8D6CBE61}" dt="2024-03-27T17:30:46.371" v="3708" actId="1038"/>
          <ac:spMkLst>
            <pc:docMk/>
            <pc:sldMk cId="1277632123" sldId="1069"/>
            <ac:spMk id="9" creationId="{08301C92-63B2-614F-7401-4C71DBA150D1}"/>
          </ac:spMkLst>
        </pc:spChg>
        <pc:spChg chg="mod">
          <ac:chgData name="Georgie McGarry" userId="f4e6cd3e-4069-43c6-92f7-4611be43ac22" providerId="ADAL" clId="{8B50091E-508D-49BB-B2A4-D81A8D6CBE61}" dt="2024-03-27T17:28:35.322" v="3502" actId="20577"/>
          <ac:spMkLst>
            <pc:docMk/>
            <pc:sldMk cId="1277632123" sldId="1069"/>
            <ac:spMk id="10" creationId="{651B287C-3694-EB51-CD19-496CFD58BEEC}"/>
          </ac:spMkLst>
        </pc:spChg>
        <pc:spChg chg="add mod">
          <ac:chgData name="Georgie McGarry" userId="f4e6cd3e-4069-43c6-92f7-4611be43ac22" providerId="ADAL" clId="{8B50091E-508D-49BB-B2A4-D81A8D6CBE61}" dt="2024-03-27T17:30:41.074" v="3681" actId="1037"/>
          <ac:spMkLst>
            <pc:docMk/>
            <pc:sldMk cId="1277632123" sldId="1069"/>
            <ac:spMk id="11" creationId="{43657A90-981B-03EB-2C6C-85D678168197}"/>
          </ac:spMkLst>
        </pc:spChg>
        <pc:spChg chg="add mod">
          <ac:chgData name="Georgie McGarry" userId="f4e6cd3e-4069-43c6-92f7-4611be43ac22" providerId="ADAL" clId="{8B50091E-508D-49BB-B2A4-D81A8D6CBE61}" dt="2024-03-27T17:30:46.371" v="3708" actId="1038"/>
          <ac:spMkLst>
            <pc:docMk/>
            <pc:sldMk cId="1277632123" sldId="1069"/>
            <ac:spMk id="12" creationId="{E3501E36-1038-8216-4223-76BC66E16639}"/>
          </ac:spMkLst>
        </pc:spChg>
      </pc:sldChg>
      <pc:sldChg chg="modSp add mod">
        <pc:chgData name="Georgie McGarry" userId="f4e6cd3e-4069-43c6-92f7-4611be43ac22" providerId="ADAL" clId="{8B50091E-508D-49BB-B2A4-D81A8D6CBE61}" dt="2024-03-27T17:31:15.160" v="3764" actId="14100"/>
        <pc:sldMkLst>
          <pc:docMk/>
          <pc:sldMk cId="2642138489" sldId="1070"/>
        </pc:sldMkLst>
        <pc:spChg chg="mod">
          <ac:chgData name="Georgie McGarry" userId="f4e6cd3e-4069-43c6-92f7-4611be43ac22" providerId="ADAL" clId="{8B50091E-508D-49BB-B2A4-D81A8D6CBE61}" dt="2024-03-27T17:31:15.160" v="3764" actId="14100"/>
          <ac:spMkLst>
            <pc:docMk/>
            <pc:sldMk cId="2642138489" sldId="1070"/>
            <ac:spMk id="6" creationId="{42BCF70B-87CC-45CC-BE1F-1FA5F4F7A486}"/>
          </ac:spMkLst>
        </pc:spChg>
      </pc:sldChg>
      <pc:sldChg chg="add del">
        <pc:chgData name="Georgie McGarry" userId="f4e6cd3e-4069-43c6-92f7-4611be43ac22" providerId="ADAL" clId="{8B50091E-508D-49BB-B2A4-D81A8D6CBE61}" dt="2024-03-27T17:31:27.110" v="3767" actId="47"/>
        <pc:sldMkLst>
          <pc:docMk/>
          <pc:sldMk cId="3021617339" sldId="1071"/>
        </pc:sldMkLst>
      </pc:sldChg>
      <pc:sldChg chg="addSp delSp modSp add mod modAnim">
        <pc:chgData name="Georgie McGarry" userId="f4e6cd3e-4069-43c6-92f7-4611be43ac22" providerId="ADAL" clId="{8B50091E-508D-49BB-B2A4-D81A8D6CBE61}" dt="2024-03-27T17:35:16.284" v="3901"/>
        <pc:sldMkLst>
          <pc:docMk/>
          <pc:sldMk cId="1861682932" sldId="1072"/>
        </pc:sldMkLst>
        <pc:spChg chg="del">
          <ac:chgData name="Georgie McGarry" userId="f4e6cd3e-4069-43c6-92f7-4611be43ac22" providerId="ADAL" clId="{8B50091E-508D-49BB-B2A4-D81A8D6CBE61}" dt="2024-03-27T17:31:40.746" v="3775" actId="478"/>
          <ac:spMkLst>
            <pc:docMk/>
            <pc:sldMk cId="1861682932" sldId="1072"/>
            <ac:spMk id="2" creationId="{A5655791-2BE2-8FF1-49BF-BA2675C868CF}"/>
          </ac:spMkLst>
        </pc:spChg>
        <pc:spChg chg="add del mod ord">
          <ac:chgData name="Georgie McGarry" userId="f4e6cd3e-4069-43c6-92f7-4611be43ac22" providerId="ADAL" clId="{8B50091E-508D-49BB-B2A4-D81A8D6CBE61}" dt="2024-03-27T17:34:26.654" v="3866" actId="1076"/>
          <ac:spMkLst>
            <pc:docMk/>
            <pc:sldMk cId="1861682932" sldId="1072"/>
            <ac:spMk id="4" creationId="{7A446069-36CF-BB84-84C0-8847FBBA62DF}"/>
          </ac:spMkLst>
        </pc:spChg>
        <pc:spChg chg="add mod">
          <ac:chgData name="Georgie McGarry" userId="f4e6cd3e-4069-43c6-92f7-4611be43ac22" providerId="ADAL" clId="{8B50091E-508D-49BB-B2A4-D81A8D6CBE61}" dt="2024-03-27T17:34:30.010" v="3867" actId="1076"/>
          <ac:spMkLst>
            <pc:docMk/>
            <pc:sldMk cId="1861682932" sldId="1072"/>
            <ac:spMk id="5" creationId="{BAE0B7D7-8432-1970-8080-70C36633DF18}"/>
          </ac:spMkLst>
        </pc:spChg>
        <pc:spChg chg="del">
          <ac:chgData name="Georgie McGarry" userId="f4e6cd3e-4069-43c6-92f7-4611be43ac22" providerId="ADAL" clId="{8B50091E-508D-49BB-B2A4-D81A8D6CBE61}" dt="2024-03-27T17:31:43.245" v="3779" actId="478"/>
          <ac:spMkLst>
            <pc:docMk/>
            <pc:sldMk cId="1861682932" sldId="1072"/>
            <ac:spMk id="6" creationId="{531EC13E-92CA-FF05-E0BE-512B413A9FC7}"/>
          </ac:spMkLst>
        </pc:spChg>
        <pc:spChg chg="del">
          <ac:chgData name="Georgie McGarry" userId="f4e6cd3e-4069-43c6-92f7-4611be43ac22" providerId="ADAL" clId="{8B50091E-508D-49BB-B2A4-D81A8D6CBE61}" dt="2024-03-27T17:31:41.331" v="3776" actId="478"/>
          <ac:spMkLst>
            <pc:docMk/>
            <pc:sldMk cId="1861682932" sldId="1072"/>
            <ac:spMk id="7" creationId="{8214CF0F-6ADD-66ED-9D94-CFD0B7357D7E}"/>
          </ac:spMkLst>
        </pc:spChg>
        <pc:spChg chg="del mod">
          <ac:chgData name="Georgie McGarry" userId="f4e6cd3e-4069-43c6-92f7-4611be43ac22" providerId="ADAL" clId="{8B50091E-508D-49BB-B2A4-D81A8D6CBE61}" dt="2024-03-27T17:31:42.682" v="3778" actId="478"/>
          <ac:spMkLst>
            <pc:docMk/>
            <pc:sldMk cId="1861682932" sldId="1072"/>
            <ac:spMk id="8" creationId="{BBC283E7-9C99-BF62-F2AE-36838276069F}"/>
          </ac:spMkLst>
        </pc:spChg>
        <pc:spChg chg="add mod">
          <ac:chgData name="Georgie McGarry" userId="f4e6cd3e-4069-43c6-92f7-4611be43ac22" providerId="ADAL" clId="{8B50091E-508D-49BB-B2A4-D81A8D6CBE61}" dt="2024-03-27T17:34:30.010" v="3867" actId="1076"/>
          <ac:spMkLst>
            <pc:docMk/>
            <pc:sldMk cId="1861682932" sldId="1072"/>
            <ac:spMk id="9" creationId="{6F4DC08F-3C2A-1B50-1E07-A8593FD44E84}"/>
          </ac:spMkLst>
        </pc:spChg>
        <pc:spChg chg="mod">
          <ac:chgData name="Georgie McGarry" userId="f4e6cd3e-4069-43c6-92f7-4611be43ac22" providerId="ADAL" clId="{8B50091E-508D-49BB-B2A4-D81A8D6CBE61}" dt="2024-03-27T17:34:30.010" v="3867" actId="1076"/>
          <ac:spMkLst>
            <pc:docMk/>
            <pc:sldMk cId="1861682932" sldId="1072"/>
            <ac:spMk id="10" creationId="{651B287C-3694-EB51-CD19-496CFD58BEEC}"/>
          </ac:spMkLst>
        </pc:spChg>
        <pc:spChg chg="del mod">
          <ac:chgData name="Georgie McGarry" userId="f4e6cd3e-4069-43c6-92f7-4611be43ac22" providerId="ADAL" clId="{8B50091E-508D-49BB-B2A4-D81A8D6CBE61}" dt="2024-03-27T17:32:24.211" v="3794" actId="478"/>
          <ac:spMkLst>
            <pc:docMk/>
            <pc:sldMk cId="1861682932" sldId="1072"/>
            <ac:spMk id="11" creationId="{00CBC20A-44C0-BE77-38CA-7CF0A2F86321}"/>
          </ac:spMkLst>
        </pc:spChg>
        <pc:spChg chg="del">
          <ac:chgData name="Georgie McGarry" userId="f4e6cd3e-4069-43c6-92f7-4611be43ac22" providerId="ADAL" clId="{8B50091E-508D-49BB-B2A4-D81A8D6CBE61}" dt="2024-03-27T17:33:12.137" v="3816" actId="478"/>
          <ac:spMkLst>
            <pc:docMk/>
            <pc:sldMk cId="1861682932" sldId="1072"/>
            <ac:spMk id="12" creationId="{A25F6304-EEC0-10BE-EABF-EAA4A4868EC4}"/>
          </ac:spMkLst>
        </pc:spChg>
        <pc:spChg chg="del">
          <ac:chgData name="Georgie McGarry" userId="f4e6cd3e-4069-43c6-92f7-4611be43ac22" providerId="ADAL" clId="{8B50091E-508D-49BB-B2A4-D81A8D6CBE61}" dt="2024-03-27T17:33:11.418" v="3815" actId="478"/>
          <ac:spMkLst>
            <pc:docMk/>
            <pc:sldMk cId="1861682932" sldId="1072"/>
            <ac:spMk id="13" creationId="{54211C3F-EB24-E18C-9F24-73655A2C6685}"/>
          </ac:spMkLst>
        </pc:spChg>
        <pc:spChg chg="del">
          <ac:chgData name="Georgie McGarry" userId="f4e6cd3e-4069-43c6-92f7-4611be43ac22" providerId="ADAL" clId="{8B50091E-508D-49BB-B2A4-D81A8D6CBE61}" dt="2024-03-27T17:33:09.781" v="3814" actId="478"/>
          <ac:spMkLst>
            <pc:docMk/>
            <pc:sldMk cId="1861682932" sldId="1072"/>
            <ac:spMk id="14" creationId="{2F2643BC-7F71-2CCB-5A03-546DF36FEC4A}"/>
          </ac:spMkLst>
        </pc:spChg>
        <pc:spChg chg="add mod">
          <ac:chgData name="Georgie McGarry" userId="f4e6cd3e-4069-43c6-92f7-4611be43ac22" providerId="ADAL" clId="{8B50091E-508D-49BB-B2A4-D81A8D6CBE61}" dt="2024-03-27T17:34:30.010" v="3867" actId="1076"/>
          <ac:spMkLst>
            <pc:docMk/>
            <pc:sldMk cId="1861682932" sldId="1072"/>
            <ac:spMk id="15" creationId="{4B397238-E196-31B5-66CA-D7AA4A172B62}"/>
          </ac:spMkLst>
        </pc:spChg>
        <pc:spChg chg="add mod">
          <ac:chgData name="Georgie McGarry" userId="f4e6cd3e-4069-43c6-92f7-4611be43ac22" providerId="ADAL" clId="{8B50091E-508D-49BB-B2A4-D81A8D6CBE61}" dt="2024-03-27T17:34:30.010" v="3867" actId="1076"/>
          <ac:spMkLst>
            <pc:docMk/>
            <pc:sldMk cId="1861682932" sldId="1072"/>
            <ac:spMk id="16" creationId="{7716A653-B71D-8C4C-1117-12F14B94BB76}"/>
          </ac:spMkLst>
        </pc:spChg>
        <pc:spChg chg="add mod">
          <ac:chgData name="Georgie McGarry" userId="f4e6cd3e-4069-43c6-92f7-4611be43ac22" providerId="ADAL" clId="{8B50091E-508D-49BB-B2A4-D81A8D6CBE61}" dt="2024-03-27T17:34:30.010" v="3867" actId="1076"/>
          <ac:spMkLst>
            <pc:docMk/>
            <pc:sldMk cId="1861682932" sldId="1072"/>
            <ac:spMk id="17" creationId="{16D24ACF-BE78-8AA8-DEF4-7F97E9AF0360}"/>
          </ac:spMkLst>
        </pc:spChg>
        <pc:spChg chg="add mod">
          <ac:chgData name="Georgie McGarry" userId="f4e6cd3e-4069-43c6-92f7-4611be43ac22" providerId="ADAL" clId="{8B50091E-508D-49BB-B2A4-D81A8D6CBE61}" dt="2024-03-27T17:34:30.010" v="3867" actId="1076"/>
          <ac:spMkLst>
            <pc:docMk/>
            <pc:sldMk cId="1861682932" sldId="1072"/>
            <ac:spMk id="18" creationId="{578DE541-EBA2-5D6E-DE76-41FFD5D84BEF}"/>
          </ac:spMkLst>
        </pc:spChg>
        <pc:spChg chg="add mod">
          <ac:chgData name="Georgie McGarry" userId="f4e6cd3e-4069-43c6-92f7-4611be43ac22" providerId="ADAL" clId="{8B50091E-508D-49BB-B2A4-D81A8D6CBE61}" dt="2024-03-27T17:34:30.010" v="3867" actId="1076"/>
          <ac:spMkLst>
            <pc:docMk/>
            <pc:sldMk cId="1861682932" sldId="1072"/>
            <ac:spMk id="19" creationId="{3A79ACA8-38FC-DC23-3129-CF27DA45762B}"/>
          </ac:spMkLst>
        </pc:spChg>
        <pc:spChg chg="add mod">
          <ac:chgData name="Georgie McGarry" userId="f4e6cd3e-4069-43c6-92f7-4611be43ac22" providerId="ADAL" clId="{8B50091E-508D-49BB-B2A4-D81A8D6CBE61}" dt="2024-03-27T17:34:24.154" v="3865" actId="1076"/>
          <ac:spMkLst>
            <pc:docMk/>
            <pc:sldMk cId="1861682932" sldId="1072"/>
            <ac:spMk id="20" creationId="{B3CA6AC0-B1F1-A611-F72A-4481D36019EB}"/>
          </ac:spMkLst>
        </pc:spChg>
      </pc:sldChg>
      <pc:sldChg chg="addSp delSp modSp add mod delAnim modAnim modNotesTx">
        <pc:chgData name="Georgie McGarry" userId="f4e6cd3e-4069-43c6-92f7-4611be43ac22" providerId="ADAL" clId="{8B50091E-508D-49BB-B2A4-D81A8D6CBE61}" dt="2024-03-27T18:01:42.395" v="5362" actId="20577"/>
        <pc:sldMkLst>
          <pc:docMk/>
          <pc:sldMk cId="9907496" sldId="1073"/>
        </pc:sldMkLst>
        <pc:spChg chg="add mod">
          <ac:chgData name="Georgie McGarry" userId="f4e6cd3e-4069-43c6-92f7-4611be43ac22" providerId="ADAL" clId="{8B50091E-508D-49BB-B2A4-D81A8D6CBE61}" dt="2024-03-27T17:44:05.925" v="4085" actId="14100"/>
          <ac:spMkLst>
            <pc:docMk/>
            <pc:sldMk cId="9907496" sldId="1073"/>
            <ac:spMk id="2" creationId="{9D8B1EBC-DC84-FCDF-36D8-2D489197AD47}"/>
          </ac:spMkLst>
        </pc:spChg>
        <pc:spChg chg="mod">
          <ac:chgData name="Georgie McGarry" userId="f4e6cd3e-4069-43c6-92f7-4611be43ac22" providerId="ADAL" clId="{8B50091E-508D-49BB-B2A4-D81A8D6CBE61}" dt="2024-03-27T17:35:33.340" v="3903" actId="20577"/>
          <ac:spMkLst>
            <pc:docMk/>
            <pc:sldMk cId="9907496" sldId="1073"/>
            <ac:spMk id="4" creationId="{7A446069-36CF-BB84-84C0-8847FBBA62DF}"/>
          </ac:spMkLst>
        </pc:spChg>
        <pc:spChg chg="mod">
          <ac:chgData name="Georgie McGarry" userId="f4e6cd3e-4069-43c6-92f7-4611be43ac22" providerId="ADAL" clId="{8B50091E-508D-49BB-B2A4-D81A8D6CBE61}" dt="2024-03-27T17:44:06.228" v="4086" actId="14100"/>
          <ac:spMkLst>
            <pc:docMk/>
            <pc:sldMk cId="9907496" sldId="1073"/>
            <ac:spMk id="5" creationId="{BAE0B7D7-8432-1970-8080-70C36633DF18}"/>
          </ac:spMkLst>
        </pc:spChg>
        <pc:spChg chg="add mod">
          <ac:chgData name="Georgie McGarry" userId="f4e6cd3e-4069-43c6-92f7-4611be43ac22" providerId="ADAL" clId="{8B50091E-508D-49BB-B2A4-D81A8D6CBE61}" dt="2024-03-27T17:59:53.532" v="5254" actId="207"/>
          <ac:spMkLst>
            <pc:docMk/>
            <pc:sldMk cId="9907496" sldId="1073"/>
            <ac:spMk id="6" creationId="{5EAD44C7-A01C-8008-8EC9-1916AB32304A}"/>
          </ac:spMkLst>
        </pc:spChg>
        <pc:spChg chg="add mod">
          <ac:chgData name="Georgie McGarry" userId="f4e6cd3e-4069-43c6-92f7-4611be43ac22" providerId="ADAL" clId="{8B50091E-508D-49BB-B2A4-D81A8D6CBE61}" dt="2024-03-27T17:57:59.626" v="5177" actId="1076"/>
          <ac:spMkLst>
            <pc:docMk/>
            <pc:sldMk cId="9907496" sldId="1073"/>
            <ac:spMk id="7" creationId="{02270EF4-F5F5-5852-F1B1-E3982520B9CA}"/>
          </ac:spMkLst>
        </pc:spChg>
        <pc:spChg chg="mod">
          <ac:chgData name="Georgie McGarry" userId="f4e6cd3e-4069-43c6-92f7-4611be43ac22" providerId="ADAL" clId="{8B50091E-508D-49BB-B2A4-D81A8D6CBE61}" dt="2024-03-27T17:37:00.172" v="3944" actId="1038"/>
          <ac:spMkLst>
            <pc:docMk/>
            <pc:sldMk cId="9907496" sldId="1073"/>
            <ac:spMk id="9" creationId="{6F4DC08F-3C2A-1B50-1E07-A8593FD44E84}"/>
          </ac:spMkLst>
        </pc:spChg>
        <pc:spChg chg="mod">
          <ac:chgData name="Georgie McGarry" userId="f4e6cd3e-4069-43c6-92f7-4611be43ac22" providerId="ADAL" clId="{8B50091E-508D-49BB-B2A4-D81A8D6CBE61}" dt="2024-03-27T17:37:00.172" v="3944" actId="1038"/>
          <ac:spMkLst>
            <pc:docMk/>
            <pc:sldMk cId="9907496" sldId="1073"/>
            <ac:spMk id="10" creationId="{651B287C-3694-EB51-CD19-496CFD58BEEC}"/>
          </ac:spMkLst>
        </pc:spChg>
        <pc:spChg chg="del">
          <ac:chgData name="Georgie McGarry" userId="f4e6cd3e-4069-43c6-92f7-4611be43ac22" providerId="ADAL" clId="{8B50091E-508D-49BB-B2A4-D81A8D6CBE61}" dt="2024-03-27T17:36:53.687" v="3923" actId="478"/>
          <ac:spMkLst>
            <pc:docMk/>
            <pc:sldMk cId="9907496" sldId="1073"/>
            <ac:spMk id="15" creationId="{4B397238-E196-31B5-66CA-D7AA4A172B62}"/>
          </ac:spMkLst>
        </pc:spChg>
        <pc:spChg chg="mod">
          <ac:chgData name="Georgie McGarry" userId="f4e6cd3e-4069-43c6-92f7-4611be43ac22" providerId="ADAL" clId="{8B50091E-508D-49BB-B2A4-D81A8D6CBE61}" dt="2024-03-27T17:48:42.398" v="4191" actId="1076"/>
          <ac:spMkLst>
            <pc:docMk/>
            <pc:sldMk cId="9907496" sldId="1073"/>
            <ac:spMk id="16" creationId="{7716A653-B71D-8C4C-1117-12F14B94BB76}"/>
          </ac:spMkLst>
        </pc:spChg>
        <pc:spChg chg="del">
          <ac:chgData name="Georgie McGarry" userId="f4e6cd3e-4069-43c6-92f7-4611be43ac22" providerId="ADAL" clId="{8B50091E-508D-49BB-B2A4-D81A8D6CBE61}" dt="2024-03-27T17:36:52.988" v="3922" actId="478"/>
          <ac:spMkLst>
            <pc:docMk/>
            <pc:sldMk cId="9907496" sldId="1073"/>
            <ac:spMk id="17" creationId="{16D24ACF-BE78-8AA8-DEF4-7F97E9AF0360}"/>
          </ac:spMkLst>
        </pc:spChg>
        <pc:spChg chg="mod">
          <ac:chgData name="Georgie McGarry" userId="f4e6cd3e-4069-43c6-92f7-4611be43ac22" providerId="ADAL" clId="{8B50091E-508D-49BB-B2A4-D81A8D6CBE61}" dt="2024-03-27T17:48:42.398" v="4191" actId="1076"/>
          <ac:spMkLst>
            <pc:docMk/>
            <pc:sldMk cId="9907496" sldId="1073"/>
            <ac:spMk id="18" creationId="{578DE541-EBA2-5D6E-DE76-41FFD5D84BEF}"/>
          </ac:spMkLst>
        </pc:spChg>
        <pc:spChg chg="del">
          <ac:chgData name="Georgie McGarry" userId="f4e6cd3e-4069-43c6-92f7-4611be43ac22" providerId="ADAL" clId="{8B50091E-508D-49BB-B2A4-D81A8D6CBE61}" dt="2024-03-27T17:36:55.050" v="3924" actId="478"/>
          <ac:spMkLst>
            <pc:docMk/>
            <pc:sldMk cId="9907496" sldId="1073"/>
            <ac:spMk id="19" creationId="{3A79ACA8-38FC-DC23-3129-CF27DA45762B}"/>
          </ac:spMkLst>
        </pc:spChg>
      </pc:sldChg>
      <pc:sldChg chg="modSp add mod">
        <pc:chgData name="Georgie McGarry" userId="f4e6cd3e-4069-43c6-92f7-4611be43ac22" providerId="ADAL" clId="{8B50091E-508D-49BB-B2A4-D81A8D6CBE61}" dt="2024-03-27T17:35:37.381" v="3905" actId="20577"/>
        <pc:sldMkLst>
          <pc:docMk/>
          <pc:sldMk cId="2418699188" sldId="1074"/>
        </pc:sldMkLst>
        <pc:spChg chg="mod">
          <ac:chgData name="Georgie McGarry" userId="f4e6cd3e-4069-43c6-92f7-4611be43ac22" providerId="ADAL" clId="{8B50091E-508D-49BB-B2A4-D81A8D6CBE61}" dt="2024-03-27T17:35:37.381" v="3905" actId="20577"/>
          <ac:spMkLst>
            <pc:docMk/>
            <pc:sldMk cId="2418699188" sldId="1074"/>
            <ac:spMk id="4" creationId="{7A446069-36CF-BB84-84C0-8847FBBA62DF}"/>
          </ac:spMkLst>
        </pc:spChg>
      </pc:sldChg>
      <pc:sldChg chg="addSp delSp modSp add mod">
        <pc:chgData name="Georgie McGarry" userId="f4e6cd3e-4069-43c6-92f7-4611be43ac22" providerId="ADAL" clId="{8B50091E-508D-49BB-B2A4-D81A8D6CBE61}" dt="2024-03-27T17:41:29.597" v="4080" actId="22"/>
        <pc:sldMkLst>
          <pc:docMk/>
          <pc:sldMk cId="2373011933" sldId="1075"/>
        </pc:sldMkLst>
        <pc:spChg chg="del">
          <ac:chgData name="Georgie McGarry" userId="f4e6cd3e-4069-43c6-92f7-4611be43ac22" providerId="ADAL" clId="{8B50091E-508D-49BB-B2A4-D81A8D6CBE61}" dt="2024-03-27T17:36:24.330" v="3911" actId="478"/>
          <ac:spMkLst>
            <pc:docMk/>
            <pc:sldMk cId="2373011933" sldId="1075"/>
            <ac:spMk id="2" creationId="{A5655791-2BE2-8FF1-49BF-BA2675C868CF}"/>
          </ac:spMkLst>
        </pc:spChg>
        <pc:spChg chg="mod">
          <ac:chgData name="Georgie McGarry" userId="f4e6cd3e-4069-43c6-92f7-4611be43ac22" providerId="ADAL" clId="{8B50091E-508D-49BB-B2A4-D81A8D6CBE61}" dt="2024-03-27T17:38:18.426" v="4008" actId="1076"/>
          <ac:spMkLst>
            <pc:docMk/>
            <pc:sldMk cId="2373011933" sldId="1075"/>
            <ac:spMk id="4" creationId="{7A446069-36CF-BB84-84C0-8847FBBA62DF}"/>
          </ac:spMkLst>
        </pc:spChg>
        <pc:spChg chg="add mod">
          <ac:chgData name="Georgie McGarry" userId="f4e6cd3e-4069-43c6-92f7-4611be43ac22" providerId="ADAL" clId="{8B50091E-508D-49BB-B2A4-D81A8D6CBE61}" dt="2024-03-27T17:39:15.920" v="4077" actId="164"/>
          <ac:spMkLst>
            <pc:docMk/>
            <pc:sldMk cId="2373011933" sldId="1075"/>
            <ac:spMk id="5" creationId="{3E666AB0-82D4-1A2E-7A1A-EDC0AA90BAF8}"/>
          </ac:spMkLst>
        </pc:spChg>
        <pc:spChg chg="del">
          <ac:chgData name="Georgie McGarry" userId="f4e6cd3e-4069-43c6-92f7-4611be43ac22" providerId="ADAL" clId="{8B50091E-508D-49BB-B2A4-D81A8D6CBE61}" dt="2024-03-27T17:36:24.330" v="3911" actId="478"/>
          <ac:spMkLst>
            <pc:docMk/>
            <pc:sldMk cId="2373011933" sldId="1075"/>
            <ac:spMk id="6" creationId="{531EC13E-92CA-FF05-E0BE-512B413A9FC7}"/>
          </ac:spMkLst>
        </pc:spChg>
        <pc:spChg chg="del">
          <ac:chgData name="Georgie McGarry" userId="f4e6cd3e-4069-43c6-92f7-4611be43ac22" providerId="ADAL" clId="{8B50091E-508D-49BB-B2A4-D81A8D6CBE61}" dt="2024-03-27T17:36:24.330" v="3911" actId="478"/>
          <ac:spMkLst>
            <pc:docMk/>
            <pc:sldMk cId="2373011933" sldId="1075"/>
            <ac:spMk id="7" creationId="{8214CF0F-6ADD-66ED-9D94-CFD0B7357D7E}"/>
          </ac:spMkLst>
        </pc:spChg>
        <pc:spChg chg="del">
          <ac:chgData name="Georgie McGarry" userId="f4e6cd3e-4069-43c6-92f7-4611be43ac22" providerId="ADAL" clId="{8B50091E-508D-49BB-B2A4-D81A8D6CBE61}" dt="2024-03-27T17:36:24.330" v="3911" actId="478"/>
          <ac:spMkLst>
            <pc:docMk/>
            <pc:sldMk cId="2373011933" sldId="1075"/>
            <ac:spMk id="8" creationId="{BBC283E7-9C99-BF62-F2AE-36838276069F}"/>
          </ac:spMkLst>
        </pc:spChg>
        <pc:spChg chg="add mod">
          <ac:chgData name="Georgie McGarry" userId="f4e6cd3e-4069-43c6-92f7-4611be43ac22" providerId="ADAL" clId="{8B50091E-508D-49BB-B2A4-D81A8D6CBE61}" dt="2024-03-27T17:39:15.920" v="4077" actId="164"/>
          <ac:spMkLst>
            <pc:docMk/>
            <pc:sldMk cId="2373011933" sldId="1075"/>
            <ac:spMk id="9" creationId="{A407060C-0E2D-3F73-4EE0-0C0FFC13E2A3}"/>
          </ac:spMkLst>
        </pc:spChg>
        <pc:spChg chg="del">
          <ac:chgData name="Georgie McGarry" userId="f4e6cd3e-4069-43c6-92f7-4611be43ac22" providerId="ADAL" clId="{8B50091E-508D-49BB-B2A4-D81A8D6CBE61}" dt="2024-03-27T17:36:24.330" v="3911" actId="478"/>
          <ac:spMkLst>
            <pc:docMk/>
            <pc:sldMk cId="2373011933" sldId="1075"/>
            <ac:spMk id="11" creationId="{00CBC20A-44C0-BE77-38CA-7CF0A2F86321}"/>
          </ac:spMkLst>
        </pc:spChg>
        <pc:spChg chg="del">
          <ac:chgData name="Georgie McGarry" userId="f4e6cd3e-4069-43c6-92f7-4611be43ac22" providerId="ADAL" clId="{8B50091E-508D-49BB-B2A4-D81A8D6CBE61}" dt="2024-03-27T17:36:24.330" v="3911" actId="478"/>
          <ac:spMkLst>
            <pc:docMk/>
            <pc:sldMk cId="2373011933" sldId="1075"/>
            <ac:spMk id="12" creationId="{A25F6304-EEC0-10BE-EABF-EAA4A4868EC4}"/>
          </ac:spMkLst>
        </pc:spChg>
        <pc:spChg chg="del">
          <ac:chgData name="Georgie McGarry" userId="f4e6cd3e-4069-43c6-92f7-4611be43ac22" providerId="ADAL" clId="{8B50091E-508D-49BB-B2A4-D81A8D6CBE61}" dt="2024-03-27T17:36:24.330" v="3911" actId="478"/>
          <ac:spMkLst>
            <pc:docMk/>
            <pc:sldMk cId="2373011933" sldId="1075"/>
            <ac:spMk id="13" creationId="{54211C3F-EB24-E18C-9F24-73655A2C6685}"/>
          </ac:spMkLst>
        </pc:spChg>
        <pc:spChg chg="del">
          <ac:chgData name="Georgie McGarry" userId="f4e6cd3e-4069-43c6-92f7-4611be43ac22" providerId="ADAL" clId="{8B50091E-508D-49BB-B2A4-D81A8D6CBE61}" dt="2024-03-27T17:36:24.330" v="3911" actId="478"/>
          <ac:spMkLst>
            <pc:docMk/>
            <pc:sldMk cId="2373011933" sldId="1075"/>
            <ac:spMk id="14" creationId="{2F2643BC-7F71-2CCB-5A03-546DF36FEC4A}"/>
          </ac:spMkLst>
        </pc:spChg>
        <pc:spChg chg="add mod">
          <ac:chgData name="Georgie McGarry" userId="f4e6cd3e-4069-43c6-92f7-4611be43ac22" providerId="ADAL" clId="{8B50091E-508D-49BB-B2A4-D81A8D6CBE61}" dt="2024-03-27T17:39:15.920" v="4077" actId="164"/>
          <ac:spMkLst>
            <pc:docMk/>
            <pc:sldMk cId="2373011933" sldId="1075"/>
            <ac:spMk id="15" creationId="{4D4845D3-C8A6-A7E3-C05C-2D0466EFDE85}"/>
          </ac:spMkLst>
        </pc:spChg>
        <pc:spChg chg="add del">
          <ac:chgData name="Georgie McGarry" userId="f4e6cd3e-4069-43c6-92f7-4611be43ac22" providerId="ADAL" clId="{8B50091E-508D-49BB-B2A4-D81A8D6CBE61}" dt="2024-03-27T17:41:29.597" v="4080" actId="22"/>
          <ac:spMkLst>
            <pc:docMk/>
            <pc:sldMk cId="2373011933" sldId="1075"/>
            <ac:spMk id="18" creationId="{6BD4367F-6406-2627-7EEF-B0F74747AD27}"/>
          </ac:spMkLst>
        </pc:spChg>
        <pc:grpChg chg="add mod">
          <ac:chgData name="Georgie McGarry" userId="f4e6cd3e-4069-43c6-92f7-4611be43ac22" providerId="ADAL" clId="{8B50091E-508D-49BB-B2A4-D81A8D6CBE61}" dt="2024-03-27T17:39:18.390" v="4078" actId="1076"/>
          <ac:grpSpMkLst>
            <pc:docMk/>
            <pc:sldMk cId="2373011933" sldId="1075"/>
            <ac:grpSpMk id="16" creationId="{48260B73-E7C4-71F5-84A4-041F1FD006B9}"/>
          </ac:grpSpMkLst>
        </pc:grpChg>
      </pc:sldChg>
      <pc:sldChg chg="modSp add mod">
        <pc:chgData name="Georgie McGarry" userId="f4e6cd3e-4069-43c6-92f7-4611be43ac22" providerId="ADAL" clId="{8B50091E-508D-49BB-B2A4-D81A8D6CBE61}" dt="2024-03-27T17:58:35.868" v="5194" actId="1076"/>
        <pc:sldMkLst>
          <pc:docMk/>
          <pc:sldMk cId="4265617873" sldId="1076"/>
        </pc:sldMkLst>
        <pc:spChg chg="mod">
          <ac:chgData name="Georgie McGarry" userId="f4e6cd3e-4069-43c6-92f7-4611be43ac22" providerId="ADAL" clId="{8B50091E-508D-49BB-B2A4-D81A8D6CBE61}" dt="2024-03-27T17:58:25.245" v="5191" actId="1076"/>
          <ac:spMkLst>
            <pc:docMk/>
            <pc:sldMk cId="4265617873" sldId="1076"/>
            <ac:spMk id="4" creationId="{7A446069-36CF-BB84-84C0-8847FBBA62DF}"/>
          </ac:spMkLst>
        </pc:spChg>
        <pc:spChg chg="mod">
          <ac:chgData name="Georgie McGarry" userId="f4e6cd3e-4069-43c6-92f7-4611be43ac22" providerId="ADAL" clId="{8B50091E-508D-49BB-B2A4-D81A8D6CBE61}" dt="2024-03-27T17:43:53.365" v="4082" actId="20577"/>
          <ac:spMkLst>
            <pc:docMk/>
            <pc:sldMk cId="4265617873" sldId="1076"/>
            <ac:spMk id="10" creationId="{651B287C-3694-EB51-CD19-496CFD58BEEC}"/>
          </ac:spMkLst>
        </pc:spChg>
        <pc:grpChg chg="mod">
          <ac:chgData name="Georgie McGarry" userId="f4e6cd3e-4069-43c6-92f7-4611be43ac22" providerId="ADAL" clId="{8B50091E-508D-49BB-B2A4-D81A8D6CBE61}" dt="2024-03-27T17:58:35.868" v="5194" actId="1076"/>
          <ac:grpSpMkLst>
            <pc:docMk/>
            <pc:sldMk cId="4265617873" sldId="1076"/>
            <ac:grpSpMk id="16" creationId="{48260B73-E7C4-71F5-84A4-041F1FD006B9}"/>
          </ac:grpSpMkLst>
        </pc:grpChg>
      </pc:sldChg>
      <pc:sldChg chg="modSp add mod">
        <pc:chgData name="Georgie McGarry" userId="f4e6cd3e-4069-43c6-92f7-4611be43ac22" providerId="ADAL" clId="{8B50091E-508D-49BB-B2A4-D81A8D6CBE61}" dt="2024-03-27T18:01:14.630" v="5291" actId="20577"/>
        <pc:sldMkLst>
          <pc:docMk/>
          <pc:sldMk cId="1052112195" sldId="1077"/>
        </pc:sldMkLst>
        <pc:spChg chg="mod">
          <ac:chgData name="Georgie McGarry" userId="f4e6cd3e-4069-43c6-92f7-4611be43ac22" providerId="ADAL" clId="{8B50091E-508D-49BB-B2A4-D81A8D6CBE61}" dt="2024-03-27T18:01:14.630" v="5291" actId="20577"/>
          <ac:spMkLst>
            <pc:docMk/>
            <pc:sldMk cId="1052112195" sldId="1077"/>
            <ac:spMk id="4" creationId="{7A446069-36CF-BB84-84C0-8847FBBA62DF}"/>
          </ac:spMkLst>
        </pc:spChg>
        <pc:spChg chg="mod">
          <ac:chgData name="Georgie McGarry" userId="f4e6cd3e-4069-43c6-92f7-4611be43ac22" providerId="ADAL" clId="{8B50091E-508D-49BB-B2A4-D81A8D6CBE61}" dt="2024-03-27T17:44:40.636" v="4088" actId="20577"/>
          <ac:spMkLst>
            <pc:docMk/>
            <pc:sldMk cId="1052112195" sldId="1077"/>
            <ac:spMk id="10" creationId="{651B287C-3694-EB51-CD19-496CFD58BEEC}"/>
          </ac:spMkLst>
        </pc:spChg>
        <pc:grpChg chg="mod">
          <ac:chgData name="Georgie McGarry" userId="f4e6cd3e-4069-43c6-92f7-4611be43ac22" providerId="ADAL" clId="{8B50091E-508D-49BB-B2A4-D81A8D6CBE61}" dt="2024-03-27T17:58:38.977" v="5195" actId="1076"/>
          <ac:grpSpMkLst>
            <pc:docMk/>
            <pc:sldMk cId="1052112195" sldId="1077"/>
            <ac:grpSpMk id="16" creationId="{48260B73-E7C4-71F5-84A4-041F1FD006B9}"/>
          </ac:grpSpMkLst>
        </pc:grpChg>
      </pc:sldChg>
      <pc:sldChg chg="modSp add mod">
        <pc:chgData name="Georgie McGarry" userId="f4e6cd3e-4069-43c6-92f7-4611be43ac22" providerId="ADAL" clId="{8B50091E-508D-49BB-B2A4-D81A8D6CBE61}" dt="2024-03-27T17:58:45.659" v="5197" actId="1076"/>
        <pc:sldMkLst>
          <pc:docMk/>
          <pc:sldMk cId="893655223" sldId="1078"/>
        </pc:sldMkLst>
        <pc:spChg chg="mod">
          <ac:chgData name="Georgie McGarry" userId="f4e6cd3e-4069-43c6-92f7-4611be43ac22" providerId="ADAL" clId="{8B50091E-508D-49BB-B2A4-D81A8D6CBE61}" dt="2024-03-27T17:58:45.659" v="5197" actId="1076"/>
          <ac:spMkLst>
            <pc:docMk/>
            <pc:sldMk cId="893655223" sldId="1078"/>
            <ac:spMk id="4" creationId="{7A446069-36CF-BB84-84C0-8847FBBA62DF}"/>
          </ac:spMkLst>
        </pc:spChg>
        <pc:spChg chg="mod">
          <ac:chgData name="Georgie McGarry" userId="f4e6cd3e-4069-43c6-92f7-4611be43ac22" providerId="ADAL" clId="{8B50091E-508D-49BB-B2A4-D81A8D6CBE61}" dt="2024-03-27T17:54:41.842" v="5098" actId="20577"/>
          <ac:spMkLst>
            <pc:docMk/>
            <pc:sldMk cId="893655223" sldId="1078"/>
            <ac:spMk id="10" creationId="{651B287C-3694-EB51-CD19-496CFD58BEEC}"/>
          </ac:spMkLst>
        </pc:spChg>
      </pc:sldChg>
      <pc:sldMasterChg chg="modSldLayout">
        <pc:chgData name="Georgie McGarry" userId="f4e6cd3e-4069-43c6-92f7-4611be43ac22" providerId="ADAL" clId="{8B50091E-508D-49BB-B2A4-D81A8D6CBE61}" dt="2024-03-27T16:15:54.218" v="4" actId="1076"/>
        <pc:sldMasterMkLst>
          <pc:docMk/>
          <pc:sldMasterMk cId="2682196288" sldId="2147484181"/>
        </pc:sldMasterMkLst>
        <pc:sldLayoutChg chg="addSp delSp modSp mod">
          <pc:chgData name="Georgie McGarry" userId="f4e6cd3e-4069-43c6-92f7-4611be43ac22" providerId="ADAL" clId="{8B50091E-508D-49BB-B2A4-D81A8D6CBE61}" dt="2024-03-27T16:15:54.218" v="4" actId="1076"/>
          <pc:sldLayoutMkLst>
            <pc:docMk/>
            <pc:sldMasterMk cId="2682196288" sldId="2147484181"/>
            <pc:sldLayoutMk cId="1465969047" sldId="2147484182"/>
          </pc:sldLayoutMkLst>
          <pc:spChg chg="add mod">
            <ac:chgData name="Georgie McGarry" userId="f4e6cd3e-4069-43c6-92f7-4611be43ac22" providerId="ADAL" clId="{8B50091E-508D-49BB-B2A4-D81A8D6CBE61}" dt="2024-03-27T16:15:54.218" v="4" actId="1076"/>
            <ac:spMkLst>
              <pc:docMk/>
              <pc:sldMasterMk cId="2682196288" sldId="2147484181"/>
              <pc:sldLayoutMk cId="1465969047" sldId="2147484182"/>
              <ac:spMk id="2" creationId="{B7479C37-4503-A1FE-72B5-1DD8F2B17F79}"/>
            </ac:spMkLst>
          </pc:spChg>
          <pc:spChg chg="del">
            <ac:chgData name="Georgie McGarry" userId="f4e6cd3e-4069-43c6-92f7-4611be43ac22" providerId="ADAL" clId="{8B50091E-508D-49BB-B2A4-D81A8D6CBE61}" dt="2024-03-27T16:15:50.632" v="2" actId="478"/>
            <ac:spMkLst>
              <pc:docMk/>
              <pc:sldMasterMk cId="2682196288" sldId="2147484181"/>
              <pc:sldLayoutMk cId="1465969047" sldId="2147484182"/>
              <ac:spMk id="4" creationId="{9E1B09E0-3F89-F334-7967-66C5D6E4C712}"/>
            </ac:spMkLst>
          </pc:spChg>
        </pc:sldLayoutChg>
        <pc:sldLayoutChg chg="addSp delSp modSp mod">
          <pc:chgData name="Georgie McGarry" userId="f4e6cd3e-4069-43c6-92f7-4611be43ac22" providerId="ADAL" clId="{8B50091E-508D-49BB-B2A4-D81A8D6CBE61}" dt="2024-03-27T16:15:42.074" v="1"/>
          <pc:sldLayoutMkLst>
            <pc:docMk/>
            <pc:sldMasterMk cId="2682196288" sldId="2147484181"/>
            <pc:sldLayoutMk cId="893786079" sldId="2147484184"/>
          </pc:sldLayoutMkLst>
          <pc:picChg chg="add mod">
            <ac:chgData name="Georgie McGarry" userId="f4e6cd3e-4069-43c6-92f7-4611be43ac22" providerId="ADAL" clId="{8B50091E-508D-49BB-B2A4-D81A8D6CBE61}" dt="2024-03-27T16:15:42.074" v="1"/>
            <ac:picMkLst>
              <pc:docMk/>
              <pc:sldMasterMk cId="2682196288" sldId="2147484181"/>
              <pc:sldLayoutMk cId="893786079" sldId="2147484184"/>
              <ac:picMk id="5" creationId="{186ACDE2-4E19-17B7-EA17-DA8AE00C8D4F}"/>
            </ac:picMkLst>
          </pc:picChg>
          <pc:picChg chg="del">
            <ac:chgData name="Georgie McGarry" userId="f4e6cd3e-4069-43c6-92f7-4611be43ac22" providerId="ADAL" clId="{8B50091E-508D-49BB-B2A4-D81A8D6CBE61}" dt="2024-03-27T16:15:41.583" v="0" actId="478"/>
            <ac:picMkLst>
              <pc:docMk/>
              <pc:sldMasterMk cId="2682196288" sldId="2147484181"/>
              <pc:sldLayoutMk cId="893786079" sldId="2147484184"/>
              <ac:picMk id="12" creationId="{6395D4C9-E3E3-4C41-83AD-CDC3795E4A41}"/>
            </ac:picMkLst>
          </pc:picChg>
        </pc:sldLayoutChg>
      </pc:sldMasterChg>
    </pc:docChg>
  </pc:docChgLst>
  <pc:docChgLst>
    <pc:chgData name="Georgie McGarry" userId="f4e6cd3e-4069-43c6-92f7-4611be43ac22" providerId="ADAL" clId="{CAAB992C-5EA1-4995-B421-B87DB5532F54}"/>
    <pc:docChg chg="undo redo custSel modSld modMainMaster">
      <pc:chgData name="Georgie McGarry" userId="f4e6cd3e-4069-43c6-92f7-4611be43ac22" providerId="ADAL" clId="{CAAB992C-5EA1-4995-B421-B87DB5532F54}" dt="2024-03-27T13:40:59.784" v="183" actId="14100"/>
      <pc:docMkLst>
        <pc:docMk/>
      </pc:docMkLst>
      <pc:sldChg chg="delSp modSp mod">
        <pc:chgData name="Georgie McGarry" userId="f4e6cd3e-4069-43c6-92f7-4611be43ac22" providerId="ADAL" clId="{CAAB992C-5EA1-4995-B421-B87DB5532F54}" dt="2024-03-27T13:37:17.657" v="105" actId="478"/>
        <pc:sldMkLst>
          <pc:docMk/>
          <pc:sldMk cId="635692408" sldId="257"/>
        </pc:sldMkLst>
        <pc:picChg chg="del mod">
          <ac:chgData name="Georgie McGarry" userId="f4e6cd3e-4069-43c6-92f7-4611be43ac22" providerId="ADAL" clId="{CAAB992C-5EA1-4995-B421-B87DB5532F54}" dt="2024-03-27T13:37:17.657" v="105" actId="478"/>
          <ac:picMkLst>
            <pc:docMk/>
            <pc:sldMk cId="635692408" sldId="257"/>
            <ac:picMk id="6" creationId="{6D9BCB48-5359-86D1-F8A3-AAC1E390A62F}"/>
          </ac:picMkLst>
        </pc:picChg>
      </pc:sldChg>
      <pc:sldChg chg="addSp delSp modSp mod">
        <pc:chgData name="Georgie McGarry" userId="f4e6cd3e-4069-43c6-92f7-4611be43ac22" providerId="ADAL" clId="{CAAB992C-5EA1-4995-B421-B87DB5532F54}" dt="2024-03-27T13:39:23.047" v="144" actId="478"/>
        <pc:sldMkLst>
          <pc:docMk/>
          <pc:sldMk cId="285535640" sldId="855"/>
        </pc:sldMkLst>
        <pc:picChg chg="del">
          <ac:chgData name="Georgie McGarry" userId="f4e6cd3e-4069-43c6-92f7-4611be43ac22" providerId="ADAL" clId="{CAAB992C-5EA1-4995-B421-B87DB5532F54}" dt="2024-03-27T13:39:23.047" v="144" actId="478"/>
          <ac:picMkLst>
            <pc:docMk/>
            <pc:sldMk cId="285535640" sldId="855"/>
            <ac:picMk id="3" creationId="{35D423BC-7D1B-1953-F256-F74B88E36ACA}"/>
          </ac:picMkLst>
        </pc:picChg>
        <pc:picChg chg="add mod ord">
          <ac:chgData name="Georgie McGarry" userId="f4e6cd3e-4069-43c6-92f7-4611be43ac22" providerId="ADAL" clId="{CAAB992C-5EA1-4995-B421-B87DB5532F54}" dt="2024-03-27T13:39:11.742" v="139" actId="167"/>
          <ac:picMkLst>
            <pc:docMk/>
            <pc:sldMk cId="285535640" sldId="855"/>
            <ac:picMk id="4" creationId="{D162BD80-4346-3DD5-C680-F07A0F91D8A3}"/>
          </ac:picMkLst>
        </pc:picChg>
        <pc:picChg chg="add mod ord">
          <ac:chgData name="Georgie McGarry" userId="f4e6cd3e-4069-43c6-92f7-4611be43ac22" providerId="ADAL" clId="{CAAB992C-5EA1-4995-B421-B87DB5532F54}" dt="2024-03-27T13:39:22.140" v="143" actId="167"/>
          <ac:picMkLst>
            <pc:docMk/>
            <pc:sldMk cId="285535640" sldId="855"/>
            <ac:picMk id="6" creationId="{224DA179-3029-815A-23E2-545BACD5119D}"/>
          </ac:picMkLst>
        </pc:picChg>
        <pc:picChg chg="add del">
          <ac:chgData name="Georgie McGarry" userId="f4e6cd3e-4069-43c6-92f7-4611be43ac22" providerId="ADAL" clId="{CAAB992C-5EA1-4995-B421-B87DB5532F54}" dt="2024-03-27T13:39:12.761" v="140" actId="478"/>
          <ac:picMkLst>
            <pc:docMk/>
            <pc:sldMk cId="285535640" sldId="855"/>
            <ac:picMk id="11" creationId="{00000000-0000-0000-0000-000000000000}"/>
          </ac:picMkLst>
        </pc:picChg>
      </pc:sldChg>
      <pc:sldChg chg="addSp delSp modSp mod">
        <pc:chgData name="Georgie McGarry" userId="f4e6cd3e-4069-43c6-92f7-4611be43ac22" providerId="ADAL" clId="{CAAB992C-5EA1-4995-B421-B87DB5532F54}" dt="2024-03-27T13:40:59.784" v="183" actId="14100"/>
        <pc:sldMkLst>
          <pc:docMk/>
          <pc:sldMk cId="62243495" sldId="1009"/>
        </pc:sldMkLst>
        <pc:spChg chg="mod ord">
          <ac:chgData name="Georgie McGarry" userId="f4e6cd3e-4069-43c6-92f7-4611be43ac22" providerId="ADAL" clId="{CAAB992C-5EA1-4995-B421-B87DB5532F54}" dt="2024-03-27T13:40:59.784" v="183" actId="14100"/>
          <ac:spMkLst>
            <pc:docMk/>
            <pc:sldMk cId="62243495" sldId="1009"/>
            <ac:spMk id="3" creationId="{2108C15C-0AE4-4025-974F-7BCCF254E5EA}"/>
          </ac:spMkLst>
        </pc:spChg>
        <pc:picChg chg="del">
          <ac:chgData name="Georgie McGarry" userId="f4e6cd3e-4069-43c6-92f7-4611be43ac22" providerId="ADAL" clId="{CAAB992C-5EA1-4995-B421-B87DB5532F54}" dt="2024-03-27T13:39:56.120" v="158" actId="478"/>
          <ac:picMkLst>
            <pc:docMk/>
            <pc:sldMk cId="62243495" sldId="1009"/>
            <ac:picMk id="4" creationId="{C8B18BB7-2123-4C1C-A08F-E37F96026077}"/>
          </ac:picMkLst>
        </pc:picChg>
        <pc:picChg chg="del">
          <ac:chgData name="Georgie McGarry" userId="f4e6cd3e-4069-43c6-92f7-4611be43ac22" providerId="ADAL" clId="{CAAB992C-5EA1-4995-B421-B87DB5532F54}" dt="2024-03-27T13:40:04.135" v="162" actId="478"/>
          <ac:picMkLst>
            <pc:docMk/>
            <pc:sldMk cId="62243495" sldId="1009"/>
            <ac:picMk id="5" creationId="{4774E9EC-CA70-471A-AE0B-C574729D1AE7}"/>
          </ac:picMkLst>
        </pc:picChg>
        <pc:picChg chg="del">
          <ac:chgData name="Georgie McGarry" userId="f4e6cd3e-4069-43c6-92f7-4611be43ac22" providerId="ADAL" clId="{CAAB992C-5EA1-4995-B421-B87DB5532F54}" dt="2024-03-27T13:40:29.572" v="172" actId="478"/>
          <ac:picMkLst>
            <pc:docMk/>
            <pc:sldMk cId="62243495" sldId="1009"/>
            <ac:picMk id="7" creationId="{906ABE07-838A-4C44-B94A-95E8E7AF4B02}"/>
          </ac:picMkLst>
        </pc:picChg>
        <pc:picChg chg="add mod ord">
          <ac:chgData name="Georgie McGarry" userId="f4e6cd3e-4069-43c6-92f7-4611be43ac22" providerId="ADAL" clId="{CAAB992C-5EA1-4995-B421-B87DB5532F54}" dt="2024-03-27T13:40:56.702" v="182" actId="1076"/>
          <ac:picMkLst>
            <pc:docMk/>
            <pc:sldMk cId="62243495" sldId="1009"/>
            <ac:picMk id="8" creationId="{AEB383E8-9074-CE38-A8DE-BB1A3BFC8AE7}"/>
          </ac:picMkLst>
        </pc:picChg>
        <pc:picChg chg="del">
          <ac:chgData name="Georgie McGarry" userId="f4e6cd3e-4069-43c6-92f7-4611be43ac22" providerId="ADAL" clId="{CAAB992C-5EA1-4995-B421-B87DB5532F54}" dt="2024-03-27T13:40:46.056" v="180" actId="478"/>
          <ac:picMkLst>
            <pc:docMk/>
            <pc:sldMk cId="62243495" sldId="1009"/>
            <ac:picMk id="9" creationId="{F0E9B212-829A-4394-A148-B8ECA714C348}"/>
          </ac:picMkLst>
        </pc:picChg>
        <pc:picChg chg="del">
          <ac:chgData name="Georgie McGarry" userId="f4e6cd3e-4069-43c6-92f7-4611be43ac22" providerId="ADAL" clId="{CAAB992C-5EA1-4995-B421-B87DB5532F54}" dt="2024-03-27T13:40:11.827" v="166" actId="478"/>
          <ac:picMkLst>
            <pc:docMk/>
            <pc:sldMk cId="62243495" sldId="1009"/>
            <ac:picMk id="10" creationId="{BC6B9CEA-8BE9-4927-82DF-0F9A2339163B}"/>
          </ac:picMkLst>
        </pc:picChg>
        <pc:picChg chg="add mod ord">
          <ac:chgData name="Georgie McGarry" userId="f4e6cd3e-4069-43c6-92f7-4611be43ac22" providerId="ADAL" clId="{CAAB992C-5EA1-4995-B421-B87DB5532F54}" dt="2024-03-27T13:40:56.702" v="182" actId="1076"/>
          <ac:picMkLst>
            <pc:docMk/>
            <pc:sldMk cId="62243495" sldId="1009"/>
            <ac:picMk id="12" creationId="{5DE57CCD-FCBE-7834-97D5-F4329BA1EB9E}"/>
          </ac:picMkLst>
        </pc:picChg>
        <pc:picChg chg="add mod ord">
          <ac:chgData name="Georgie McGarry" userId="f4e6cd3e-4069-43c6-92f7-4611be43ac22" providerId="ADAL" clId="{CAAB992C-5EA1-4995-B421-B87DB5532F54}" dt="2024-03-27T13:40:56.702" v="182" actId="1076"/>
          <ac:picMkLst>
            <pc:docMk/>
            <pc:sldMk cId="62243495" sldId="1009"/>
            <ac:picMk id="13" creationId="{5F04B6BA-CEDA-C9E0-6CDD-941F398ADCA6}"/>
          </ac:picMkLst>
        </pc:picChg>
        <pc:picChg chg="add mod ord">
          <ac:chgData name="Georgie McGarry" userId="f4e6cd3e-4069-43c6-92f7-4611be43ac22" providerId="ADAL" clId="{CAAB992C-5EA1-4995-B421-B87DB5532F54}" dt="2024-03-27T13:40:56.702" v="182" actId="1076"/>
          <ac:picMkLst>
            <pc:docMk/>
            <pc:sldMk cId="62243495" sldId="1009"/>
            <ac:picMk id="15" creationId="{91D85073-69AA-3A7C-7876-E09D031B10E4}"/>
          </ac:picMkLst>
        </pc:picChg>
        <pc:picChg chg="add mod ord">
          <ac:chgData name="Georgie McGarry" userId="f4e6cd3e-4069-43c6-92f7-4611be43ac22" providerId="ADAL" clId="{CAAB992C-5EA1-4995-B421-B87DB5532F54}" dt="2024-03-27T13:40:56.702" v="182" actId="1076"/>
          <ac:picMkLst>
            <pc:docMk/>
            <pc:sldMk cId="62243495" sldId="1009"/>
            <ac:picMk id="16" creationId="{5BC5A85D-0415-14AD-FCC9-2E8C00BC1F7E}"/>
          </ac:picMkLst>
        </pc:picChg>
      </pc:sldChg>
      <pc:sldChg chg="addSp delSp modSp mod">
        <pc:chgData name="Georgie McGarry" userId="f4e6cd3e-4069-43c6-92f7-4611be43ac22" providerId="ADAL" clId="{CAAB992C-5EA1-4995-B421-B87DB5532F54}" dt="2024-03-27T13:38:59.445" v="134" actId="478"/>
        <pc:sldMkLst>
          <pc:docMk/>
          <pc:sldMk cId="441361799" sldId="1036"/>
        </pc:sldMkLst>
        <pc:picChg chg="del">
          <ac:chgData name="Georgie McGarry" userId="f4e6cd3e-4069-43c6-92f7-4611be43ac22" providerId="ADAL" clId="{CAAB992C-5EA1-4995-B421-B87DB5532F54}" dt="2024-03-27T13:38:47.960" v="128" actId="478"/>
          <ac:picMkLst>
            <pc:docMk/>
            <pc:sldMk cId="441361799" sldId="1036"/>
            <ac:picMk id="5" creationId="{D07B38F9-95C1-B31D-4A52-DA39BF53C3C4}"/>
          </ac:picMkLst>
        </pc:picChg>
        <pc:picChg chg="del">
          <ac:chgData name="Georgie McGarry" userId="f4e6cd3e-4069-43c6-92f7-4611be43ac22" providerId="ADAL" clId="{CAAB992C-5EA1-4995-B421-B87DB5532F54}" dt="2024-03-27T13:38:59.445" v="134" actId="478"/>
          <ac:picMkLst>
            <pc:docMk/>
            <pc:sldMk cId="441361799" sldId="1036"/>
            <ac:picMk id="6" creationId="{29EA0DB9-1624-9E74-7A11-D8D1798813B3}"/>
          </ac:picMkLst>
        </pc:picChg>
        <pc:picChg chg="add del mod ord">
          <ac:chgData name="Georgie McGarry" userId="f4e6cd3e-4069-43c6-92f7-4611be43ac22" providerId="ADAL" clId="{CAAB992C-5EA1-4995-B421-B87DB5532F54}" dt="2024-03-27T13:38:50.144" v="130" actId="21"/>
          <ac:picMkLst>
            <pc:docMk/>
            <pc:sldMk cId="441361799" sldId="1036"/>
            <ac:picMk id="8" creationId="{1F9CC95C-6EDD-7BD8-C780-D53CE1DDE6A1}"/>
          </ac:picMkLst>
        </pc:picChg>
        <pc:picChg chg="add mod ord">
          <ac:chgData name="Georgie McGarry" userId="f4e6cd3e-4069-43c6-92f7-4611be43ac22" providerId="ADAL" clId="{CAAB992C-5EA1-4995-B421-B87DB5532F54}" dt="2024-03-27T13:38:58.335" v="133" actId="167"/>
          <ac:picMkLst>
            <pc:docMk/>
            <pc:sldMk cId="441361799" sldId="1036"/>
            <ac:picMk id="9" creationId="{D485CFE6-A553-4857-77E4-2B94AD6B6932}"/>
          </ac:picMkLst>
        </pc:picChg>
      </pc:sldChg>
      <pc:sldChg chg="modSp mod">
        <pc:chgData name="Georgie McGarry" userId="f4e6cd3e-4069-43c6-92f7-4611be43ac22" providerId="ADAL" clId="{CAAB992C-5EA1-4995-B421-B87DB5532F54}" dt="2024-03-27T13:38:16.577" v="114" actId="208"/>
        <pc:sldMkLst>
          <pc:docMk/>
          <pc:sldMk cId="93070607" sldId="1048"/>
        </pc:sldMkLst>
        <pc:spChg chg="mod">
          <ac:chgData name="Georgie McGarry" userId="f4e6cd3e-4069-43c6-92f7-4611be43ac22" providerId="ADAL" clId="{CAAB992C-5EA1-4995-B421-B87DB5532F54}" dt="2024-03-27T13:38:07.934" v="110" actId="208"/>
          <ac:spMkLst>
            <pc:docMk/>
            <pc:sldMk cId="93070607" sldId="1048"/>
            <ac:spMk id="8" creationId="{495FF158-5C5D-424A-9B6A-790C9027CAC0}"/>
          </ac:spMkLst>
        </pc:spChg>
        <pc:spChg chg="mod">
          <ac:chgData name="Georgie McGarry" userId="f4e6cd3e-4069-43c6-92f7-4611be43ac22" providerId="ADAL" clId="{CAAB992C-5EA1-4995-B421-B87DB5532F54}" dt="2024-03-27T13:38:12.679" v="112" actId="208"/>
          <ac:spMkLst>
            <pc:docMk/>
            <pc:sldMk cId="93070607" sldId="1048"/>
            <ac:spMk id="9" creationId="{B54027B3-DB9F-4CEA-8259-B9DF8D4110C3}"/>
          </ac:spMkLst>
        </pc:spChg>
        <pc:spChg chg="mod">
          <ac:chgData name="Georgie McGarry" userId="f4e6cd3e-4069-43c6-92f7-4611be43ac22" providerId="ADAL" clId="{CAAB992C-5EA1-4995-B421-B87DB5532F54}" dt="2024-03-27T13:38:16.577" v="114" actId="208"/>
          <ac:spMkLst>
            <pc:docMk/>
            <pc:sldMk cId="93070607" sldId="1048"/>
            <ac:spMk id="10" creationId="{424BCB1F-DC77-47B6-82B5-3F717B02BF7B}"/>
          </ac:spMkLst>
        </pc:spChg>
      </pc:sldChg>
      <pc:sldMasterChg chg="addSp delSp modSp mod modSldLayout">
        <pc:chgData name="Georgie McGarry" userId="f4e6cd3e-4069-43c6-92f7-4611be43ac22" providerId="ADAL" clId="{CAAB992C-5EA1-4995-B421-B87DB5532F54}" dt="2024-03-27T13:37:55.223" v="108" actId="207"/>
        <pc:sldMasterMkLst>
          <pc:docMk/>
          <pc:sldMasterMk cId="2682196288" sldId="2147484181"/>
        </pc:sldMasterMkLst>
        <pc:picChg chg="add mod ord modCrop">
          <ac:chgData name="Georgie McGarry" userId="f4e6cd3e-4069-43c6-92f7-4611be43ac22" providerId="ADAL" clId="{CAAB992C-5EA1-4995-B421-B87DB5532F54}" dt="2024-03-27T13:34:21.771" v="34" actId="29295"/>
          <ac:picMkLst>
            <pc:docMk/>
            <pc:sldMasterMk cId="2682196288" sldId="2147484181"/>
            <ac:picMk id="8" creationId="{0C69AA66-B1C6-9056-1ECA-69012404EDE3}"/>
          </ac:picMkLst>
        </pc:picChg>
        <pc:picChg chg="add del">
          <ac:chgData name="Georgie McGarry" userId="f4e6cd3e-4069-43c6-92f7-4611be43ac22" providerId="ADAL" clId="{CAAB992C-5EA1-4995-B421-B87DB5532F54}" dt="2024-03-27T13:34:13.421" v="30" actId="478"/>
          <ac:picMkLst>
            <pc:docMk/>
            <pc:sldMasterMk cId="2682196288" sldId="2147484181"/>
            <ac:picMk id="13" creationId="{FBE0F8E6-79A9-4346-A11E-934AF565C6BD}"/>
          </ac:picMkLst>
        </pc:picChg>
        <pc:sldLayoutChg chg="addSp delSp modSp mod">
          <pc:chgData name="Georgie McGarry" userId="f4e6cd3e-4069-43c6-92f7-4611be43ac22" providerId="ADAL" clId="{CAAB992C-5EA1-4995-B421-B87DB5532F54}" dt="2024-03-27T13:30:40.916" v="12" actId="478"/>
          <pc:sldLayoutMkLst>
            <pc:docMk/>
            <pc:sldMasterMk cId="2682196288" sldId="2147484181"/>
            <pc:sldLayoutMk cId="1465969047" sldId="2147484182"/>
          </pc:sldLayoutMkLst>
          <pc:picChg chg="add mod ord">
            <ac:chgData name="Georgie McGarry" userId="f4e6cd3e-4069-43c6-92f7-4611be43ac22" providerId="ADAL" clId="{CAAB992C-5EA1-4995-B421-B87DB5532F54}" dt="2024-03-27T13:30:39.896" v="11" actId="171"/>
            <ac:picMkLst>
              <pc:docMk/>
              <pc:sldMasterMk cId="2682196288" sldId="2147484181"/>
              <pc:sldLayoutMk cId="1465969047" sldId="2147484182"/>
              <ac:picMk id="3" creationId="{855F9DB3-98CA-FAAA-FBCE-ECABD7D65B2C}"/>
            </ac:picMkLst>
          </pc:picChg>
          <pc:picChg chg="del">
            <ac:chgData name="Georgie McGarry" userId="f4e6cd3e-4069-43c6-92f7-4611be43ac22" providerId="ADAL" clId="{CAAB992C-5EA1-4995-B421-B87DB5532F54}" dt="2024-03-27T13:30:40.916" v="12" actId="478"/>
            <ac:picMkLst>
              <pc:docMk/>
              <pc:sldMasterMk cId="2682196288" sldId="2147484181"/>
              <pc:sldLayoutMk cId="1465969047" sldId="2147484182"/>
              <ac:picMk id="10" creationId="{9857DB3A-DDAA-48F6-A527-1229A4849089}"/>
            </ac:picMkLst>
          </pc:picChg>
        </pc:sldLayoutChg>
        <pc:sldLayoutChg chg="addSp delSp modSp mod">
          <pc:chgData name="Georgie McGarry" userId="f4e6cd3e-4069-43c6-92f7-4611be43ac22" providerId="ADAL" clId="{CAAB992C-5EA1-4995-B421-B87DB5532F54}" dt="2024-03-27T13:35:08.567" v="43" actId="167"/>
          <pc:sldLayoutMkLst>
            <pc:docMk/>
            <pc:sldMasterMk cId="2682196288" sldId="2147484181"/>
            <pc:sldLayoutMk cId="26011306" sldId="2147484183"/>
          </pc:sldLayoutMkLst>
          <pc:picChg chg="add mod ord">
            <ac:chgData name="Georgie McGarry" userId="f4e6cd3e-4069-43c6-92f7-4611be43ac22" providerId="ADAL" clId="{CAAB992C-5EA1-4995-B421-B87DB5532F54}" dt="2024-03-27T13:35:08.567" v="43" actId="167"/>
            <ac:picMkLst>
              <pc:docMk/>
              <pc:sldMasterMk cId="2682196288" sldId="2147484181"/>
              <pc:sldLayoutMk cId="26011306" sldId="2147484183"/>
              <ac:picMk id="2" creationId="{26F7D77A-6F63-AF17-A5AF-CBB6A1D6492C}"/>
            </ac:picMkLst>
          </pc:picChg>
          <pc:picChg chg="del">
            <ac:chgData name="Georgie McGarry" userId="f4e6cd3e-4069-43c6-92f7-4611be43ac22" providerId="ADAL" clId="{CAAB992C-5EA1-4995-B421-B87DB5532F54}" dt="2024-03-27T13:35:04.723" v="41" actId="478"/>
            <ac:picMkLst>
              <pc:docMk/>
              <pc:sldMasterMk cId="2682196288" sldId="2147484181"/>
              <pc:sldLayoutMk cId="26011306" sldId="2147484183"/>
              <ac:picMk id="11" creationId="{9ECDD1C1-A251-411D-B69F-4B42B4966CE7}"/>
            </ac:picMkLst>
          </pc:picChg>
        </pc:sldLayoutChg>
        <pc:sldLayoutChg chg="addSp delSp modSp mod">
          <pc:chgData name="Georgie McGarry" userId="f4e6cd3e-4069-43c6-92f7-4611be43ac22" providerId="ADAL" clId="{CAAB992C-5EA1-4995-B421-B87DB5532F54}" dt="2024-03-27T13:35:14.559" v="46" actId="167"/>
          <pc:sldLayoutMkLst>
            <pc:docMk/>
            <pc:sldMasterMk cId="2682196288" sldId="2147484181"/>
            <pc:sldLayoutMk cId="584291417" sldId="2147484185"/>
          </pc:sldLayoutMkLst>
          <pc:picChg chg="add mod ord">
            <ac:chgData name="Georgie McGarry" userId="f4e6cd3e-4069-43c6-92f7-4611be43ac22" providerId="ADAL" clId="{CAAB992C-5EA1-4995-B421-B87DB5532F54}" dt="2024-03-27T13:35:14.559" v="46" actId="167"/>
            <ac:picMkLst>
              <pc:docMk/>
              <pc:sldMasterMk cId="2682196288" sldId="2147484181"/>
              <pc:sldLayoutMk cId="584291417" sldId="2147484185"/>
              <ac:picMk id="2" creationId="{F3FDD8EE-328E-29E8-E24D-24B9D9EB7C49}"/>
            </ac:picMkLst>
          </pc:picChg>
          <pc:picChg chg="del">
            <ac:chgData name="Georgie McGarry" userId="f4e6cd3e-4069-43c6-92f7-4611be43ac22" providerId="ADAL" clId="{CAAB992C-5EA1-4995-B421-B87DB5532F54}" dt="2024-03-27T13:35:11.538" v="44" actId="478"/>
            <ac:picMkLst>
              <pc:docMk/>
              <pc:sldMasterMk cId="2682196288" sldId="2147484181"/>
              <pc:sldLayoutMk cId="584291417" sldId="2147484185"/>
              <ac:picMk id="12" creationId="{59A814F9-F212-4E86-B69E-7315EDBDD7F0}"/>
            </ac:picMkLst>
          </pc:picChg>
        </pc:sldLayoutChg>
        <pc:sldLayoutChg chg="addSp delSp modSp mod">
          <pc:chgData name="Georgie McGarry" userId="f4e6cd3e-4069-43c6-92f7-4611be43ac22" providerId="ADAL" clId="{CAAB992C-5EA1-4995-B421-B87DB5532F54}" dt="2024-03-27T13:35:20.231" v="52" actId="171"/>
          <pc:sldLayoutMkLst>
            <pc:docMk/>
            <pc:sldMasterMk cId="2682196288" sldId="2147484181"/>
            <pc:sldLayoutMk cId="3546966428" sldId="2147484186"/>
          </pc:sldLayoutMkLst>
          <pc:picChg chg="add mod ord">
            <ac:chgData name="Georgie McGarry" userId="f4e6cd3e-4069-43c6-92f7-4611be43ac22" providerId="ADAL" clId="{CAAB992C-5EA1-4995-B421-B87DB5532F54}" dt="2024-03-27T13:35:20.231" v="52" actId="171"/>
            <ac:picMkLst>
              <pc:docMk/>
              <pc:sldMasterMk cId="2682196288" sldId="2147484181"/>
              <pc:sldLayoutMk cId="3546966428" sldId="2147484186"/>
              <ac:picMk id="2" creationId="{FC5C07F4-9760-AB9E-7BAF-BB47F77E6162}"/>
            </ac:picMkLst>
          </pc:picChg>
          <pc:picChg chg="del">
            <ac:chgData name="Georgie McGarry" userId="f4e6cd3e-4069-43c6-92f7-4611be43ac22" providerId="ADAL" clId="{CAAB992C-5EA1-4995-B421-B87DB5532F54}" dt="2024-03-27T13:35:17.441" v="47" actId="478"/>
            <ac:picMkLst>
              <pc:docMk/>
              <pc:sldMasterMk cId="2682196288" sldId="2147484181"/>
              <pc:sldLayoutMk cId="3546966428" sldId="2147484186"/>
              <ac:picMk id="14" creationId="{C779B0DD-BDE4-4C54-8174-93D2ADA7C2D2}"/>
            </ac:picMkLst>
          </pc:picChg>
        </pc:sldLayoutChg>
        <pc:sldLayoutChg chg="addSp delSp modSp mod">
          <pc:chgData name="Georgie McGarry" userId="f4e6cd3e-4069-43c6-92f7-4611be43ac22" providerId="ADAL" clId="{CAAB992C-5EA1-4995-B421-B87DB5532F54}" dt="2024-03-27T13:35:28.067" v="58" actId="171"/>
          <pc:sldLayoutMkLst>
            <pc:docMk/>
            <pc:sldMasterMk cId="2682196288" sldId="2147484181"/>
            <pc:sldLayoutMk cId="1993075213" sldId="2147484187"/>
          </pc:sldLayoutMkLst>
          <pc:picChg chg="add mod ord">
            <ac:chgData name="Georgie McGarry" userId="f4e6cd3e-4069-43c6-92f7-4611be43ac22" providerId="ADAL" clId="{CAAB992C-5EA1-4995-B421-B87DB5532F54}" dt="2024-03-27T13:35:28.067" v="58" actId="171"/>
            <ac:picMkLst>
              <pc:docMk/>
              <pc:sldMasterMk cId="2682196288" sldId="2147484181"/>
              <pc:sldLayoutMk cId="1993075213" sldId="2147484187"/>
              <ac:picMk id="2" creationId="{C4771B51-5BE8-24DE-03CA-75AED869FA56}"/>
            </ac:picMkLst>
          </pc:picChg>
          <pc:picChg chg="del">
            <ac:chgData name="Georgie McGarry" userId="f4e6cd3e-4069-43c6-92f7-4611be43ac22" providerId="ADAL" clId="{CAAB992C-5EA1-4995-B421-B87DB5532F54}" dt="2024-03-27T13:35:25.144" v="53" actId="478"/>
            <ac:picMkLst>
              <pc:docMk/>
              <pc:sldMasterMk cId="2682196288" sldId="2147484181"/>
              <pc:sldLayoutMk cId="1993075213" sldId="2147484187"/>
              <ac:picMk id="10" creationId="{1D0696F5-D5B9-47C0-B742-4DEEA193AFF9}"/>
            </ac:picMkLst>
          </pc:picChg>
        </pc:sldLayoutChg>
        <pc:sldLayoutChg chg="modSp mod">
          <pc:chgData name="Georgie McGarry" userId="f4e6cd3e-4069-43c6-92f7-4611be43ac22" providerId="ADAL" clId="{CAAB992C-5EA1-4995-B421-B87DB5532F54}" dt="2024-03-27T13:37:55.223" v="108" actId="207"/>
          <pc:sldLayoutMkLst>
            <pc:docMk/>
            <pc:sldMasterMk cId="2682196288" sldId="2147484181"/>
            <pc:sldLayoutMk cId="1239883180" sldId="2147484188"/>
          </pc:sldLayoutMkLst>
          <pc:spChg chg="mod">
            <ac:chgData name="Georgie McGarry" userId="f4e6cd3e-4069-43c6-92f7-4611be43ac22" providerId="ADAL" clId="{CAAB992C-5EA1-4995-B421-B87DB5532F54}" dt="2024-03-27T13:37:37.994" v="106" actId="207"/>
            <ac:spMkLst>
              <pc:docMk/>
              <pc:sldMasterMk cId="2682196288" sldId="2147484181"/>
              <pc:sldLayoutMk cId="1239883180" sldId="2147484188"/>
              <ac:spMk id="4" creationId="{E6A28733-183A-4A0D-BEC3-458DC6526407}"/>
            </ac:spMkLst>
          </pc:spChg>
          <pc:spChg chg="mod">
            <ac:chgData name="Georgie McGarry" userId="f4e6cd3e-4069-43c6-92f7-4611be43ac22" providerId="ADAL" clId="{CAAB992C-5EA1-4995-B421-B87DB5532F54}" dt="2024-03-27T13:37:46.088" v="107" actId="207"/>
            <ac:spMkLst>
              <pc:docMk/>
              <pc:sldMasterMk cId="2682196288" sldId="2147484181"/>
              <pc:sldLayoutMk cId="1239883180" sldId="2147484188"/>
              <ac:spMk id="7" creationId="{BC6D1DA8-AC0C-47FD-BEAE-24C06245D1BC}"/>
            </ac:spMkLst>
          </pc:spChg>
          <pc:spChg chg="mod">
            <ac:chgData name="Georgie McGarry" userId="f4e6cd3e-4069-43c6-92f7-4611be43ac22" providerId="ADAL" clId="{CAAB992C-5EA1-4995-B421-B87DB5532F54}" dt="2024-03-27T13:37:55.223" v="108" actId="207"/>
            <ac:spMkLst>
              <pc:docMk/>
              <pc:sldMasterMk cId="2682196288" sldId="2147484181"/>
              <pc:sldLayoutMk cId="1239883180" sldId="2147484188"/>
              <ac:spMk id="8" creationId="{41302FB2-BB54-4A76-A988-B6FAABE3938E}"/>
            </ac:spMkLst>
          </pc:spChg>
        </pc:sldLayoutChg>
        <pc:sldLayoutChg chg="addSp delSp modSp mod">
          <pc:chgData name="Georgie McGarry" userId="f4e6cd3e-4069-43c6-92f7-4611be43ac22" providerId="ADAL" clId="{CAAB992C-5EA1-4995-B421-B87DB5532F54}" dt="2024-03-27T13:36:11.233" v="81" actId="14100"/>
          <pc:sldLayoutMkLst>
            <pc:docMk/>
            <pc:sldMasterMk cId="2682196288" sldId="2147484181"/>
            <pc:sldLayoutMk cId="38467319" sldId="2147484189"/>
          </pc:sldLayoutMkLst>
          <pc:spChg chg="mod">
            <ac:chgData name="Georgie McGarry" userId="f4e6cd3e-4069-43c6-92f7-4611be43ac22" providerId="ADAL" clId="{CAAB992C-5EA1-4995-B421-B87DB5532F54}" dt="2024-03-27T13:36:11.233" v="81" actId="14100"/>
            <ac:spMkLst>
              <pc:docMk/>
              <pc:sldMasterMk cId="2682196288" sldId="2147484181"/>
              <pc:sldLayoutMk cId="38467319" sldId="2147484189"/>
              <ac:spMk id="2" creationId="{00000000-0000-0000-0000-000000000000}"/>
            </ac:spMkLst>
          </pc:spChg>
          <pc:picChg chg="add mod ord">
            <ac:chgData name="Georgie McGarry" userId="f4e6cd3e-4069-43c6-92f7-4611be43ac22" providerId="ADAL" clId="{CAAB992C-5EA1-4995-B421-B87DB5532F54}" dt="2024-03-27T13:35:57.413" v="72" actId="171"/>
            <ac:picMkLst>
              <pc:docMk/>
              <pc:sldMasterMk cId="2682196288" sldId="2147484181"/>
              <pc:sldLayoutMk cId="38467319" sldId="2147484189"/>
              <ac:picMk id="6" creationId="{3D212CB6-2F86-C31D-4B41-5345BC1A1874}"/>
            </ac:picMkLst>
          </pc:picChg>
          <pc:picChg chg="del">
            <ac:chgData name="Georgie McGarry" userId="f4e6cd3e-4069-43c6-92f7-4611be43ac22" providerId="ADAL" clId="{CAAB992C-5EA1-4995-B421-B87DB5532F54}" dt="2024-03-27T13:35:52.599" v="68" actId="478"/>
            <ac:picMkLst>
              <pc:docMk/>
              <pc:sldMasterMk cId="2682196288" sldId="2147484181"/>
              <pc:sldLayoutMk cId="38467319" sldId="2147484189"/>
              <ac:picMk id="12" creationId="{B34D1D37-858D-414E-BEEC-DA9B10A1E3B1}"/>
            </ac:picMkLst>
          </pc:picChg>
        </pc:sldLayoutChg>
        <pc:sldLayoutChg chg="addSp delSp modSp mod">
          <pc:chgData name="Georgie McGarry" userId="f4e6cd3e-4069-43c6-92f7-4611be43ac22" providerId="ADAL" clId="{CAAB992C-5EA1-4995-B421-B87DB5532F54}" dt="2024-03-27T13:36:23.305" v="90" actId="14100"/>
          <pc:sldLayoutMkLst>
            <pc:docMk/>
            <pc:sldMasterMk cId="2682196288" sldId="2147484181"/>
            <pc:sldLayoutMk cId="1607734127" sldId="2147484190"/>
          </pc:sldLayoutMkLst>
          <pc:spChg chg="mod">
            <ac:chgData name="Georgie McGarry" userId="f4e6cd3e-4069-43c6-92f7-4611be43ac22" providerId="ADAL" clId="{CAAB992C-5EA1-4995-B421-B87DB5532F54}" dt="2024-03-27T13:36:23.305" v="90" actId="14100"/>
            <ac:spMkLst>
              <pc:docMk/>
              <pc:sldMasterMk cId="2682196288" sldId="2147484181"/>
              <pc:sldLayoutMk cId="1607734127" sldId="2147484190"/>
              <ac:spMk id="5" creationId="{C33A95E2-8006-28BC-55A1-B31B47857120}"/>
            </ac:spMkLst>
          </pc:spChg>
          <pc:picChg chg="add mod ord">
            <ac:chgData name="Georgie McGarry" userId="f4e6cd3e-4069-43c6-92f7-4611be43ac22" providerId="ADAL" clId="{CAAB992C-5EA1-4995-B421-B87DB5532F54}" dt="2024-03-27T13:36:20.318" v="89" actId="171"/>
            <ac:picMkLst>
              <pc:docMk/>
              <pc:sldMasterMk cId="2682196288" sldId="2147484181"/>
              <pc:sldLayoutMk cId="1607734127" sldId="2147484190"/>
              <ac:picMk id="2" creationId="{AC565D98-2C66-791A-E572-8B2C0F738F0C}"/>
            </ac:picMkLst>
          </pc:picChg>
          <pc:picChg chg="del mod">
            <ac:chgData name="Georgie McGarry" userId="f4e6cd3e-4069-43c6-92f7-4611be43ac22" providerId="ADAL" clId="{CAAB992C-5EA1-4995-B421-B87DB5532F54}" dt="2024-03-27T13:36:17.092" v="83" actId="478"/>
            <ac:picMkLst>
              <pc:docMk/>
              <pc:sldMasterMk cId="2682196288" sldId="2147484181"/>
              <pc:sldLayoutMk cId="1607734127" sldId="2147484190"/>
              <ac:picMk id="12" creationId="{AEDC6145-7584-440D-8958-A3B76F3F1E1B}"/>
            </ac:picMkLst>
          </pc:picChg>
        </pc:sldLayoutChg>
        <pc:sldLayoutChg chg="addSp delSp modSp mod">
          <pc:chgData name="Georgie McGarry" userId="f4e6cd3e-4069-43c6-92f7-4611be43ac22" providerId="ADAL" clId="{CAAB992C-5EA1-4995-B421-B87DB5532F54}" dt="2024-03-27T13:36:32.263" v="93" actId="167"/>
          <pc:sldLayoutMkLst>
            <pc:docMk/>
            <pc:sldMasterMk cId="2682196288" sldId="2147484181"/>
            <pc:sldLayoutMk cId="3222844762" sldId="2147484191"/>
          </pc:sldLayoutMkLst>
          <pc:picChg chg="add mod ord">
            <ac:chgData name="Georgie McGarry" userId="f4e6cd3e-4069-43c6-92f7-4611be43ac22" providerId="ADAL" clId="{CAAB992C-5EA1-4995-B421-B87DB5532F54}" dt="2024-03-27T13:36:32.263" v="93" actId="167"/>
            <ac:picMkLst>
              <pc:docMk/>
              <pc:sldMasterMk cId="2682196288" sldId="2147484181"/>
              <pc:sldLayoutMk cId="3222844762" sldId="2147484191"/>
              <ac:picMk id="2" creationId="{EF5E2258-C22F-C16B-EA02-8A097E32A3EE}"/>
            </ac:picMkLst>
          </pc:picChg>
          <pc:picChg chg="del">
            <ac:chgData name="Georgie McGarry" userId="f4e6cd3e-4069-43c6-92f7-4611be43ac22" providerId="ADAL" clId="{CAAB992C-5EA1-4995-B421-B87DB5532F54}" dt="2024-03-27T13:36:28.800" v="91" actId="478"/>
            <ac:picMkLst>
              <pc:docMk/>
              <pc:sldMasterMk cId="2682196288" sldId="2147484181"/>
              <pc:sldLayoutMk cId="3222844762" sldId="2147484191"/>
              <ac:picMk id="11" creationId="{21C2803B-6F60-42B9-A13A-A44EA34A0DD3}"/>
            </ac:picMkLst>
          </pc:picChg>
        </pc:sldLayoutChg>
        <pc:sldLayoutChg chg="addSp delSp modSp mod">
          <pc:chgData name="Georgie McGarry" userId="f4e6cd3e-4069-43c6-92f7-4611be43ac22" providerId="ADAL" clId="{CAAB992C-5EA1-4995-B421-B87DB5532F54}" dt="2024-03-27T13:36:57.153" v="103" actId="14100"/>
          <pc:sldLayoutMkLst>
            <pc:docMk/>
            <pc:sldMasterMk cId="2682196288" sldId="2147484181"/>
            <pc:sldLayoutMk cId="3516936728" sldId="2147484192"/>
          </pc:sldLayoutMkLst>
          <pc:spChg chg="mod">
            <ac:chgData name="Georgie McGarry" userId="f4e6cd3e-4069-43c6-92f7-4611be43ac22" providerId="ADAL" clId="{CAAB992C-5EA1-4995-B421-B87DB5532F54}" dt="2024-03-27T13:36:57.153" v="103" actId="14100"/>
            <ac:spMkLst>
              <pc:docMk/>
              <pc:sldMasterMk cId="2682196288" sldId="2147484181"/>
              <pc:sldLayoutMk cId="3516936728" sldId="2147484192"/>
              <ac:spMk id="2" creationId="{00000000-0000-0000-0000-000000000000}"/>
            </ac:spMkLst>
          </pc:spChg>
          <pc:picChg chg="add mod ord">
            <ac:chgData name="Georgie McGarry" userId="f4e6cd3e-4069-43c6-92f7-4611be43ac22" providerId="ADAL" clId="{CAAB992C-5EA1-4995-B421-B87DB5532F54}" dt="2024-03-27T13:36:49.760" v="100" actId="167"/>
            <ac:picMkLst>
              <pc:docMk/>
              <pc:sldMasterMk cId="2682196288" sldId="2147484181"/>
              <pc:sldLayoutMk cId="3516936728" sldId="2147484192"/>
              <ac:picMk id="5" creationId="{7B8F63C4-DB01-D4F3-D033-F744AD272A13}"/>
            </ac:picMkLst>
          </pc:picChg>
          <pc:picChg chg="del">
            <ac:chgData name="Georgie McGarry" userId="f4e6cd3e-4069-43c6-92f7-4611be43ac22" providerId="ADAL" clId="{CAAB992C-5EA1-4995-B421-B87DB5532F54}" dt="2024-03-27T13:36:54.086" v="102" actId="478"/>
            <ac:picMkLst>
              <pc:docMk/>
              <pc:sldMasterMk cId="2682196288" sldId="2147484181"/>
              <pc:sldLayoutMk cId="3516936728" sldId="2147484192"/>
              <ac:picMk id="11" creationId="{4A087A14-4A68-414D-80E4-B3A75FF1960C}"/>
            </ac:picMkLst>
          </pc:picChg>
        </pc:sldLayoutChg>
        <pc:sldLayoutChg chg="addSp delSp modSp mod">
          <pc:chgData name="Georgie McGarry" userId="f4e6cd3e-4069-43c6-92f7-4611be43ac22" providerId="ADAL" clId="{CAAB992C-5EA1-4995-B421-B87DB5532F54}" dt="2024-03-27T13:34:59.532" v="40" actId="478"/>
          <pc:sldLayoutMkLst>
            <pc:docMk/>
            <pc:sldMasterMk cId="2682196288" sldId="2147484181"/>
            <pc:sldLayoutMk cId="398914822" sldId="2147484193"/>
          </pc:sldLayoutMkLst>
          <pc:picChg chg="add mod ord">
            <ac:chgData name="Georgie McGarry" userId="f4e6cd3e-4069-43c6-92f7-4611be43ac22" providerId="ADAL" clId="{CAAB992C-5EA1-4995-B421-B87DB5532F54}" dt="2024-03-27T13:34:57.056" v="39" actId="167"/>
            <ac:picMkLst>
              <pc:docMk/>
              <pc:sldMasterMk cId="2682196288" sldId="2147484181"/>
              <pc:sldLayoutMk cId="398914822" sldId="2147484193"/>
              <ac:picMk id="4" creationId="{B616A6A8-F2BB-D86D-F1D9-4C268837B187}"/>
            </ac:picMkLst>
          </pc:picChg>
          <pc:picChg chg="del">
            <ac:chgData name="Georgie McGarry" userId="f4e6cd3e-4069-43c6-92f7-4611be43ac22" providerId="ADAL" clId="{CAAB992C-5EA1-4995-B421-B87DB5532F54}" dt="2024-03-27T13:34:59.532" v="40" actId="478"/>
            <ac:picMkLst>
              <pc:docMk/>
              <pc:sldMasterMk cId="2682196288" sldId="2147484181"/>
              <pc:sldLayoutMk cId="398914822" sldId="2147484193"/>
              <ac:picMk id="9" creationId="{FA13D371-80AC-4AB5-B432-AA7C98E1C3BF}"/>
            </ac:picMkLst>
          </pc:picChg>
        </pc:sldLayoutChg>
      </pc:sldMasterChg>
    </pc:docChg>
  </pc:docChgLst>
  <pc:docChgLst>
    <pc:chgData name="Georgie McGarry" userId="f4e6cd3e-4069-43c6-92f7-4611be43ac22" providerId="ADAL" clId="{E13A1C01-AD33-4CEE-9FF7-D070A05DB2B8}"/>
    <pc:docChg chg="undo redo custSel addSld delSld modSld modSection">
      <pc:chgData name="Georgie McGarry" userId="f4e6cd3e-4069-43c6-92f7-4611be43ac22" providerId="ADAL" clId="{E13A1C01-AD33-4CEE-9FF7-D070A05DB2B8}" dt="2024-09-06T16:36:16.789" v="666" actId="1076"/>
      <pc:docMkLst>
        <pc:docMk/>
      </pc:docMkLst>
      <pc:sldChg chg="modSp mod">
        <pc:chgData name="Georgie McGarry" userId="f4e6cd3e-4069-43c6-92f7-4611be43ac22" providerId="ADAL" clId="{E13A1C01-AD33-4CEE-9FF7-D070A05DB2B8}" dt="2024-09-06T16:17:04.376" v="11" actId="20577"/>
        <pc:sldMkLst>
          <pc:docMk/>
          <pc:sldMk cId="635692408" sldId="257"/>
        </pc:sldMkLst>
        <pc:spChg chg="mod">
          <ac:chgData name="Georgie McGarry" userId="f4e6cd3e-4069-43c6-92f7-4611be43ac22" providerId="ADAL" clId="{E13A1C01-AD33-4CEE-9FF7-D070A05DB2B8}" dt="2024-09-06T16:17:04.376" v="11" actId="20577"/>
          <ac:spMkLst>
            <pc:docMk/>
            <pc:sldMk cId="635692408" sldId="257"/>
            <ac:spMk id="2" creationId="{A48F7BE8-C526-4525-22D1-87DFB413F96B}"/>
          </ac:spMkLst>
        </pc:spChg>
      </pc:sldChg>
      <pc:sldChg chg="modSp mod">
        <pc:chgData name="Georgie McGarry" userId="f4e6cd3e-4069-43c6-92f7-4611be43ac22" providerId="ADAL" clId="{E13A1C01-AD33-4CEE-9FF7-D070A05DB2B8}" dt="2024-09-06T16:17:24.200" v="68" actId="1038"/>
        <pc:sldMkLst>
          <pc:docMk/>
          <pc:sldMk cId="62243495" sldId="1009"/>
        </pc:sldMkLst>
        <pc:spChg chg="mod">
          <ac:chgData name="Georgie McGarry" userId="f4e6cd3e-4069-43c6-92f7-4611be43ac22" providerId="ADAL" clId="{E13A1C01-AD33-4CEE-9FF7-D070A05DB2B8}" dt="2024-09-06T16:17:21.767" v="54" actId="6549"/>
          <ac:spMkLst>
            <pc:docMk/>
            <pc:sldMk cId="62243495" sldId="1009"/>
            <ac:spMk id="3" creationId="{2108C15C-0AE4-4025-974F-7BCCF254E5EA}"/>
          </ac:spMkLst>
        </pc:spChg>
        <pc:picChg chg="mod">
          <ac:chgData name="Georgie McGarry" userId="f4e6cd3e-4069-43c6-92f7-4611be43ac22" providerId="ADAL" clId="{E13A1C01-AD33-4CEE-9FF7-D070A05DB2B8}" dt="2024-09-06T16:17:24.200" v="68" actId="1038"/>
          <ac:picMkLst>
            <pc:docMk/>
            <pc:sldMk cId="62243495" sldId="1009"/>
            <ac:picMk id="16" creationId="{5BC5A85D-0415-14AD-FCC9-2E8C00BC1F7E}"/>
          </ac:picMkLst>
        </pc:picChg>
      </pc:sldChg>
      <pc:sldChg chg="addSp delSp modSp mod">
        <pc:chgData name="Georgie McGarry" userId="f4e6cd3e-4069-43c6-92f7-4611be43ac22" providerId="ADAL" clId="{E13A1C01-AD33-4CEE-9FF7-D070A05DB2B8}" dt="2024-09-06T16:18:49.810" v="93" actId="1076"/>
        <pc:sldMkLst>
          <pc:docMk/>
          <pc:sldMk cId="1094035183" sldId="1084"/>
        </pc:sldMkLst>
        <pc:picChg chg="add mod modCrop">
          <ac:chgData name="Georgie McGarry" userId="f4e6cd3e-4069-43c6-92f7-4611be43ac22" providerId="ADAL" clId="{E13A1C01-AD33-4CEE-9FF7-D070A05DB2B8}" dt="2024-09-06T16:18:44.702" v="89" actId="14100"/>
          <ac:picMkLst>
            <pc:docMk/>
            <pc:sldMk cId="1094035183" sldId="1084"/>
            <ac:picMk id="4" creationId="{30FBAA17-B3DB-3E84-664F-3EC0ABE3AB56}"/>
          </ac:picMkLst>
        </pc:picChg>
        <pc:picChg chg="del">
          <ac:chgData name="Georgie McGarry" userId="f4e6cd3e-4069-43c6-92f7-4611be43ac22" providerId="ADAL" clId="{E13A1C01-AD33-4CEE-9FF7-D070A05DB2B8}" dt="2024-09-06T16:18:41.599" v="87" actId="478"/>
          <ac:picMkLst>
            <pc:docMk/>
            <pc:sldMk cId="1094035183" sldId="1084"/>
            <ac:picMk id="5" creationId="{D22B24D5-1D3E-BD41-B7ED-A7877D7AAA65}"/>
          </ac:picMkLst>
        </pc:picChg>
        <pc:picChg chg="add mod modCrop">
          <ac:chgData name="Georgie McGarry" userId="f4e6cd3e-4069-43c6-92f7-4611be43ac22" providerId="ADAL" clId="{E13A1C01-AD33-4CEE-9FF7-D070A05DB2B8}" dt="2024-09-06T16:18:49.810" v="93" actId="1076"/>
          <ac:picMkLst>
            <pc:docMk/>
            <pc:sldMk cId="1094035183" sldId="1084"/>
            <ac:picMk id="6" creationId="{FD2A36DF-755B-5BF5-A739-2DBFFED2B1DB}"/>
          </ac:picMkLst>
        </pc:picChg>
        <pc:picChg chg="del">
          <ac:chgData name="Georgie McGarry" userId="f4e6cd3e-4069-43c6-92f7-4611be43ac22" providerId="ADAL" clId="{E13A1C01-AD33-4CEE-9FF7-D070A05DB2B8}" dt="2024-09-06T16:18:45.311" v="90" actId="478"/>
          <ac:picMkLst>
            <pc:docMk/>
            <pc:sldMk cId="1094035183" sldId="1084"/>
            <ac:picMk id="10" creationId="{AF34707A-AE3B-E05F-A6BD-44FA7FB03704}"/>
          </ac:picMkLst>
        </pc:picChg>
      </pc:sldChg>
      <pc:sldChg chg="addSp delSp modSp mod delAnim modAnim">
        <pc:chgData name="Georgie McGarry" userId="f4e6cd3e-4069-43c6-92f7-4611be43ac22" providerId="ADAL" clId="{E13A1C01-AD33-4CEE-9FF7-D070A05DB2B8}" dt="2024-09-06T16:22:58.250" v="255"/>
        <pc:sldMkLst>
          <pc:docMk/>
          <pc:sldMk cId="650423954" sldId="1086"/>
        </pc:sldMkLst>
        <pc:spChg chg="mod">
          <ac:chgData name="Georgie McGarry" userId="f4e6cd3e-4069-43c6-92f7-4611be43ac22" providerId="ADAL" clId="{E13A1C01-AD33-4CEE-9FF7-D070A05DB2B8}" dt="2024-09-06T16:19:28.261" v="159"/>
          <ac:spMkLst>
            <pc:docMk/>
            <pc:sldMk cId="650423954" sldId="1086"/>
            <ac:spMk id="3" creationId="{C3DB511F-A282-03FA-27F3-ED6D43E54A5C}"/>
          </ac:spMkLst>
        </pc:spChg>
        <pc:spChg chg="del">
          <ac:chgData name="Georgie McGarry" userId="f4e6cd3e-4069-43c6-92f7-4611be43ac22" providerId="ADAL" clId="{E13A1C01-AD33-4CEE-9FF7-D070A05DB2B8}" dt="2024-09-06T16:19:32.276" v="160" actId="478"/>
          <ac:spMkLst>
            <pc:docMk/>
            <pc:sldMk cId="650423954" sldId="1086"/>
            <ac:spMk id="4" creationId="{EDC2E0CE-2B3C-C539-F587-7595E80DF79C}"/>
          </ac:spMkLst>
        </pc:spChg>
        <pc:spChg chg="del">
          <ac:chgData name="Georgie McGarry" userId="f4e6cd3e-4069-43c6-92f7-4611be43ac22" providerId="ADAL" clId="{E13A1C01-AD33-4CEE-9FF7-D070A05DB2B8}" dt="2024-09-06T16:19:32.276" v="160" actId="478"/>
          <ac:spMkLst>
            <pc:docMk/>
            <pc:sldMk cId="650423954" sldId="1086"/>
            <ac:spMk id="5" creationId="{8FCD5A54-DD0E-161E-6039-C6E4666FD224}"/>
          </ac:spMkLst>
        </pc:spChg>
        <pc:spChg chg="del">
          <ac:chgData name="Georgie McGarry" userId="f4e6cd3e-4069-43c6-92f7-4611be43ac22" providerId="ADAL" clId="{E13A1C01-AD33-4CEE-9FF7-D070A05DB2B8}" dt="2024-09-06T16:19:32.276" v="160" actId="478"/>
          <ac:spMkLst>
            <pc:docMk/>
            <pc:sldMk cId="650423954" sldId="1086"/>
            <ac:spMk id="6" creationId="{2595C809-376F-08EA-FD24-2167F804C679}"/>
          </ac:spMkLst>
        </pc:spChg>
        <pc:spChg chg="add mod">
          <ac:chgData name="Georgie McGarry" userId="f4e6cd3e-4069-43c6-92f7-4611be43ac22" providerId="ADAL" clId="{E13A1C01-AD33-4CEE-9FF7-D070A05DB2B8}" dt="2024-09-06T16:19:51.132" v="182" actId="14100"/>
          <ac:spMkLst>
            <pc:docMk/>
            <pc:sldMk cId="650423954" sldId="1086"/>
            <ac:spMk id="7" creationId="{0B0B4A8C-FD34-D827-D136-F4691C50D4FD}"/>
          </ac:spMkLst>
        </pc:spChg>
        <pc:spChg chg="del">
          <ac:chgData name="Georgie McGarry" userId="f4e6cd3e-4069-43c6-92f7-4611be43ac22" providerId="ADAL" clId="{E13A1C01-AD33-4CEE-9FF7-D070A05DB2B8}" dt="2024-09-06T16:19:32.276" v="160" actId="478"/>
          <ac:spMkLst>
            <pc:docMk/>
            <pc:sldMk cId="650423954" sldId="1086"/>
            <ac:spMk id="8" creationId="{2463F4DA-C82A-7E27-9EB9-DAC9B6BA75E7}"/>
          </ac:spMkLst>
        </pc:spChg>
        <pc:spChg chg="del">
          <ac:chgData name="Georgie McGarry" userId="f4e6cd3e-4069-43c6-92f7-4611be43ac22" providerId="ADAL" clId="{E13A1C01-AD33-4CEE-9FF7-D070A05DB2B8}" dt="2024-09-06T16:19:32.276" v="160" actId="478"/>
          <ac:spMkLst>
            <pc:docMk/>
            <pc:sldMk cId="650423954" sldId="1086"/>
            <ac:spMk id="9" creationId="{871C771A-A588-B052-4003-91B5D930BC07}"/>
          </ac:spMkLst>
        </pc:spChg>
        <pc:spChg chg="del">
          <ac:chgData name="Georgie McGarry" userId="f4e6cd3e-4069-43c6-92f7-4611be43ac22" providerId="ADAL" clId="{E13A1C01-AD33-4CEE-9FF7-D070A05DB2B8}" dt="2024-09-06T16:19:34.551" v="161" actId="478"/>
          <ac:spMkLst>
            <pc:docMk/>
            <pc:sldMk cId="650423954" sldId="1086"/>
            <ac:spMk id="10" creationId="{FBF985E6-19A0-B16D-E606-DF7D45A0D3E6}"/>
          </ac:spMkLst>
        </pc:spChg>
        <pc:spChg chg="del">
          <ac:chgData name="Georgie McGarry" userId="f4e6cd3e-4069-43c6-92f7-4611be43ac22" providerId="ADAL" clId="{E13A1C01-AD33-4CEE-9FF7-D070A05DB2B8}" dt="2024-09-06T16:19:32.276" v="160" actId="478"/>
          <ac:spMkLst>
            <pc:docMk/>
            <pc:sldMk cId="650423954" sldId="1086"/>
            <ac:spMk id="11" creationId="{6BB52BD3-762B-2111-BAC6-DA3C7B821654}"/>
          </ac:spMkLst>
        </pc:spChg>
        <pc:spChg chg="del">
          <ac:chgData name="Georgie McGarry" userId="f4e6cd3e-4069-43c6-92f7-4611be43ac22" providerId="ADAL" clId="{E13A1C01-AD33-4CEE-9FF7-D070A05DB2B8}" dt="2024-09-06T16:19:32.276" v="160" actId="478"/>
          <ac:spMkLst>
            <pc:docMk/>
            <pc:sldMk cId="650423954" sldId="1086"/>
            <ac:spMk id="12" creationId="{730E2B88-A3EC-FABD-C123-71DA989B1E02}"/>
          </ac:spMkLst>
        </pc:spChg>
        <pc:spChg chg="del">
          <ac:chgData name="Georgie McGarry" userId="f4e6cd3e-4069-43c6-92f7-4611be43ac22" providerId="ADAL" clId="{E13A1C01-AD33-4CEE-9FF7-D070A05DB2B8}" dt="2024-09-06T16:19:32.276" v="160" actId="478"/>
          <ac:spMkLst>
            <pc:docMk/>
            <pc:sldMk cId="650423954" sldId="1086"/>
            <ac:spMk id="13" creationId="{334E168E-73BE-F4C7-E2C3-E656D44D7182}"/>
          </ac:spMkLst>
        </pc:spChg>
        <pc:spChg chg="del">
          <ac:chgData name="Georgie McGarry" userId="f4e6cd3e-4069-43c6-92f7-4611be43ac22" providerId="ADAL" clId="{E13A1C01-AD33-4CEE-9FF7-D070A05DB2B8}" dt="2024-09-06T16:19:32.276" v="160" actId="478"/>
          <ac:spMkLst>
            <pc:docMk/>
            <pc:sldMk cId="650423954" sldId="1086"/>
            <ac:spMk id="14" creationId="{F1EF847B-8599-2E7D-B789-25B92F579B01}"/>
          </ac:spMkLst>
        </pc:spChg>
        <pc:spChg chg="del">
          <ac:chgData name="Georgie McGarry" userId="f4e6cd3e-4069-43c6-92f7-4611be43ac22" providerId="ADAL" clId="{E13A1C01-AD33-4CEE-9FF7-D070A05DB2B8}" dt="2024-09-06T16:19:34.551" v="161" actId="478"/>
          <ac:spMkLst>
            <pc:docMk/>
            <pc:sldMk cId="650423954" sldId="1086"/>
            <ac:spMk id="16" creationId="{907292B4-4B55-CA35-2B9C-5055F7A986F4}"/>
          </ac:spMkLst>
        </pc:spChg>
        <pc:spChg chg="add mod">
          <ac:chgData name="Georgie McGarry" userId="f4e6cd3e-4069-43c6-92f7-4611be43ac22" providerId="ADAL" clId="{E13A1C01-AD33-4CEE-9FF7-D070A05DB2B8}" dt="2024-09-06T16:20:30.157" v="189" actId="164"/>
          <ac:spMkLst>
            <pc:docMk/>
            <pc:sldMk cId="650423954" sldId="1086"/>
            <ac:spMk id="18" creationId="{728C17AD-2E5D-8CFF-3E70-3CADAEBA8690}"/>
          </ac:spMkLst>
        </pc:spChg>
        <pc:spChg chg="add del mod">
          <ac:chgData name="Georgie McGarry" userId="f4e6cd3e-4069-43c6-92f7-4611be43ac22" providerId="ADAL" clId="{E13A1C01-AD33-4CEE-9FF7-D070A05DB2B8}" dt="2024-09-06T16:21:36.583" v="222" actId="478"/>
          <ac:spMkLst>
            <pc:docMk/>
            <pc:sldMk cId="650423954" sldId="1086"/>
            <ac:spMk id="22" creationId="{1AB225EA-F355-6FF8-5D6D-53966A6D680A}"/>
          </ac:spMkLst>
        </pc:spChg>
        <pc:spChg chg="add mod">
          <ac:chgData name="Georgie McGarry" userId="f4e6cd3e-4069-43c6-92f7-4611be43ac22" providerId="ADAL" clId="{E13A1C01-AD33-4CEE-9FF7-D070A05DB2B8}" dt="2024-09-06T16:22:55.633" v="254" actId="113"/>
          <ac:spMkLst>
            <pc:docMk/>
            <pc:sldMk cId="650423954" sldId="1086"/>
            <ac:spMk id="27" creationId="{7EDA0BC8-E8E2-27B6-18FB-025B48CACAEB}"/>
          </ac:spMkLst>
        </pc:spChg>
        <pc:grpChg chg="add mod">
          <ac:chgData name="Georgie McGarry" userId="f4e6cd3e-4069-43c6-92f7-4611be43ac22" providerId="ADAL" clId="{E13A1C01-AD33-4CEE-9FF7-D070A05DB2B8}" dt="2024-09-06T16:20:55.738" v="196" actId="14100"/>
          <ac:grpSpMkLst>
            <pc:docMk/>
            <pc:sldMk cId="650423954" sldId="1086"/>
            <ac:grpSpMk id="19" creationId="{B90CA018-1854-1EA2-358C-14450CA2F291}"/>
          </ac:grpSpMkLst>
        </pc:grpChg>
        <pc:picChg chg="add mod">
          <ac:chgData name="Georgie McGarry" userId="f4e6cd3e-4069-43c6-92f7-4611be43ac22" providerId="ADAL" clId="{E13A1C01-AD33-4CEE-9FF7-D070A05DB2B8}" dt="2024-09-06T16:20:30.157" v="189" actId="164"/>
          <ac:picMkLst>
            <pc:docMk/>
            <pc:sldMk cId="650423954" sldId="1086"/>
            <ac:picMk id="17" creationId="{6A07654A-26E5-DD86-CC31-9C7A48BD896F}"/>
          </ac:picMkLst>
        </pc:picChg>
        <pc:picChg chg="add mod">
          <ac:chgData name="Georgie McGarry" userId="f4e6cd3e-4069-43c6-92f7-4611be43ac22" providerId="ADAL" clId="{E13A1C01-AD33-4CEE-9FF7-D070A05DB2B8}" dt="2024-09-06T16:20:59.312" v="197" actId="1076"/>
          <ac:picMkLst>
            <pc:docMk/>
            <pc:sldMk cId="650423954" sldId="1086"/>
            <ac:picMk id="21" creationId="{EB3D9345-DF9A-CF1E-5504-A1E59121039C}"/>
          </ac:picMkLst>
        </pc:picChg>
        <pc:picChg chg="add mod modCrop">
          <ac:chgData name="Georgie McGarry" userId="f4e6cd3e-4069-43c6-92f7-4611be43ac22" providerId="ADAL" clId="{E13A1C01-AD33-4CEE-9FF7-D070A05DB2B8}" dt="2024-09-06T16:22:27.798" v="238" actId="1076"/>
          <ac:picMkLst>
            <pc:docMk/>
            <pc:sldMk cId="650423954" sldId="1086"/>
            <ac:picMk id="24" creationId="{AE3A1DA0-A245-D90C-5B7C-C9EA86CD87FB}"/>
          </ac:picMkLst>
        </pc:picChg>
        <pc:picChg chg="add mod modCrop">
          <ac:chgData name="Georgie McGarry" userId="f4e6cd3e-4069-43c6-92f7-4611be43ac22" providerId="ADAL" clId="{E13A1C01-AD33-4CEE-9FF7-D070A05DB2B8}" dt="2024-09-06T16:22:16.639" v="234" actId="1076"/>
          <ac:picMkLst>
            <pc:docMk/>
            <pc:sldMk cId="650423954" sldId="1086"/>
            <ac:picMk id="25" creationId="{AD793C33-6F28-ED61-0A52-2D977EE0E453}"/>
          </ac:picMkLst>
        </pc:picChg>
        <pc:picChg chg="add mod modCrop">
          <ac:chgData name="Georgie McGarry" userId="f4e6cd3e-4069-43c6-92f7-4611be43ac22" providerId="ADAL" clId="{E13A1C01-AD33-4CEE-9FF7-D070A05DB2B8}" dt="2024-09-06T16:22:13.877" v="233" actId="1076"/>
          <ac:picMkLst>
            <pc:docMk/>
            <pc:sldMk cId="650423954" sldId="1086"/>
            <ac:picMk id="26" creationId="{34F6F579-FE8A-8406-FD3E-7DFA16E99FBD}"/>
          </ac:picMkLst>
        </pc:picChg>
      </pc:sldChg>
      <pc:sldChg chg="modNotesTx">
        <pc:chgData name="Georgie McGarry" userId="f4e6cd3e-4069-43c6-92f7-4611be43ac22" providerId="ADAL" clId="{E13A1C01-AD33-4CEE-9FF7-D070A05DB2B8}" dt="2024-09-06T16:18:56.288" v="102" actId="20577"/>
        <pc:sldMkLst>
          <pc:docMk/>
          <pc:sldMk cId="3223132677" sldId="1092"/>
        </pc:sldMkLst>
      </pc:sldChg>
      <pc:sldChg chg="del">
        <pc:chgData name="Georgie McGarry" userId="f4e6cd3e-4069-43c6-92f7-4611be43ac22" providerId="ADAL" clId="{E13A1C01-AD33-4CEE-9FF7-D070A05DB2B8}" dt="2024-09-06T16:23:05.547" v="256" actId="47"/>
        <pc:sldMkLst>
          <pc:docMk/>
          <pc:sldMk cId="716467811" sldId="1093"/>
        </pc:sldMkLst>
      </pc:sldChg>
      <pc:sldChg chg="del">
        <pc:chgData name="Georgie McGarry" userId="f4e6cd3e-4069-43c6-92f7-4611be43ac22" providerId="ADAL" clId="{E13A1C01-AD33-4CEE-9FF7-D070A05DB2B8}" dt="2024-09-06T16:23:07.922" v="257" actId="47"/>
        <pc:sldMkLst>
          <pc:docMk/>
          <pc:sldMk cId="501956609" sldId="1094"/>
        </pc:sldMkLst>
      </pc:sldChg>
      <pc:sldChg chg="del">
        <pc:chgData name="Georgie McGarry" userId="f4e6cd3e-4069-43c6-92f7-4611be43ac22" providerId="ADAL" clId="{E13A1C01-AD33-4CEE-9FF7-D070A05DB2B8}" dt="2024-09-06T16:30:34.818" v="432" actId="47"/>
        <pc:sldMkLst>
          <pc:docMk/>
          <pc:sldMk cId="1327009586" sldId="1095"/>
        </pc:sldMkLst>
      </pc:sldChg>
      <pc:sldChg chg="del">
        <pc:chgData name="Georgie McGarry" userId="f4e6cd3e-4069-43c6-92f7-4611be43ac22" providerId="ADAL" clId="{E13A1C01-AD33-4CEE-9FF7-D070A05DB2B8}" dt="2024-09-06T16:30:36.583" v="433" actId="47"/>
        <pc:sldMkLst>
          <pc:docMk/>
          <pc:sldMk cId="4292424542" sldId="1096"/>
        </pc:sldMkLst>
      </pc:sldChg>
      <pc:sldChg chg="del">
        <pc:chgData name="Georgie McGarry" userId="f4e6cd3e-4069-43c6-92f7-4611be43ac22" providerId="ADAL" clId="{E13A1C01-AD33-4CEE-9FF7-D070A05DB2B8}" dt="2024-09-06T16:30:37.901" v="434" actId="47"/>
        <pc:sldMkLst>
          <pc:docMk/>
          <pc:sldMk cId="911916016" sldId="1097"/>
        </pc:sldMkLst>
      </pc:sldChg>
      <pc:sldChg chg="del">
        <pc:chgData name="Georgie McGarry" userId="f4e6cd3e-4069-43c6-92f7-4611be43ac22" providerId="ADAL" clId="{E13A1C01-AD33-4CEE-9FF7-D070A05DB2B8}" dt="2024-09-06T16:30:39.380" v="435" actId="47"/>
        <pc:sldMkLst>
          <pc:docMk/>
          <pc:sldMk cId="3677730972" sldId="1098"/>
        </pc:sldMkLst>
      </pc:sldChg>
      <pc:sldChg chg="addSp delSp modSp add mod delAnim modAnim">
        <pc:chgData name="Georgie McGarry" userId="f4e6cd3e-4069-43c6-92f7-4611be43ac22" providerId="ADAL" clId="{E13A1C01-AD33-4CEE-9FF7-D070A05DB2B8}" dt="2024-09-06T16:28:30.633" v="394" actId="1076"/>
        <pc:sldMkLst>
          <pc:docMk/>
          <pc:sldMk cId="2188462534" sldId="1108"/>
        </pc:sldMkLst>
        <pc:spChg chg="mod">
          <ac:chgData name="Georgie McGarry" userId="f4e6cd3e-4069-43c6-92f7-4611be43ac22" providerId="ADAL" clId="{E13A1C01-AD33-4CEE-9FF7-D070A05DB2B8}" dt="2024-09-06T16:23:38.703" v="293" actId="1076"/>
          <ac:spMkLst>
            <pc:docMk/>
            <pc:sldMk cId="2188462534" sldId="1108"/>
            <ac:spMk id="3" creationId="{C3DB511F-A282-03FA-27F3-ED6D43E54A5C}"/>
          </ac:spMkLst>
        </pc:spChg>
        <pc:spChg chg="del">
          <ac:chgData name="Georgie McGarry" userId="f4e6cd3e-4069-43c6-92f7-4611be43ac22" providerId="ADAL" clId="{E13A1C01-AD33-4CEE-9FF7-D070A05DB2B8}" dt="2024-09-06T16:23:44.478" v="296" actId="478"/>
          <ac:spMkLst>
            <pc:docMk/>
            <pc:sldMk cId="2188462534" sldId="1108"/>
            <ac:spMk id="7" creationId="{0B0B4A8C-FD34-D827-D136-F4691C50D4FD}"/>
          </ac:spMkLst>
        </pc:spChg>
        <pc:spChg chg="del">
          <ac:chgData name="Georgie McGarry" userId="f4e6cd3e-4069-43c6-92f7-4611be43ac22" providerId="ADAL" clId="{E13A1C01-AD33-4CEE-9FF7-D070A05DB2B8}" dt="2024-09-06T16:25:11.688" v="330" actId="478"/>
          <ac:spMkLst>
            <pc:docMk/>
            <pc:sldMk cId="2188462534" sldId="1108"/>
            <ac:spMk id="27" creationId="{7EDA0BC8-E8E2-27B6-18FB-025B48CACAEB}"/>
          </ac:spMkLst>
        </pc:spChg>
        <pc:grpChg chg="del">
          <ac:chgData name="Georgie McGarry" userId="f4e6cd3e-4069-43c6-92f7-4611be43ac22" providerId="ADAL" clId="{E13A1C01-AD33-4CEE-9FF7-D070A05DB2B8}" dt="2024-09-06T16:23:22.509" v="290" actId="478"/>
          <ac:grpSpMkLst>
            <pc:docMk/>
            <pc:sldMk cId="2188462534" sldId="1108"/>
            <ac:grpSpMk id="19" creationId="{B90CA018-1854-1EA2-358C-14450CA2F291}"/>
          </ac:grpSpMkLst>
        </pc:grpChg>
        <pc:picChg chg="add mod modCrop">
          <ac:chgData name="Georgie McGarry" userId="f4e6cd3e-4069-43c6-92f7-4611be43ac22" providerId="ADAL" clId="{E13A1C01-AD33-4CEE-9FF7-D070A05DB2B8}" dt="2024-09-06T16:27:58.521" v="379" actId="1076"/>
          <ac:picMkLst>
            <pc:docMk/>
            <pc:sldMk cId="2188462534" sldId="1108"/>
            <ac:picMk id="5" creationId="{C8123DA0-EB1B-2B0F-ECE0-CD55AB75798D}"/>
          </ac:picMkLst>
        </pc:picChg>
        <pc:picChg chg="add mod modCrop">
          <ac:chgData name="Georgie McGarry" userId="f4e6cd3e-4069-43c6-92f7-4611be43ac22" providerId="ADAL" clId="{E13A1C01-AD33-4CEE-9FF7-D070A05DB2B8}" dt="2024-09-06T16:27:57.203" v="378" actId="1076"/>
          <ac:picMkLst>
            <pc:docMk/>
            <pc:sldMk cId="2188462534" sldId="1108"/>
            <ac:picMk id="6" creationId="{5FA1852D-CE5E-BC5C-7A1A-CCE43B8015A1}"/>
          </ac:picMkLst>
        </pc:picChg>
        <pc:picChg chg="add mod modCrop">
          <ac:chgData name="Georgie McGarry" userId="f4e6cd3e-4069-43c6-92f7-4611be43ac22" providerId="ADAL" clId="{E13A1C01-AD33-4CEE-9FF7-D070A05DB2B8}" dt="2024-09-06T16:27:08.778" v="368" actId="14100"/>
          <ac:picMkLst>
            <pc:docMk/>
            <pc:sldMk cId="2188462534" sldId="1108"/>
            <ac:picMk id="8" creationId="{0CBA2545-38C0-31B5-483D-CEEE0ED15CE6}"/>
          </ac:picMkLst>
        </pc:picChg>
        <pc:picChg chg="add mod modCrop">
          <ac:chgData name="Georgie McGarry" userId="f4e6cd3e-4069-43c6-92f7-4611be43ac22" providerId="ADAL" clId="{E13A1C01-AD33-4CEE-9FF7-D070A05DB2B8}" dt="2024-09-06T16:28:02.050" v="381" actId="14100"/>
          <ac:picMkLst>
            <pc:docMk/>
            <pc:sldMk cId="2188462534" sldId="1108"/>
            <ac:picMk id="9" creationId="{0065CAEE-089C-6011-8BE2-B99141F07869}"/>
          </ac:picMkLst>
        </pc:picChg>
        <pc:picChg chg="add mod modCrop">
          <ac:chgData name="Georgie McGarry" userId="f4e6cd3e-4069-43c6-92f7-4611be43ac22" providerId="ADAL" clId="{E13A1C01-AD33-4CEE-9FF7-D070A05DB2B8}" dt="2024-09-06T16:28:07.154" v="383" actId="14100"/>
          <ac:picMkLst>
            <pc:docMk/>
            <pc:sldMk cId="2188462534" sldId="1108"/>
            <ac:picMk id="10" creationId="{2493617E-0A58-44CD-9DA7-EBBCCFF5A7C8}"/>
          </ac:picMkLst>
        </pc:picChg>
        <pc:picChg chg="add mod modCrop">
          <ac:chgData name="Georgie McGarry" userId="f4e6cd3e-4069-43c6-92f7-4611be43ac22" providerId="ADAL" clId="{E13A1C01-AD33-4CEE-9FF7-D070A05DB2B8}" dt="2024-09-06T16:28:10.755" v="385" actId="14100"/>
          <ac:picMkLst>
            <pc:docMk/>
            <pc:sldMk cId="2188462534" sldId="1108"/>
            <ac:picMk id="11" creationId="{CB202513-FACA-DFBB-0ADD-22EFAF8A0A67}"/>
          </ac:picMkLst>
        </pc:picChg>
        <pc:picChg chg="add mod modCrop">
          <ac:chgData name="Georgie McGarry" userId="f4e6cd3e-4069-43c6-92f7-4611be43ac22" providerId="ADAL" clId="{E13A1C01-AD33-4CEE-9FF7-D070A05DB2B8}" dt="2024-09-06T16:28:14.110" v="386" actId="1076"/>
          <ac:picMkLst>
            <pc:docMk/>
            <pc:sldMk cId="2188462534" sldId="1108"/>
            <ac:picMk id="13" creationId="{4A1B5A52-00BB-B3C5-4DEC-9BEA664AC6EB}"/>
          </ac:picMkLst>
        </pc:picChg>
        <pc:picChg chg="add mod modCrop">
          <ac:chgData name="Georgie McGarry" userId="f4e6cd3e-4069-43c6-92f7-4611be43ac22" providerId="ADAL" clId="{E13A1C01-AD33-4CEE-9FF7-D070A05DB2B8}" dt="2024-09-06T16:26:36.385" v="358" actId="1076"/>
          <ac:picMkLst>
            <pc:docMk/>
            <pc:sldMk cId="2188462534" sldId="1108"/>
            <ac:picMk id="14" creationId="{CF4A4C15-FC6B-C36B-6661-FB7E9A2A51A4}"/>
          </ac:picMkLst>
        </pc:picChg>
        <pc:picChg chg="add mod modCrop">
          <ac:chgData name="Georgie McGarry" userId="f4e6cd3e-4069-43c6-92f7-4611be43ac22" providerId="ADAL" clId="{E13A1C01-AD33-4CEE-9FF7-D070A05DB2B8}" dt="2024-09-06T16:27:12.603" v="369" actId="14100"/>
          <ac:picMkLst>
            <pc:docMk/>
            <pc:sldMk cId="2188462534" sldId="1108"/>
            <ac:picMk id="15" creationId="{2BCA11AA-1CA8-0589-9A29-BB258E598EA7}"/>
          </ac:picMkLst>
        </pc:picChg>
        <pc:picChg chg="add mod modCrop">
          <ac:chgData name="Georgie McGarry" userId="f4e6cd3e-4069-43c6-92f7-4611be43ac22" providerId="ADAL" clId="{E13A1C01-AD33-4CEE-9FF7-D070A05DB2B8}" dt="2024-09-06T16:28:19.363" v="388" actId="1076"/>
          <ac:picMkLst>
            <pc:docMk/>
            <pc:sldMk cId="2188462534" sldId="1108"/>
            <ac:picMk id="16" creationId="{2D92B909-0832-C07D-334D-1E029338DBAE}"/>
          </ac:picMkLst>
        </pc:picChg>
        <pc:picChg chg="add mod modCrop">
          <ac:chgData name="Georgie McGarry" userId="f4e6cd3e-4069-43c6-92f7-4611be43ac22" providerId="ADAL" clId="{E13A1C01-AD33-4CEE-9FF7-D070A05DB2B8}" dt="2024-09-06T16:28:26.538" v="391" actId="1076"/>
          <ac:picMkLst>
            <pc:docMk/>
            <pc:sldMk cId="2188462534" sldId="1108"/>
            <ac:picMk id="20" creationId="{BA4FA5E6-61C3-BC96-144C-FCB16C7B69FD}"/>
          </ac:picMkLst>
        </pc:picChg>
        <pc:picChg chg="del">
          <ac:chgData name="Georgie McGarry" userId="f4e6cd3e-4069-43c6-92f7-4611be43ac22" providerId="ADAL" clId="{E13A1C01-AD33-4CEE-9FF7-D070A05DB2B8}" dt="2024-09-06T16:23:22.973" v="291" actId="478"/>
          <ac:picMkLst>
            <pc:docMk/>
            <pc:sldMk cId="2188462534" sldId="1108"/>
            <ac:picMk id="21" creationId="{EB3D9345-DF9A-CF1E-5504-A1E59121039C}"/>
          </ac:picMkLst>
        </pc:picChg>
        <pc:picChg chg="add mod modCrop">
          <ac:chgData name="Georgie McGarry" userId="f4e6cd3e-4069-43c6-92f7-4611be43ac22" providerId="ADAL" clId="{E13A1C01-AD33-4CEE-9FF7-D070A05DB2B8}" dt="2024-09-06T16:28:30.633" v="394" actId="1076"/>
          <ac:picMkLst>
            <pc:docMk/>
            <pc:sldMk cId="2188462534" sldId="1108"/>
            <ac:picMk id="22" creationId="{6510F40A-A771-D52E-397E-0AB8B1BC0895}"/>
          </ac:picMkLst>
        </pc:picChg>
        <pc:picChg chg="del">
          <ac:chgData name="Georgie McGarry" userId="f4e6cd3e-4069-43c6-92f7-4611be43ac22" providerId="ADAL" clId="{E13A1C01-AD33-4CEE-9FF7-D070A05DB2B8}" dt="2024-09-06T16:23:40.752" v="294" actId="478"/>
          <ac:picMkLst>
            <pc:docMk/>
            <pc:sldMk cId="2188462534" sldId="1108"/>
            <ac:picMk id="24" creationId="{AE3A1DA0-A245-D90C-5B7C-C9EA86CD87FB}"/>
          </ac:picMkLst>
        </pc:picChg>
        <pc:picChg chg="del">
          <ac:chgData name="Georgie McGarry" userId="f4e6cd3e-4069-43c6-92f7-4611be43ac22" providerId="ADAL" clId="{E13A1C01-AD33-4CEE-9FF7-D070A05DB2B8}" dt="2024-09-06T16:23:40.752" v="294" actId="478"/>
          <ac:picMkLst>
            <pc:docMk/>
            <pc:sldMk cId="2188462534" sldId="1108"/>
            <ac:picMk id="25" creationId="{AD793C33-6F28-ED61-0A52-2D977EE0E453}"/>
          </ac:picMkLst>
        </pc:picChg>
        <pc:picChg chg="del">
          <ac:chgData name="Georgie McGarry" userId="f4e6cd3e-4069-43c6-92f7-4611be43ac22" providerId="ADAL" clId="{E13A1C01-AD33-4CEE-9FF7-D070A05DB2B8}" dt="2024-09-06T16:23:40.752" v="294" actId="478"/>
          <ac:picMkLst>
            <pc:docMk/>
            <pc:sldMk cId="2188462534" sldId="1108"/>
            <ac:picMk id="26" creationId="{34F6F579-FE8A-8406-FD3E-7DFA16E99FBD}"/>
          </ac:picMkLst>
        </pc:picChg>
      </pc:sldChg>
      <pc:sldChg chg="addSp delSp modSp add mod delAnim">
        <pc:chgData name="Georgie McGarry" userId="f4e6cd3e-4069-43c6-92f7-4611be43ac22" providerId="ADAL" clId="{E13A1C01-AD33-4CEE-9FF7-D070A05DB2B8}" dt="2024-09-06T16:30:28.591" v="431" actId="14100"/>
        <pc:sldMkLst>
          <pc:docMk/>
          <pc:sldMk cId="4170377136" sldId="1109"/>
        </pc:sldMkLst>
        <pc:picChg chg="del">
          <ac:chgData name="Georgie McGarry" userId="f4e6cd3e-4069-43c6-92f7-4611be43ac22" providerId="ADAL" clId="{E13A1C01-AD33-4CEE-9FF7-D070A05DB2B8}" dt="2024-09-06T16:28:56.181" v="396" actId="478"/>
          <ac:picMkLst>
            <pc:docMk/>
            <pc:sldMk cId="4170377136" sldId="1109"/>
            <ac:picMk id="5" creationId="{C8123DA0-EB1B-2B0F-ECE0-CD55AB75798D}"/>
          </ac:picMkLst>
        </pc:picChg>
        <pc:picChg chg="del">
          <ac:chgData name="Georgie McGarry" userId="f4e6cd3e-4069-43c6-92f7-4611be43ac22" providerId="ADAL" clId="{E13A1C01-AD33-4CEE-9FF7-D070A05DB2B8}" dt="2024-09-06T16:28:56.181" v="396" actId="478"/>
          <ac:picMkLst>
            <pc:docMk/>
            <pc:sldMk cId="4170377136" sldId="1109"/>
            <ac:picMk id="6" creationId="{5FA1852D-CE5E-BC5C-7A1A-CCE43B8015A1}"/>
          </ac:picMkLst>
        </pc:picChg>
        <pc:picChg chg="add mod modCrop">
          <ac:chgData name="Georgie McGarry" userId="f4e6cd3e-4069-43c6-92f7-4611be43ac22" providerId="ADAL" clId="{E13A1C01-AD33-4CEE-9FF7-D070A05DB2B8}" dt="2024-09-06T16:29:59.914" v="418" actId="1076"/>
          <ac:picMkLst>
            <pc:docMk/>
            <pc:sldMk cId="4170377136" sldId="1109"/>
            <ac:picMk id="7" creationId="{874235EA-FB0A-F4DE-BA19-4AD8765C9A76}"/>
          </ac:picMkLst>
        </pc:picChg>
        <pc:picChg chg="del">
          <ac:chgData name="Georgie McGarry" userId="f4e6cd3e-4069-43c6-92f7-4611be43ac22" providerId="ADAL" clId="{E13A1C01-AD33-4CEE-9FF7-D070A05DB2B8}" dt="2024-09-06T16:28:56.181" v="396" actId="478"/>
          <ac:picMkLst>
            <pc:docMk/>
            <pc:sldMk cId="4170377136" sldId="1109"/>
            <ac:picMk id="8" creationId="{0CBA2545-38C0-31B5-483D-CEEE0ED15CE6}"/>
          </ac:picMkLst>
        </pc:picChg>
        <pc:picChg chg="del">
          <ac:chgData name="Georgie McGarry" userId="f4e6cd3e-4069-43c6-92f7-4611be43ac22" providerId="ADAL" clId="{E13A1C01-AD33-4CEE-9FF7-D070A05DB2B8}" dt="2024-09-06T16:28:56.181" v="396" actId="478"/>
          <ac:picMkLst>
            <pc:docMk/>
            <pc:sldMk cId="4170377136" sldId="1109"/>
            <ac:picMk id="9" creationId="{0065CAEE-089C-6011-8BE2-B99141F07869}"/>
          </ac:picMkLst>
        </pc:picChg>
        <pc:picChg chg="del">
          <ac:chgData name="Georgie McGarry" userId="f4e6cd3e-4069-43c6-92f7-4611be43ac22" providerId="ADAL" clId="{E13A1C01-AD33-4CEE-9FF7-D070A05DB2B8}" dt="2024-09-06T16:28:56.181" v="396" actId="478"/>
          <ac:picMkLst>
            <pc:docMk/>
            <pc:sldMk cId="4170377136" sldId="1109"/>
            <ac:picMk id="10" creationId="{2493617E-0A58-44CD-9DA7-EBBCCFF5A7C8}"/>
          </ac:picMkLst>
        </pc:picChg>
        <pc:picChg chg="del">
          <ac:chgData name="Georgie McGarry" userId="f4e6cd3e-4069-43c6-92f7-4611be43ac22" providerId="ADAL" clId="{E13A1C01-AD33-4CEE-9FF7-D070A05DB2B8}" dt="2024-09-06T16:28:56.181" v="396" actId="478"/>
          <ac:picMkLst>
            <pc:docMk/>
            <pc:sldMk cId="4170377136" sldId="1109"/>
            <ac:picMk id="11" creationId="{CB202513-FACA-DFBB-0ADD-22EFAF8A0A67}"/>
          </ac:picMkLst>
        </pc:picChg>
        <pc:picChg chg="add mod modCrop">
          <ac:chgData name="Georgie McGarry" userId="f4e6cd3e-4069-43c6-92f7-4611be43ac22" providerId="ADAL" clId="{E13A1C01-AD33-4CEE-9FF7-D070A05DB2B8}" dt="2024-09-06T16:30:26.976" v="430" actId="1076"/>
          <ac:picMkLst>
            <pc:docMk/>
            <pc:sldMk cId="4170377136" sldId="1109"/>
            <ac:picMk id="12" creationId="{64AE3A35-E264-E197-D6B6-40D2BBD971F6}"/>
          </ac:picMkLst>
        </pc:picChg>
        <pc:picChg chg="del">
          <ac:chgData name="Georgie McGarry" userId="f4e6cd3e-4069-43c6-92f7-4611be43ac22" providerId="ADAL" clId="{E13A1C01-AD33-4CEE-9FF7-D070A05DB2B8}" dt="2024-09-06T16:28:56.181" v="396" actId="478"/>
          <ac:picMkLst>
            <pc:docMk/>
            <pc:sldMk cId="4170377136" sldId="1109"/>
            <ac:picMk id="13" creationId="{4A1B5A52-00BB-B3C5-4DEC-9BEA664AC6EB}"/>
          </ac:picMkLst>
        </pc:picChg>
        <pc:picChg chg="del">
          <ac:chgData name="Georgie McGarry" userId="f4e6cd3e-4069-43c6-92f7-4611be43ac22" providerId="ADAL" clId="{E13A1C01-AD33-4CEE-9FF7-D070A05DB2B8}" dt="2024-09-06T16:28:56.181" v="396" actId="478"/>
          <ac:picMkLst>
            <pc:docMk/>
            <pc:sldMk cId="4170377136" sldId="1109"/>
            <ac:picMk id="14" creationId="{CF4A4C15-FC6B-C36B-6661-FB7E9A2A51A4}"/>
          </ac:picMkLst>
        </pc:picChg>
        <pc:picChg chg="del">
          <ac:chgData name="Georgie McGarry" userId="f4e6cd3e-4069-43c6-92f7-4611be43ac22" providerId="ADAL" clId="{E13A1C01-AD33-4CEE-9FF7-D070A05DB2B8}" dt="2024-09-06T16:28:56.181" v="396" actId="478"/>
          <ac:picMkLst>
            <pc:docMk/>
            <pc:sldMk cId="4170377136" sldId="1109"/>
            <ac:picMk id="15" creationId="{2BCA11AA-1CA8-0589-9A29-BB258E598EA7}"/>
          </ac:picMkLst>
        </pc:picChg>
        <pc:picChg chg="del">
          <ac:chgData name="Georgie McGarry" userId="f4e6cd3e-4069-43c6-92f7-4611be43ac22" providerId="ADAL" clId="{E13A1C01-AD33-4CEE-9FF7-D070A05DB2B8}" dt="2024-09-06T16:28:56.181" v="396" actId="478"/>
          <ac:picMkLst>
            <pc:docMk/>
            <pc:sldMk cId="4170377136" sldId="1109"/>
            <ac:picMk id="16" creationId="{2D92B909-0832-C07D-334D-1E029338DBAE}"/>
          </ac:picMkLst>
        </pc:picChg>
        <pc:picChg chg="add mod modCrop">
          <ac:chgData name="Georgie McGarry" userId="f4e6cd3e-4069-43c6-92f7-4611be43ac22" providerId="ADAL" clId="{E13A1C01-AD33-4CEE-9FF7-D070A05DB2B8}" dt="2024-09-06T16:30:04.218" v="421" actId="14100"/>
          <ac:picMkLst>
            <pc:docMk/>
            <pc:sldMk cId="4170377136" sldId="1109"/>
            <ac:picMk id="17" creationId="{9FF1A5FA-DF40-EF25-D4B6-4F6ACF71DD43}"/>
          </ac:picMkLst>
        </pc:picChg>
        <pc:picChg chg="add mod modCrop">
          <ac:chgData name="Georgie McGarry" userId="f4e6cd3e-4069-43c6-92f7-4611be43ac22" providerId="ADAL" clId="{E13A1C01-AD33-4CEE-9FF7-D070A05DB2B8}" dt="2024-09-06T16:30:11.489" v="424" actId="1076"/>
          <ac:picMkLst>
            <pc:docMk/>
            <pc:sldMk cId="4170377136" sldId="1109"/>
            <ac:picMk id="18" creationId="{8F60A020-18EA-9364-9DFF-6164834F9F4B}"/>
          </ac:picMkLst>
        </pc:picChg>
        <pc:picChg chg="add mod modCrop">
          <ac:chgData name="Georgie McGarry" userId="f4e6cd3e-4069-43c6-92f7-4611be43ac22" providerId="ADAL" clId="{E13A1C01-AD33-4CEE-9FF7-D070A05DB2B8}" dt="2024-09-06T16:30:21.752" v="427" actId="14100"/>
          <ac:picMkLst>
            <pc:docMk/>
            <pc:sldMk cId="4170377136" sldId="1109"/>
            <ac:picMk id="19" creationId="{B0EAB875-8D7B-1ECB-C7D7-86ED28438319}"/>
          </ac:picMkLst>
        </pc:picChg>
        <pc:picChg chg="del">
          <ac:chgData name="Georgie McGarry" userId="f4e6cd3e-4069-43c6-92f7-4611be43ac22" providerId="ADAL" clId="{E13A1C01-AD33-4CEE-9FF7-D070A05DB2B8}" dt="2024-09-06T16:28:56.181" v="396" actId="478"/>
          <ac:picMkLst>
            <pc:docMk/>
            <pc:sldMk cId="4170377136" sldId="1109"/>
            <ac:picMk id="20" creationId="{BA4FA5E6-61C3-BC96-144C-FCB16C7B69FD}"/>
          </ac:picMkLst>
        </pc:picChg>
        <pc:picChg chg="add mod modCrop">
          <ac:chgData name="Georgie McGarry" userId="f4e6cd3e-4069-43c6-92f7-4611be43ac22" providerId="ADAL" clId="{E13A1C01-AD33-4CEE-9FF7-D070A05DB2B8}" dt="2024-09-06T16:30:28.591" v="431" actId="14100"/>
          <ac:picMkLst>
            <pc:docMk/>
            <pc:sldMk cId="4170377136" sldId="1109"/>
            <ac:picMk id="21" creationId="{E2E8CB99-0474-3799-2E1E-226F333E6630}"/>
          </ac:picMkLst>
        </pc:picChg>
        <pc:picChg chg="del">
          <ac:chgData name="Georgie McGarry" userId="f4e6cd3e-4069-43c6-92f7-4611be43ac22" providerId="ADAL" clId="{E13A1C01-AD33-4CEE-9FF7-D070A05DB2B8}" dt="2024-09-06T16:28:56.181" v="396" actId="478"/>
          <ac:picMkLst>
            <pc:docMk/>
            <pc:sldMk cId="4170377136" sldId="1109"/>
            <ac:picMk id="22" creationId="{6510F40A-A771-D52E-397E-0AB8B1BC0895}"/>
          </ac:picMkLst>
        </pc:picChg>
      </pc:sldChg>
      <pc:sldChg chg="addSp delSp modSp add mod modAnim">
        <pc:chgData name="Georgie McGarry" userId="f4e6cd3e-4069-43c6-92f7-4611be43ac22" providerId="ADAL" clId="{E13A1C01-AD33-4CEE-9FF7-D070A05DB2B8}" dt="2024-09-06T16:33:55.622" v="590"/>
        <pc:sldMkLst>
          <pc:docMk/>
          <pc:sldMk cId="2562550104" sldId="1110"/>
        </pc:sldMkLst>
        <pc:spChg chg="mod">
          <ac:chgData name="Georgie McGarry" userId="f4e6cd3e-4069-43c6-92f7-4611be43ac22" providerId="ADAL" clId="{E13A1C01-AD33-4CEE-9FF7-D070A05DB2B8}" dt="2024-09-06T16:33:39.565" v="586" actId="20577"/>
          <ac:spMkLst>
            <pc:docMk/>
            <pc:sldMk cId="2562550104" sldId="1110"/>
            <ac:spMk id="3" creationId="{C3DB511F-A282-03FA-27F3-ED6D43E54A5C}"/>
          </ac:spMkLst>
        </pc:spChg>
        <pc:spChg chg="add mod">
          <ac:chgData name="Georgie McGarry" userId="f4e6cd3e-4069-43c6-92f7-4611be43ac22" providerId="ADAL" clId="{E13A1C01-AD33-4CEE-9FF7-D070A05DB2B8}" dt="2024-09-06T16:32:55.456" v="557" actId="20577"/>
          <ac:spMkLst>
            <pc:docMk/>
            <pc:sldMk cId="2562550104" sldId="1110"/>
            <ac:spMk id="8" creationId="{7713DEEF-D8BE-32EC-0D2A-A0ED5DD8F843}"/>
          </ac:spMkLst>
        </pc:spChg>
        <pc:spChg chg="add mod">
          <ac:chgData name="Georgie McGarry" userId="f4e6cd3e-4069-43c6-92f7-4611be43ac22" providerId="ADAL" clId="{E13A1C01-AD33-4CEE-9FF7-D070A05DB2B8}" dt="2024-09-06T16:32:33.228" v="547" actId="1076"/>
          <ac:spMkLst>
            <pc:docMk/>
            <pc:sldMk cId="2562550104" sldId="1110"/>
            <ac:spMk id="9" creationId="{8DD4579A-7D13-04F8-94A8-9E869B07C1FA}"/>
          </ac:spMkLst>
        </pc:spChg>
        <pc:spChg chg="add mod">
          <ac:chgData name="Georgie McGarry" userId="f4e6cd3e-4069-43c6-92f7-4611be43ac22" providerId="ADAL" clId="{E13A1C01-AD33-4CEE-9FF7-D070A05DB2B8}" dt="2024-09-06T16:33:09.347" v="560" actId="14100"/>
          <ac:spMkLst>
            <pc:docMk/>
            <pc:sldMk cId="2562550104" sldId="1110"/>
            <ac:spMk id="10" creationId="{2230C0C1-2A47-DBEC-E23F-88BE680166E7}"/>
          </ac:spMkLst>
        </pc:spChg>
        <pc:spChg chg="add mod">
          <ac:chgData name="Georgie McGarry" userId="f4e6cd3e-4069-43c6-92f7-4611be43ac22" providerId="ADAL" clId="{E13A1C01-AD33-4CEE-9FF7-D070A05DB2B8}" dt="2024-09-06T16:33:14.583" v="563" actId="1076"/>
          <ac:spMkLst>
            <pc:docMk/>
            <pc:sldMk cId="2562550104" sldId="1110"/>
            <ac:spMk id="11" creationId="{4630C754-1CFC-D5F6-3A94-9765C8429872}"/>
          </ac:spMkLst>
        </pc:spChg>
        <pc:picChg chg="add del mod modCrop">
          <ac:chgData name="Georgie McGarry" userId="f4e6cd3e-4069-43c6-92f7-4611be43ac22" providerId="ADAL" clId="{E13A1C01-AD33-4CEE-9FF7-D070A05DB2B8}" dt="2024-09-06T16:33:44.464" v="587" actId="1076"/>
          <ac:picMkLst>
            <pc:docMk/>
            <pc:sldMk cId="2562550104" sldId="1110"/>
            <ac:picMk id="5" creationId="{1EC582D9-C793-7F94-FD52-4727E245D33A}"/>
          </ac:picMkLst>
        </pc:picChg>
        <pc:picChg chg="add mod modCrop">
          <ac:chgData name="Georgie McGarry" userId="f4e6cd3e-4069-43c6-92f7-4611be43ac22" providerId="ADAL" clId="{E13A1C01-AD33-4CEE-9FF7-D070A05DB2B8}" dt="2024-09-06T16:33:17.071" v="564" actId="1076"/>
          <ac:picMkLst>
            <pc:docMk/>
            <pc:sldMk cId="2562550104" sldId="1110"/>
            <ac:picMk id="6" creationId="{F351B2CC-D53C-156A-9018-128E9DB760C9}"/>
          </ac:picMkLst>
        </pc:picChg>
        <pc:picChg chg="del">
          <ac:chgData name="Georgie McGarry" userId="f4e6cd3e-4069-43c6-92f7-4611be43ac22" providerId="ADAL" clId="{E13A1C01-AD33-4CEE-9FF7-D070A05DB2B8}" dt="2024-09-06T16:31:10.680" v="457" actId="478"/>
          <ac:picMkLst>
            <pc:docMk/>
            <pc:sldMk cId="2562550104" sldId="1110"/>
            <ac:picMk id="7" creationId="{874235EA-FB0A-F4DE-BA19-4AD8765C9A76}"/>
          </ac:picMkLst>
        </pc:picChg>
        <pc:picChg chg="del">
          <ac:chgData name="Georgie McGarry" userId="f4e6cd3e-4069-43c6-92f7-4611be43ac22" providerId="ADAL" clId="{E13A1C01-AD33-4CEE-9FF7-D070A05DB2B8}" dt="2024-09-06T16:31:10.680" v="457" actId="478"/>
          <ac:picMkLst>
            <pc:docMk/>
            <pc:sldMk cId="2562550104" sldId="1110"/>
            <ac:picMk id="12" creationId="{64AE3A35-E264-E197-D6B6-40D2BBD971F6}"/>
          </ac:picMkLst>
        </pc:picChg>
        <pc:picChg chg="del">
          <ac:chgData name="Georgie McGarry" userId="f4e6cd3e-4069-43c6-92f7-4611be43ac22" providerId="ADAL" clId="{E13A1C01-AD33-4CEE-9FF7-D070A05DB2B8}" dt="2024-09-06T16:31:10.680" v="457" actId="478"/>
          <ac:picMkLst>
            <pc:docMk/>
            <pc:sldMk cId="2562550104" sldId="1110"/>
            <ac:picMk id="17" creationId="{9FF1A5FA-DF40-EF25-D4B6-4F6ACF71DD43}"/>
          </ac:picMkLst>
        </pc:picChg>
        <pc:picChg chg="del">
          <ac:chgData name="Georgie McGarry" userId="f4e6cd3e-4069-43c6-92f7-4611be43ac22" providerId="ADAL" clId="{E13A1C01-AD33-4CEE-9FF7-D070A05DB2B8}" dt="2024-09-06T16:31:10.680" v="457" actId="478"/>
          <ac:picMkLst>
            <pc:docMk/>
            <pc:sldMk cId="2562550104" sldId="1110"/>
            <ac:picMk id="18" creationId="{8F60A020-18EA-9364-9DFF-6164834F9F4B}"/>
          </ac:picMkLst>
        </pc:picChg>
        <pc:picChg chg="del">
          <ac:chgData name="Georgie McGarry" userId="f4e6cd3e-4069-43c6-92f7-4611be43ac22" providerId="ADAL" clId="{E13A1C01-AD33-4CEE-9FF7-D070A05DB2B8}" dt="2024-09-06T16:31:10.680" v="457" actId="478"/>
          <ac:picMkLst>
            <pc:docMk/>
            <pc:sldMk cId="2562550104" sldId="1110"/>
            <ac:picMk id="19" creationId="{B0EAB875-8D7B-1ECB-C7D7-86ED28438319}"/>
          </ac:picMkLst>
        </pc:picChg>
        <pc:picChg chg="del">
          <ac:chgData name="Georgie McGarry" userId="f4e6cd3e-4069-43c6-92f7-4611be43ac22" providerId="ADAL" clId="{E13A1C01-AD33-4CEE-9FF7-D070A05DB2B8}" dt="2024-09-06T16:31:10.680" v="457" actId="478"/>
          <ac:picMkLst>
            <pc:docMk/>
            <pc:sldMk cId="2562550104" sldId="1110"/>
            <ac:picMk id="21" creationId="{E2E8CB99-0474-3799-2E1E-226F333E6630}"/>
          </ac:picMkLst>
        </pc:picChg>
      </pc:sldChg>
      <pc:sldChg chg="addSp delSp modSp add mod delAnim modAnim">
        <pc:chgData name="Georgie McGarry" userId="f4e6cd3e-4069-43c6-92f7-4611be43ac22" providerId="ADAL" clId="{E13A1C01-AD33-4CEE-9FF7-D070A05DB2B8}" dt="2024-09-06T16:36:16.789" v="666" actId="1076"/>
        <pc:sldMkLst>
          <pc:docMk/>
          <pc:sldMk cId="1220715924" sldId="1111"/>
        </pc:sldMkLst>
        <pc:spChg chg="mod">
          <ac:chgData name="Georgie McGarry" userId="f4e6cd3e-4069-43c6-92f7-4611be43ac22" providerId="ADAL" clId="{E13A1C01-AD33-4CEE-9FF7-D070A05DB2B8}" dt="2024-09-06T16:34:05.583" v="603" actId="20577"/>
          <ac:spMkLst>
            <pc:docMk/>
            <pc:sldMk cId="1220715924" sldId="1111"/>
            <ac:spMk id="3" creationId="{C3DB511F-A282-03FA-27F3-ED6D43E54A5C}"/>
          </ac:spMkLst>
        </pc:spChg>
        <pc:spChg chg="del">
          <ac:chgData name="Georgie McGarry" userId="f4e6cd3e-4069-43c6-92f7-4611be43ac22" providerId="ADAL" clId="{E13A1C01-AD33-4CEE-9FF7-D070A05DB2B8}" dt="2024-09-06T16:34:18.905" v="604" actId="478"/>
          <ac:spMkLst>
            <pc:docMk/>
            <pc:sldMk cId="1220715924" sldId="1111"/>
            <ac:spMk id="8" creationId="{7713DEEF-D8BE-32EC-0D2A-A0ED5DD8F843}"/>
          </ac:spMkLst>
        </pc:spChg>
        <pc:spChg chg="del">
          <ac:chgData name="Georgie McGarry" userId="f4e6cd3e-4069-43c6-92f7-4611be43ac22" providerId="ADAL" clId="{E13A1C01-AD33-4CEE-9FF7-D070A05DB2B8}" dt="2024-09-06T16:34:18.905" v="604" actId="478"/>
          <ac:spMkLst>
            <pc:docMk/>
            <pc:sldMk cId="1220715924" sldId="1111"/>
            <ac:spMk id="9" creationId="{8DD4579A-7D13-04F8-94A8-9E869B07C1FA}"/>
          </ac:spMkLst>
        </pc:spChg>
        <pc:spChg chg="del">
          <ac:chgData name="Georgie McGarry" userId="f4e6cd3e-4069-43c6-92f7-4611be43ac22" providerId="ADAL" clId="{E13A1C01-AD33-4CEE-9FF7-D070A05DB2B8}" dt="2024-09-06T16:34:18.905" v="604" actId="478"/>
          <ac:spMkLst>
            <pc:docMk/>
            <pc:sldMk cId="1220715924" sldId="1111"/>
            <ac:spMk id="10" creationId="{2230C0C1-2A47-DBEC-E23F-88BE680166E7}"/>
          </ac:spMkLst>
        </pc:spChg>
        <pc:spChg chg="del">
          <ac:chgData name="Georgie McGarry" userId="f4e6cd3e-4069-43c6-92f7-4611be43ac22" providerId="ADAL" clId="{E13A1C01-AD33-4CEE-9FF7-D070A05DB2B8}" dt="2024-09-06T16:34:18.905" v="604" actId="478"/>
          <ac:spMkLst>
            <pc:docMk/>
            <pc:sldMk cId="1220715924" sldId="1111"/>
            <ac:spMk id="11" creationId="{4630C754-1CFC-D5F6-3A94-9765C8429872}"/>
          </ac:spMkLst>
        </pc:spChg>
        <pc:picChg chg="del">
          <ac:chgData name="Georgie McGarry" userId="f4e6cd3e-4069-43c6-92f7-4611be43ac22" providerId="ADAL" clId="{E13A1C01-AD33-4CEE-9FF7-D070A05DB2B8}" dt="2024-09-06T16:34:18.905" v="604" actId="478"/>
          <ac:picMkLst>
            <pc:docMk/>
            <pc:sldMk cId="1220715924" sldId="1111"/>
            <ac:picMk id="5" creationId="{1EC582D9-C793-7F94-FD52-4727E245D33A}"/>
          </ac:picMkLst>
        </pc:picChg>
        <pc:picChg chg="del">
          <ac:chgData name="Georgie McGarry" userId="f4e6cd3e-4069-43c6-92f7-4611be43ac22" providerId="ADAL" clId="{E13A1C01-AD33-4CEE-9FF7-D070A05DB2B8}" dt="2024-09-06T16:34:18.905" v="604" actId="478"/>
          <ac:picMkLst>
            <pc:docMk/>
            <pc:sldMk cId="1220715924" sldId="1111"/>
            <ac:picMk id="6" creationId="{F351B2CC-D53C-156A-9018-128E9DB760C9}"/>
          </ac:picMkLst>
        </pc:picChg>
        <pc:picChg chg="add mod modCrop">
          <ac:chgData name="Georgie McGarry" userId="f4e6cd3e-4069-43c6-92f7-4611be43ac22" providerId="ADAL" clId="{E13A1C01-AD33-4CEE-9FF7-D070A05DB2B8}" dt="2024-09-06T16:36:04.092" v="661" actId="1076"/>
          <ac:picMkLst>
            <pc:docMk/>
            <pc:sldMk cId="1220715924" sldId="1111"/>
            <ac:picMk id="7" creationId="{B6D8650E-84E4-E5D0-B5F7-638239525B61}"/>
          </ac:picMkLst>
        </pc:picChg>
        <pc:picChg chg="add mod modCrop">
          <ac:chgData name="Georgie McGarry" userId="f4e6cd3e-4069-43c6-92f7-4611be43ac22" providerId="ADAL" clId="{E13A1C01-AD33-4CEE-9FF7-D070A05DB2B8}" dt="2024-09-06T16:36:05.499" v="662" actId="1076"/>
          <ac:picMkLst>
            <pc:docMk/>
            <pc:sldMk cId="1220715924" sldId="1111"/>
            <ac:picMk id="12" creationId="{4A1A4CD9-4095-665B-8A38-D85CA2644211}"/>
          </ac:picMkLst>
        </pc:picChg>
        <pc:picChg chg="add mod modCrop">
          <ac:chgData name="Georgie McGarry" userId="f4e6cd3e-4069-43c6-92f7-4611be43ac22" providerId="ADAL" clId="{E13A1C01-AD33-4CEE-9FF7-D070A05DB2B8}" dt="2024-09-06T16:35:50.791" v="650" actId="732"/>
          <ac:picMkLst>
            <pc:docMk/>
            <pc:sldMk cId="1220715924" sldId="1111"/>
            <ac:picMk id="13" creationId="{C193E516-2030-5B53-E719-5F48B8077026}"/>
          </ac:picMkLst>
        </pc:picChg>
        <pc:picChg chg="add mod">
          <ac:chgData name="Georgie McGarry" userId="f4e6cd3e-4069-43c6-92f7-4611be43ac22" providerId="ADAL" clId="{E13A1C01-AD33-4CEE-9FF7-D070A05DB2B8}" dt="2024-09-06T16:35:43.222" v="643"/>
          <ac:picMkLst>
            <pc:docMk/>
            <pc:sldMk cId="1220715924" sldId="1111"/>
            <ac:picMk id="14" creationId="{1D81A011-26F8-7A4C-C98A-FCC2EA53AC61}"/>
          </ac:picMkLst>
        </pc:picChg>
        <pc:picChg chg="add mod">
          <ac:chgData name="Georgie McGarry" userId="f4e6cd3e-4069-43c6-92f7-4611be43ac22" providerId="ADAL" clId="{E13A1C01-AD33-4CEE-9FF7-D070A05DB2B8}" dt="2024-09-06T16:36:11.269" v="664" actId="1076"/>
          <ac:picMkLst>
            <pc:docMk/>
            <pc:sldMk cId="1220715924" sldId="1111"/>
            <ac:picMk id="15" creationId="{4E0A37C9-AF0F-F0F5-EDD2-769BF2C9F010}"/>
          </ac:picMkLst>
        </pc:picChg>
        <pc:picChg chg="add mod">
          <ac:chgData name="Georgie McGarry" userId="f4e6cd3e-4069-43c6-92f7-4611be43ac22" providerId="ADAL" clId="{E13A1C01-AD33-4CEE-9FF7-D070A05DB2B8}" dt="2024-09-06T16:36:16.789" v="666" actId="1076"/>
          <ac:picMkLst>
            <pc:docMk/>
            <pc:sldMk cId="1220715924" sldId="1111"/>
            <ac:picMk id="16" creationId="{4BB331D6-E83B-3546-6259-3AB4284009C6}"/>
          </ac:picMkLst>
        </pc:picChg>
      </pc:sldChg>
    </pc:docChg>
  </pc:docChgLst>
  <pc:docChgLst>
    <pc:chgData name="Georgie McGarry" userId="f4e6cd3e-4069-43c6-92f7-4611be43ac22" providerId="ADAL" clId="{E385EE90-9AFF-44E5-A56D-285FF090FD3B}"/>
    <pc:docChg chg="undo custSel modSld">
      <pc:chgData name="Georgie McGarry" userId="f4e6cd3e-4069-43c6-92f7-4611be43ac22" providerId="ADAL" clId="{E385EE90-9AFF-44E5-A56D-285FF090FD3B}" dt="2024-04-02T10:15:58.407" v="127" actId="1076"/>
      <pc:docMkLst>
        <pc:docMk/>
      </pc:docMkLst>
      <pc:sldChg chg="addSp delSp modSp mod">
        <pc:chgData name="Georgie McGarry" userId="f4e6cd3e-4069-43c6-92f7-4611be43ac22" providerId="ADAL" clId="{E385EE90-9AFF-44E5-A56D-285FF090FD3B}" dt="2024-04-02T10:15:58.407" v="127" actId="1076"/>
        <pc:sldMkLst>
          <pc:docMk/>
          <pc:sldMk cId="1559330301" sldId="1056"/>
        </pc:sldMkLst>
        <pc:spChg chg="mod">
          <ac:chgData name="Georgie McGarry" userId="f4e6cd3e-4069-43c6-92f7-4611be43ac22" providerId="ADAL" clId="{E385EE90-9AFF-44E5-A56D-285FF090FD3B}" dt="2024-04-02T10:13:40.255" v="105" actId="1036"/>
          <ac:spMkLst>
            <pc:docMk/>
            <pc:sldMk cId="1559330301" sldId="1056"/>
            <ac:spMk id="5" creationId="{AFFDEDDD-9378-A4D9-3966-21DE531DFDFA}"/>
          </ac:spMkLst>
        </pc:spChg>
        <pc:spChg chg="mod">
          <ac:chgData name="Georgie McGarry" userId="f4e6cd3e-4069-43c6-92f7-4611be43ac22" providerId="ADAL" clId="{E385EE90-9AFF-44E5-A56D-285FF090FD3B}" dt="2024-04-02T10:15:58.407" v="127" actId="1076"/>
          <ac:spMkLst>
            <pc:docMk/>
            <pc:sldMk cId="1559330301" sldId="1056"/>
            <ac:spMk id="7" creationId="{2C424954-E3B6-BCB2-0616-55E62733C1A4}"/>
          </ac:spMkLst>
        </pc:spChg>
        <pc:spChg chg="mod">
          <ac:chgData name="Georgie McGarry" userId="f4e6cd3e-4069-43c6-92f7-4611be43ac22" providerId="ADAL" clId="{E385EE90-9AFF-44E5-A56D-285FF090FD3B}" dt="2024-04-02T10:13:40.255" v="105" actId="1036"/>
          <ac:spMkLst>
            <pc:docMk/>
            <pc:sldMk cId="1559330301" sldId="1056"/>
            <ac:spMk id="9" creationId="{A567EF3D-472C-752C-2F44-0154BB623305}"/>
          </ac:spMkLst>
        </pc:spChg>
        <pc:spChg chg="mod">
          <ac:chgData name="Georgie McGarry" userId="f4e6cd3e-4069-43c6-92f7-4611be43ac22" providerId="ADAL" clId="{E385EE90-9AFF-44E5-A56D-285FF090FD3B}" dt="2024-04-02T10:13:40.255" v="105" actId="1036"/>
          <ac:spMkLst>
            <pc:docMk/>
            <pc:sldMk cId="1559330301" sldId="1056"/>
            <ac:spMk id="10" creationId="{21FDCDEF-F2C2-89CE-80E6-6F9ABB3D52F6}"/>
          </ac:spMkLst>
        </pc:spChg>
        <pc:spChg chg="mod">
          <ac:chgData name="Georgie McGarry" userId="f4e6cd3e-4069-43c6-92f7-4611be43ac22" providerId="ADAL" clId="{E385EE90-9AFF-44E5-A56D-285FF090FD3B}" dt="2024-04-02T10:15:58.407" v="127" actId="1076"/>
          <ac:spMkLst>
            <pc:docMk/>
            <pc:sldMk cId="1559330301" sldId="1056"/>
            <ac:spMk id="11" creationId="{F53232AA-13B6-8EAB-D129-2A7C0F11FC01}"/>
          </ac:spMkLst>
        </pc:spChg>
        <pc:spChg chg="mod">
          <ac:chgData name="Georgie McGarry" userId="f4e6cd3e-4069-43c6-92f7-4611be43ac22" providerId="ADAL" clId="{E385EE90-9AFF-44E5-A56D-285FF090FD3B}" dt="2024-04-02T10:13:40.255" v="105" actId="1036"/>
          <ac:spMkLst>
            <pc:docMk/>
            <pc:sldMk cId="1559330301" sldId="1056"/>
            <ac:spMk id="12" creationId="{1C6EB6A7-5E21-FE35-538A-8DE05078D5F6}"/>
          </ac:spMkLst>
        </pc:spChg>
        <pc:picChg chg="add mod">
          <ac:chgData name="Georgie McGarry" userId="f4e6cd3e-4069-43c6-92f7-4611be43ac22" providerId="ADAL" clId="{E385EE90-9AFF-44E5-A56D-285FF090FD3B}" dt="2024-04-02T10:13:45.853" v="108" actId="1076"/>
          <ac:picMkLst>
            <pc:docMk/>
            <pc:sldMk cId="1559330301" sldId="1056"/>
            <ac:picMk id="4" creationId="{307DE24E-D64F-F2EB-6B7A-8237D2736D31}"/>
          </ac:picMkLst>
        </pc:picChg>
        <pc:picChg chg="add del mod">
          <ac:chgData name="Georgie McGarry" userId="f4e6cd3e-4069-43c6-92f7-4611be43ac22" providerId="ADAL" clId="{E385EE90-9AFF-44E5-A56D-285FF090FD3B}" dt="2024-04-02T10:15:08.646" v="118" actId="478"/>
          <ac:picMkLst>
            <pc:docMk/>
            <pc:sldMk cId="1559330301" sldId="1056"/>
            <ac:picMk id="6" creationId="{F7B166D8-5880-7F18-4034-5726A776C9A0}"/>
          </ac:picMkLst>
        </pc:picChg>
        <pc:picChg chg="add mod">
          <ac:chgData name="Georgie McGarry" userId="f4e6cd3e-4069-43c6-92f7-4611be43ac22" providerId="ADAL" clId="{E385EE90-9AFF-44E5-A56D-285FF090FD3B}" dt="2024-04-02T10:15:05.968" v="117" actId="14826"/>
          <ac:picMkLst>
            <pc:docMk/>
            <pc:sldMk cId="1559330301" sldId="1056"/>
            <ac:picMk id="13" creationId="{EBED6A1A-9D53-C176-9D18-D85A76375DBE}"/>
          </ac:picMkLst>
        </pc:picChg>
        <pc:picChg chg="add mod">
          <ac:chgData name="Georgie McGarry" userId="f4e6cd3e-4069-43c6-92f7-4611be43ac22" providerId="ADAL" clId="{E385EE90-9AFF-44E5-A56D-285FF090FD3B}" dt="2024-04-02T10:15:58.407" v="127" actId="1076"/>
          <ac:picMkLst>
            <pc:docMk/>
            <pc:sldMk cId="1559330301" sldId="1056"/>
            <ac:picMk id="14" creationId="{4F3167F7-1762-ED61-9AD3-67003D5818F0}"/>
          </ac:picMkLst>
        </pc:picChg>
      </pc:sldChg>
    </pc:docChg>
  </pc:docChgLst>
  <pc:docChgLst>
    <pc:chgData name="Georgie McGarry" userId="f4e6cd3e-4069-43c6-92f7-4611be43ac22" providerId="ADAL" clId="{987B4AF4-927F-4293-BCAF-5AB180F24742}"/>
    <pc:docChg chg="modSld">
      <pc:chgData name="Georgie McGarry" userId="f4e6cd3e-4069-43c6-92f7-4611be43ac22" providerId="ADAL" clId="{987B4AF4-927F-4293-BCAF-5AB180F24742}" dt="2023-02-17T11:40:16.475" v="4" actId="207"/>
      <pc:docMkLst>
        <pc:docMk/>
      </pc:docMkLst>
      <pc:sldChg chg="modSp mod">
        <pc:chgData name="Georgie McGarry" userId="f4e6cd3e-4069-43c6-92f7-4611be43ac22" providerId="ADAL" clId="{987B4AF4-927F-4293-BCAF-5AB180F24742}" dt="2023-02-17T11:40:16.475" v="4" actId="207"/>
        <pc:sldMkLst>
          <pc:docMk/>
          <pc:sldMk cId="93070607" sldId="1048"/>
        </pc:sldMkLst>
        <pc:spChg chg="mod">
          <ac:chgData name="Georgie McGarry" userId="f4e6cd3e-4069-43c6-92f7-4611be43ac22" providerId="ADAL" clId="{987B4AF4-927F-4293-BCAF-5AB180F24742}" dt="2023-02-17T11:39:22.223" v="1" actId="207"/>
          <ac:spMkLst>
            <pc:docMk/>
            <pc:sldMk cId="93070607" sldId="1048"/>
            <ac:spMk id="8" creationId="{495FF158-5C5D-424A-9B6A-790C9027CAC0}"/>
          </ac:spMkLst>
        </pc:spChg>
        <pc:spChg chg="mod">
          <ac:chgData name="Georgie McGarry" userId="f4e6cd3e-4069-43c6-92f7-4611be43ac22" providerId="ADAL" clId="{987B4AF4-927F-4293-BCAF-5AB180F24742}" dt="2023-02-17T11:39:39.075" v="2" actId="207"/>
          <ac:spMkLst>
            <pc:docMk/>
            <pc:sldMk cId="93070607" sldId="1048"/>
            <ac:spMk id="9" creationId="{B54027B3-DB9F-4CEA-8259-B9DF8D4110C3}"/>
          </ac:spMkLst>
        </pc:spChg>
        <pc:spChg chg="mod">
          <ac:chgData name="Georgie McGarry" userId="f4e6cd3e-4069-43c6-92f7-4611be43ac22" providerId="ADAL" clId="{987B4AF4-927F-4293-BCAF-5AB180F24742}" dt="2023-02-17T11:40:16.475" v="4" actId="207"/>
          <ac:spMkLst>
            <pc:docMk/>
            <pc:sldMk cId="93070607" sldId="1048"/>
            <ac:spMk id="10" creationId="{424BCB1F-DC77-47B6-82B5-3F717B02BF7B}"/>
          </ac:spMkLst>
        </pc:spChg>
      </pc:sldChg>
    </pc:docChg>
  </pc:docChgLst>
  <pc:docChgLst>
    <pc:chgData name="Georgie McGarry" userId="f4e6cd3e-4069-43c6-92f7-4611be43ac22" providerId="ADAL" clId="{4E3E2694-CC0E-459B-A6A5-273214AE65BF}"/>
    <pc:docChg chg="custSel modSld">
      <pc:chgData name="Georgie McGarry" userId="f4e6cd3e-4069-43c6-92f7-4611be43ac22" providerId="ADAL" clId="{4E3E2694-CC0E-459B-A6A5-273214AE65BF}" dt="2024-04-16T15:21:00.902" v="202" actId="20577"/>
      <pc:docMkLst>
        <pc:docMk/>
      </pc:docMkLst>
      <pc:sldChg chg="modSp mod">
        <pc:chgData name="Georgie McGarry" userId="f4e6cd3e-4069-43c6-92f7-4611be43ac22" providerId="ADAL" clId="{4E3E2694-CC0E-459B-A6A5-273214AE65BF}" dt="2024-04-16T15:21:00.902" v="202" actId="20577"/>
        <pc:sldMkLst>
          <pc:docMk/>
          <pc:sldMk cId="3226635765" sldId="1055"/>
        </pc:sldMkLst>
        <pc:spChg chg="mod">
          <ac:chgData name="Georgie McGarry" userId="f4e6cd3e-4069-43c6-92f7-4611be43ac22" providerId="ADAL" clId="{4E3E2694-CC0E-459B-A6A5-273214AE65BF}" dt="2024-04-16T15:21:00.902" v="202" actId="20577"/>
          <ac:spMkLst>
            <pc:docMk/>
            <pc:sldMk cId="3226635765" sldId="1055"/>
            <ac:spMk id="6" creationId="{5CD81173-91C5-4ED2-8DD6-708296794778}"/>
          </ac:spMkLst>
        </pc:spChg>
      </pc:sldChg>
      <pc:sldChg chg="addSp delSp modSp mod">
        <pc:chgData name="Georgie McGarry" userId="f4e6cd3e-4069-43c6-92f7-4611be43ac22" providerId="ADAL" clId="{4E3E2694-CC0E-459B-A6A5-273214AE65BF}" dt="2024-04-16T12:50:37.850" v="105" actId="20577"/>
        <pc:sldMkLst>
          <pc:docMk/>
          <pc:sldMk cId="1559330301" sldId="1056"/>
        </pc:sldMkLst>
        <pc:spChg chg="mod">
          <ac:chgData name="Georgie McGarry" userId="f4e6cd3e-4069-43c6-92f7-4611be43ac22" providerId="ADAL" clId="{4E3E2694-CC0E-459B-A6A5-273214AE65BF}" dt="2024-04-16T12:17:23.514" v="98" actId="20577"/>
          <ac:spMkLst>
            <pc:docMk/>
            <pc:sldMk cId="1559330301" sldId="1056"/>
            <ac:spMk id="10" creationId="{21FDCDEF-F2C2-89CE-80E6-6F9ABB3D52F6}"/>
          </ac:spMkLst>
        </pc:spChg>
        <pc:spChg chg="mod">
          <ac:chgData name="Georgie McGarry" userId="f4e6cd3e-4069-43c6-92f7-4611be43ac22" providerId="ADAL" clId="{4E3E2694-CC0E-459B-A6A5-273214AE65BF}" dt="2024-04-16T12:50:37.850" v="105" actId="20577"/>
          <ac:spMkLst>
            <pc:docMk/>
            <pc:sldMk cId="1559330301" sldId="1056"/>
            <ac:spMk id="11" creationId="{F53232AA-13B6-8EAB-D129-2A7C0F11FC01}"/>
          </ac:spMkLst>
        </pc:spChg>
        <pc:spChg chg="mod">
          <ac:chgData name="Georgie McGarry" userId="f4e6cd3e-4069-43c6-92f7-4611be43ac22" providerId="ADAL" clId="{4E3E2694-CC0E-459B-A6A5-273214AE65BF}" dt="2024-04-16T12:11:15.857" v="88" actId="1076"/>
          <ac:spMkLst>
            <pc:docMk/>
            <pc:sldMk cId="1559330301" sldId="1056"/>
            <ac:spMk id="12" creationId="{1C6EB6A7-5E21-FE35-538A-8DE05078D5F6}"/>
          </ac:spMkLst>
        </pc:spChg>
        <pc:picChg chg="add mod">
          <ac:chgData name="Georgie McGarry" userId="f4e6cd3e-4069-43c6-92f7-4611be43ac22" providerId="ADAL" clId="{4E3E2694-CC0E-459B-A6A5-273214AE65BF}" dt="2024-04-16T12:10:00.728" v="2" actId="27614"/>
          <ac:picMkLst>
            <pc:docMk/>
            <pc:sldMk cId="1559330301" sldId="1056"/>
            <ac:picMk id="6" creationId="{70A5C1C1-E6AB-B8A6-3BC7-13A9CFA55737}"/>
          </ac:picMkLst>
        </pc:picChg>
        <pc:picChg chg="mod">
          <ac:chgData name="Georgie McGarry" userId="f4e6cd3e-4069-43c6-92f7-4611be43ac22" providerId="ADAL" clId="{4E3E2694-CC0E-459B-A6A5-273214AE65BF}" dt="2024-04-16T12:10:35.472" v="12" actId="14826"/>
          <ac:picMkLst>
            <pc:docMk/>
            <pc:sldMk cId="1559330301" sldId="1056"/>
            <ac:picMk id="13" creationId="{EBED6A1A-9D53-C176-9D18-D85A76375DBE}"/>
          </ac:picMkLst>
        </pc:picChg>
        <pc:picChg chg="mod">
          <ac:chgData name="Georgie McGarry" userId="f4e6cd3e-4069-43c6-92f7-4611be43ac22" providerId="ADAL" clId="{4E3E2694-CC0E-459B-A6A5-273214AE65BF}" dt="2024-04-16T12:10:22.531" v="10" actId="14826"/>
          <ac:picMkLst>
            <pc:docMk/>
            <pc:sldMk cId="1559330301" sldId="1056"/>
            <ac:picMk id="14" creationId="{4F3167F7-1762-ED61-9AD3-67003D5818F0}"/>
          </ac:picMkLst>
        </pc:picChg>
        <pc:picChg chg="add del mod">
          <ac:chgData name="Georgie McGarry" userId="f4e6cd3e-4069-43c6-92f7-4611be43ac22" providerId="ADAL" clId="{4E3E2694-CC0E-459B-A6A5-273214AE65BF}" dt="2024-04-16T12:10:07.706" v="9" actId="478"/>
          <ac:picMkLst>
            <pc:docMk/>
            <pc:sldMk cId="1559330301" sldId="1056"/>
            <ac:picMk id="16" creationId="{E899901B-F7D5-5C7B-B3D1-23AF43EE3078}"/>
          </ac:picMkLst>
        </pc:picChg>
      </pc:sldChg>
      <pc:sldChg chg="modSp mod">
        <pc:chgData name="Georgie McGarry" userId="f4e6cd3e-4069-43c6-92f7-4611be43ac22" providerId="ADAL" clId="{4E3E2694-CC0E-459B-A6A5-273214AE65BF}" dt="2024-04-16T15:20:45.813" v="190" actId="14100"/>
        <pc:sldMkLst>
          <pc:docMk/>
          <pc:sldMk cId="3747795976" sldId="1057"/>
        </pc:sldMkLst>
        <pc:spChg chg="mod">
          <ac:chgData name="Georgie McGarry" userId="f4e6cd3e-4069-43c6-92f7-4611be43ac22" providerId="ADAL" clId="{4E3E2694-CC0E-459B-A6A5-273214AE65BF}" dt="2024-04-16T15:20:45.813" v="190" actId="14100"/>
          <ac:spMkLst>
            <pc:docMk/>
            <pc:sldMk cId="3747795976" sldId="1057"/>
            <ac:spMk id="6" creationId="{5CD81173-91C5-4ED2-8DD6-708296794778}"/>
          </ac:spMkLst>
        </pc:spChg>
      </pc:sldChg>
      <pc:sldChg chg="modNotesTx">
        <pc:chgData name="Georgie McGarry" userId="f4e6cd3e-4069-43c6-92f7-4611be43ac22" providerId="ADAL" clId="{4E3E2694-CC0E-459B-A6A5-273214AE65BF}" dt="2024-04-16T15:14:44.854" v="115" actId="20577"/>
        <pc:sldMkLst>
          <pc:docMk/>
          <pc:sldMk cId="2418699188" sldId="1074"/>
        </pc:sldMkLst>
      </pc:sldChg>
    </pc:docChg>
  </pc:docChgLst>
  <pc:docChgLst>
    <pc:chgData name="Georgie McGarry" userId="f4e6cd3e-4069-43c6-92f7-4611be43ac22" providerId="ADAL" clId="{353E774E-74CE-4B6A-A797-719021A0D02A}"/>
    <pc:docChg chg="custSel modSld">
      <pc:chgData name="Georgie McGarry" userId="f4e6cd3e-4069-43c6-92f7-4611be43ac22" providerId="ADAL" clId="{353E774E-74CE-4B6A-A797-719021A0D02A}" dt="2024-01-12T13:23:40.874" v="4" actId="1076"/>
      <pc:docMkLst>
        <pc:docMk/>
      </pc:docMkLst>
      <pc:sldChg chg="addSp delSp modSp mod">
        <pc:chgData name="Georgie McGarry" userId="f4e6cd3e-4069-43c6-92f7-4611be43ac22" providerId="ADAL" clId="{353E774E-74CE-4B6A-A797-719021A0D02A}" dt="2024-01-12T13:23:40.874" v="4" actId="1076"/>
        <pc:sldMkLst>
          <pc:docMk/>
          <pc:sldMk cId="635692408" sldId="257"/>
        </pc:sldMkLst>
        <pc:spChg chg="mod">
          <ac:chgData name="Georgie McGarry" userId="f4e6cd3e-4069-43c6-92f7-4611be43ac22" providerId="ADAL" clId="{353E774E-74CE-4B6A-A797-719021A0D02A}" dt="2024-01-12T13:23:40.874" v="4" actId="1076"/>
          <ac:spMkLst>
            <pc:docMk/>
            <pc:sldMk cId="635692408" sldId="257"/>
            <ac:spMk id="2" creationId="{01CD1FA5-6AEE-61E7-0348-BCEFD3AC69F3}"/>
          </ac:spMkLst>
        </pc:spChg>
        <pc:picChg chg="del">
          <ac:chgData name="Georgie McGarry" userId="f4e6cd3e-4069-43c6-92f7-4611be43ac22" providerId="ADAL" clId="{353E774E-74CE-4B6A-A797-719021A0D02A}" dt="2024-01-12T13:23:10.383" v="0" actId="478"/>
          <ac:picMkLst>
            <pc:docMk/>
            <pc:sldMk cId="635692408" sldId="257"/>
            <ac:picMk id="5" creationId="{412B4E1A-F85B-7A7B-B0CC-CBE70C02E634}"/>
          </ac:picMkLst>
        </pc:picChg>
        <pc:picChg chg="add mod">
          <ac:chgData name="Georgie McGarry" userId="f4e6cd3e-4069-43c6-92f7-4611be43ac22" providerId="ADAL" clId="{353E774E-74CE-4B6A-A797-719021A0D02A}" dt="2024-01-12T13:23:38.372" v="3" actId="14100"/>
          <ac:picMkLst>
            <pc:docMk/>
            <pc:sldMk cId="635692408" sldId="257"/>
            <ac:picMk id="6" creationId="{6D9BCB48-5359-86D1-F8A3-AAC1E390A62F}"/>
          </ac:picMkLst>
        </pc:picChg>
      </pc:sldChg>
    </pc:docChg>
  </pc:docChgLst>
  <pc:docChgLst>
    <pc:chgData name="Georgie McGarry" userId="f4e6cd3e-4069-43c6-92f7-4611be43ac22" providerId="ADAL" clId="{FA5BD494-3D50-480C-9D65-36F9EBEC7415}"/>
    <pc:docChg chg="undo custSel addSld delSld modSld sldOrd delSection modSection">
      <pc:chgData name="Georgie McGarry" userId="f4e6cd3e-4069-43c6-92f7-4611be43ac22" providerId="ADAL" clId="{FA5BD494-3D50-480C-9D65-36F9EBEC7415}" dt="2024-09-06T15:51:58.634" v="3429" actId="17846"/>
      <pc:docMkLst>
        <pc:docMk/>
      </pc:docMkLst>
      <pc:sldChg chg="modSp mod">
        <pc:chgData name="Georgie McGarry" userId="f4e6cd3e-4069-43c6-92f7-4611be43ac22" providerId="ADAL" clId="{FA5BD494-3D50-480C-9D65-36F9EBEC7415}" dt="2024-09-06T13:51:14.998" v="66" actId="948"/>
        <pc:sldMkLst>
          <pc:docMk/>
          <pc:sldMk cId="635692408" sldId="257"/>
        </pc:sldMkLst>
        <pc:spChg chg="mod">
          <ac:chgData name="Georgie McGarry" userId="f4e6cd3e-4069-43c6-92f7-4611be43ac22" providerId="ADAL" clId="{FA5BD494-3D50-480C-9D65-36F9EBEC7415}" dt="2024-09-06T13:51:14.998" v="66" actId="948"/>
          <ac:spMkLst>
            <pc:docMk/>
            <pc:sldMk cId="635692408" sldId="257"/>
            <ac:spMk id="2" creationId="{A48F7BE8-C526-4525-22D1-87DFB413F96B}"/>
          </ac:spMkLst>
        </pc:spChg>
      </pc:sldChg>
      <pc:sldChg chg="delSp modSp mod">
        <pc:chgData name="Georgie McGarry" userId="f4e6cd3e-4069-43c6-92f7-4611be43ac22" providerId="ADAL" clId="{FA5BD494-3D50-480C-9D65-36F9EBEC7415}" dt="2024-09-06T13:52:25.327" v="193" actId="1036"/>
        <pc:sldMkLst>
          <pc:docMk/>
          <pc:sldMk cId="62243495" sldId="1009"/>
        </pc:sldMkLst>
        <pc:spChg chg="mod">
          <ac:chgData name="Georgie McGarry" userId="f4e6cd3e-4069-43c6-92f7-4611be43ac22" providerId="ADAL" clId="{FA5BD494-3D50-480C-9D65-36F9EBEC7415}" dt="2024-09-06T13:52:25.327" v="193" actId="1036"/>
          <ac:spMkLst>
            <pc:docMk/>
            <pc:sldMk cId="62243495" sldId="1009"/>
            <ac:spMk id="3" creationId="{2108C15C-0AE4-4025-974F-7BCCF254E5EA}"/>
          </ac:spMkLst>
        </pc:spChg>
        <pc:picChg chg="mod">
          <ac:chgData name="Georgie McGarry" userId="f4e6cd3e-4069-43c6-92f7-4611be43ac22" providerId="ADAL" clId="{FA5BD494-3D50-480C-9D65-36F9EBEC7415}" dt="2024-09-06T13:52:25.327" v="193" actId="1036"/>
          <ac:picMkLst>
            <pc:docMk/>
            <pc:sldMk cId="62243495" sldId="1009"/>
            <ac:picMk id="2" creationId="{CD95FACC-F168-3059-2FB8-D8ABF951D372}"/>
          </ac:picMkLst>
        </pc:picChg>
        <pc:picChg chg="del">
          <ac:chgData name="Georgie McGarry" userId="f4e6cd3e-4069-43c6-92f7-4611be43ac22" providerId="ADAL" clId="{FA5BD494-3D50-480C-9D65-36F9EBEC7415}" dt="2024-09-06T13:52:11.671" v="158" actId="478"/>
          <ac:picMkLst>
            <pc:docMk/>
            <pc:sldMk cId="62243495" sldId="1009"/>
            <ac:picMk id="5" creationId="{7106671D-F953-B2EF-678E-088AFDA06B17}"/>
          </ac:picMkLst>
        </pc:picChg>
        <pc:picChg chg="mod">
          <ac:chgData name="Georgie McGarry" userId="f4e6cd3e-4069-43c6-92f7-4611be43ac22" providerId="ADAL" clId="{FA5BD494-3D50-480C-9D65-36F9EBEC7415}" dt="2024-09-06T13:52:25.327" v="193" actId="1036"/>
          <ac:picMkLst>
            <pc:docMk/>
            <pc:sldMk cId="62243495" sldId="1009"/>
            <ac:picMk id="8" creationId="{AEB383E8-9074-CE38-A8DE-BB1A3BFC8AE7}"/>
          </ac:picMkLst>
        </pc:picChg>
        <pc:picChg chg="mod">
          <ac:chgData name="Georgie McGarry" userId="f4e6cd3e-4069-43c6-92f7-4611be43ac22" providerId="ADAL" clId="{FA5BD494-3D50-480C-9D65-36F9EBEC7415}" dt="2024-09-06T13:52:25.327" v="193" actId="1036"/>
          <ac:picMkLst>
            <pc:docMk/>
            <pc:sldMk cId="62243495" sldId="1009"/>
            <ac:picMk id="12" creationId="{5DE57CCD-FCBE-7834-97D5-F4329BA1EB9E}"/>
          </ac:picMkLst>
        </pc:picChg>
        <pc:picChg chg="mod">
          <ac:chgData name="Georgie McGarry" userId="f4e6cd3e-4069-43c6-92f7-4611be43ac22" providerId="ADAL" clId="{FA5BD494-3D50-480C-9D65-36F9EBEC7415}" dt="2024-09-06T13:52:25.327" v="193" actId="1036"/>
          <ac:picMkLst>
            <pc:docMk/>
            <pc:sldMk cId="62243495" sldId="1009"/>
            <ac:picMk id="15" creationId="{91D85073-69AA-3A7C-7876-E09D031B10E4}"/>
          </ac:picMkLst>
        </pc:picChg>
        <pc:picChg chg="mod">
          <ac:chgData name="Georgie McGarry" userId="f4e6cd3e-4069-43c6-92f7-4611be43ac22" providerId="ADAL" clId="{FA5BD494-3D50-480C-9D65-36F9EBEC7415}" dt="2024-09-06T13:52:25.327" v="193" actId="1036"/>
          <ac:picMkLst>
            <pc:docMk/>
            <pc:sldMk cId="62243495" sldId="1009"/>
            <ac:picMk id="16" creationId="{5BC5A85D-0415-14AD-FCC9-2E8C00BC1F7E}"/>
          </ac:picMkLst>
        </pc:picChg>
      </pc:sldChg>
      <pc:sldChg chg="del">
        <pc:chgData name="Georgie McGarry" userId="f4e6cd3e-4069-43c6-92f7-4611be43ac22" providerId="ADAL" clId="{FA5BD494-3D50-480C-9D65-36F9EBEC7415}" dt="2024-09-06T13:58:35.542" v="420" actId="47"/>
        <pc:sldMkLst>
          <pc:docMk/>
          <pc:sldMk cId="410649911" sldId="1018"/>
        </pc:sldMkLst>
      </pc:sldChg>
      <pc:sldChg chg="del">
        <pc:chgData name="Georgie McGarry" userId="f4e6cd3e-4069-43c6-92f7-4611be43ac22" providerId="ADAL" clId="{FA5BD494-3D50-480C-9D65-36F9EBEC7415}" dt="2024-09-06T15:05:59.493" v="2705" actId="47"/>
        <pc:sldMkLst>
          <pc:docMk/>
          <pc:sldMk cId="441361799" sldId="1036"/>
        </pc:sldMkLst>
      </pc:sldChg>
      <pc:sldChg chg="modSp mod">
        <pc:chgData name="Georgie McGarry" userId="f4e6cd3e-4069-43c6-92f7-4611be43ac22" providerId="ADAL" clId="{FA5BD494-3D50-480C-9D65-36F9EBEC7415}" dt="2024-09-06T13:52:33.425" v="218" actId="20577"/>
        <pc:sldMkLst>
          <pc:docMk/>
          <pc:sldMk cId="93070607" sldId="1048"/>
        </pc:sldMkLst>
        <pc:spChg chg="mod">
          <ac:chgData name="Georgie McGarry" userId="f4e6cd3e-4069-43c6-92f7-4611be43ac22" providerId="ADAL" clId="{FA5BD494-3D50-480C-9D65-36F9EBEC7415}" dt="2024-09-06T13:52:33.425" v="218" actId="20577"/>
          <ac:spMkLst>
            <pc:docMk/>
            <pc:sldMk cId="93070607" sldId="1048"/>
            <ac:spMk id="6" creationId="{42BCF70B-87CC-45CC-BE1F-1FA5F4F7A486}"/>
          </ac:spMkLst>
        </pc:spChg>
      </pc:sldChg>
      <pc:sldChg chg="modSp mod modShow modNotesTx">
        <pc:chgData name="Georgie McGarry" userId="f4e6cd3e-4069-43c6-92f7-4611be43ac22" providerId="ADAL" clId="{FA5BD494-3D50-480C-9D65-36F9EBEC7415}" dt="2024-09-06T15:50:57.141" v="3401" actId="20577"/>
        <pc:sldMkLst>
          <pc:docMk/>
          <pc:sldMk cId="3390317463" sldId="1049"/>
        </pc:sldMkLst>
        <pc:spChg chg="mod">
          <ac:chgData name="Georgie McGarry" userId="f4e6cd3e-4069-43c6-92f7-4611be43ac22" providerId="ADAL" clId="{FA5BD494-3D50-480C-9D65-36F9EBEC7415}" dt="2024-09-06T15:11:29.257" v="3192" actId="20577"/>
          <ac:spMkLst>
            <pc:docMk/>
            <pc:sldMk cId="3390317463" sldId="1049"/>
            <ac:spMk id="6" creationId="{42BCF70B-87CC-45CC-BE1F-1FA5F4F7A486}"/>
          </ac:spMkLst>
        </pc:spChg>
      </pc:sldChg>
      <pc:sldChg chg="modSp mod">
        <pc:chgData name="Georgie McGarry" userId="f4e6cd3e-4069-43c6-92f7-4611be43ac22" providerId="ADAL" clId="{FA5BD494-3D50-480C-9D65-36F9EBEC7415}" dt="2024-09-06T13:58:42.656" v="439" actId="14100"/>
        <pc:sldMkLst>
          <pc:docMk/>
          <pc:sldMk cId="2253711012" sldId="1050"/>
        </pc:sldMkLst>
        <pc:spChg chg="mod">
          <ac:chgData name="Georgie McGarry" userId="f4e6cd3e-4069-43c6-92f7-4611be43ac22" providerId="ADAL" clId="{FA5BD494-3D50-480C-9D65-36F9EBEC7415}" dt="2024-09-06T13:58:42.656" v="439" actId="14100"/>
          <ac:spMkLst>
            <pc:docMk/>
            <pc:sldMk cId="2253711012" sldId="1050"/>
            <ac:spMk id="6" creationId="{42BCF70B-87CC-45CC-BE1F-1FA5F4F7A486}"/>
          </ac:spMkLst>
        </pc:spChg>
      </pc:sldChg>
      <pc:sldChg chg="modSp mod">
        <pc:chgData name="Georgie McGarry" userId="f4e6cd3e-4069-43c6-92f7-4611be43ac22" providerId="ADAL" clId="{FA5BD494-3D50-480C-9D65-36F9EBEC7415}" dt="2024-09-06T15:05:55.717" v="2703" actId="14100"/>
        <pc:sldMkLst>
          <pc:docMk/>
          <pc:sldMk cId="1543846267" sldId="1051"/>
        </pc:sldMkLst>
        <pc:spChg chg="mod">
          <ac:chgData name="Georgie McGarry" userId="f4e6cd3e-4069-43c6-92f7-4611be43ac22" providerId="ADAL" clId="{FA5BD494-3D50-480C-9D65-36F9EBEC7415}" dt="2024-09-06T15:05:55.717" v="2703" actId="14100"/>
          <ac:spMkLst>
            <pc:docMk/>
            <pc:sldMk cId="1543846267" sldId="1051"/>
            <ac:spMk id="6" creationId="{42BCF70B-87CC-45CC-BE1F-1FA5F4F7A486}"/>
          </ac:spMkLst>
        </pc:spChg>
      </pc:sldChg>
      <pc:sldChg chg="del">
        <pc:chgData name="Georgie McGarry" userId="f4e6cd3e-4069-43c6-92f7-4611be43ac22" providerId="ADAL" clId="{FA5BD494-3D50-480C-9D65-36F9EBEC7415}" dt="2024-09-06T15:11:35.996" v="3194" actId="47"/>
        <pc:sldMkLst>
          <pc:docMk/>
          <pc:sldMk cId="2237745722" sldId="1052"/>
        </pc:sldMkLst>
      </pc:sldChg>
      <pc:sldChg chg="delSp modSp del mod">
        <pc:chgData name="Georgie McGarry" userId="f4e6cd3e-4069-43c6-92f7-4611be43ac22" providerId="ADAL" clId="{FA5BD494-3D50-480C-9D65-36F9EBEC7415}" dt="2024-09-06T15:51:28.690" v="3424" actId="47"/>
        <pc:sldMkLst>
          <pc:docMk/>
          <pc:sldMk cId="39083435" sldId="1053"/>
        </pc:sldMkLst>
        <pc:spChg chg="mod">
          <ac:chgData name="Georgie McGarry" userId="f4e6cd3e-4069-43c6-92f7-4611be43ac22" providerId="ADAL" clId="{FA5BD494-3D50-480C-9D65-36F9EBEC7415}" dt="2024-09-06T15:51:07.964" v="3423" actId="20577"/>
          <ac:spMkLst>
            <pc:docMk/>
            <pc:sldMk cId="39083435" sldId="1053"/>
            <ac:spMk id="2" creationId="{AB73C0B3-1181-2496-E8DB-E18F20866F33}"/>
          </ac:spMkLst>
        </pc:spChg>
        <pc:picChg chg="del">
          <ac:chgData name="Georgie McGarry" userId="f4e6cd3e-4069-43c6-92f7-4611be43ac22" providerId="ADAL" clId="{FA5BD494-3D50-480C-9D65-36F9EBEC7415}" dt="2024-09-06T15:51:04.124" v="3403" actId="478"/>
          <ac:picMkLst>
            <pc:docMk/>
            <pc:sldMk cId="39083435" sldId="1053"/>
            <ac:picMk id="5" creationId="{BC6FCE12-2E1E-19DB-726D-8A20D87C185C}"/>
          </ac:picMkLst>
        </pc:picChg>
      </pc:sldChg>
      <pc:sldChg chg="del">
        <pc:chgData name="Georgie McGarry" userId="f4e6cd3e-4069-43c6-92f7-4611be43ac22" providerId="ADAL" clId="{FA5BD494-3D50-480C-9D65-36F9EBEC7415}" dt="2024-09-06T15:05:57.700" v="2704" actId="47"/>
        <pc:sldMkLst>
          <pc:docMk/>
          <pc:sldMk cId="2046783934" sldId="1054"/>
        </pc:sldMkLst>
      </pc:sldChg>
      <pc:sldChg chg="delSp modSp mod ord modAnim">
        <pc:chgData name="Georgie McGarry" userId="f4e6cd3e-4069-43c6-92f7-4611be43ac22" providerId="ADAL" clId="{FA5BD494-3D50-480C-9D65-36F9EBEC7415}" dt="2024-09-06T15:09:18.676" v="2917"/>
        <pc:sldMkLst>
          <pc:docMk/>
          <pc:sldMk cId="1559330301" sldId="1056"/>
        </pc:sldMkLst>
        <pc:spChg chg="mod">
          <ac:chgData name="Georgie McGarry" userId="f4e6cd3e-4069-43c6-92f7-4611be43ac22" providerId="ADAL" clId="{FA5BD494-3D50-480C-9D65-36F9EBEC7415}" dt="2024-09-06T15:09:16.459" v="2916" actId="1076"/>
          <ac:spMkLst>
            <pc:docMk/>
            <pc:sldMk cId="1559330301" sldId="1056"/>
            <ac:spMk id="5" creationId="{AFFDEDDD-9378-A4D9-3966-21DE531DFDFA}"/>
          </ac:spMkLst>
        </pc:spChg>
        <pc:spChg chg="del">
          <ac:chgData name="Georgie McGarry" userId="f4e6cd3e-4069-43c6-92f7-4611be43ac22" providerId="ADAL" clId="{FA5BD494-3D50-480C-9D65-36F9EBEC7415}" dt="2024-09-06T15:09:12.706" v="2915" actId="478"/>
          <ac:spMkLst>
            <pc:docMk/>
            <pc:sldMk cId="1559330301" sldId="1056"/>
            <ac:spMk id="7" creationId="{2C424954-E3B6-BCB2-0616-55E62733C1A4}"/>
          </ac:spMkLst>
        </pc:spChg>
        <pc:spChg chg="mod">
          <ac:chgData name="Georgie McGarry" userId="f4e6cd3e-4069-43c6-92f7-4611be43ac22" providerId="ADAL" clId="{FA5BD494-3D50-480C-9D65-36F9EBEC7415}" dt="2024-09-06T15:08:54.188" v="2865" actId="5793"/>
          <ac:spMkLst>
            <pc:docMk/>
            <pc:sldMk cId="1559330301" sldId="1056"/>
            <ac:spMk id="8" creationId="{07723598-7B1A-4C48-9AE5-0C25B166558A}"/>
          </ac:spMkLst>
        </pc:spChg>
        <pc:spChg chg="del">
          <ac:chgData name="Georgie McGarry" userId="f4e6cd3e-4069-43c6-92f7-4611be43ac22" providerId="ADAL" clId="{FA5BD494-3D50-480C-9D65-36F9EBEC7415}" dt="2024-09-06T15:09:12.706" v="2915" actId="478"/>
          <ac:spMkLst>
            <pc:docMk/>
            <pc:sldMk cId="1559330301" sldId="1056"/>
            <ac:spMk id="9" creationId="{A567EF3D-472C-752C-2F44-0154BB623305}"/>
          </ac:spMkLst>
        </pc:spChg>
        <pc:spChg chg="del">
          <ac:chgData name="Georgie McGarry" userId="f4e6cd3e-4069-43c6-92f7-4611be43ac22" providerId="ADAL" clId="{FA5BD494-3D50-480C-9D65-36F9EBEC7415}" dt="2024-09-06T15:09:12.706" v="2915" actId="478"/>
          <ac:spMkLst>
            <pc:docMk/>
            <pc:sldMk cId="1559330301" sldId="1056"/>
            <ac:spMk id="10" creationId="{21FDCDEF-F2C2-89CE-80E6-6F9ABB3D52F6}"/>
          </ac:spMkLst>
        </pc:spChg>
        <pc:spChg chg="del">
          <ac:chgData name="Georgie McGarry" userId="f4e6cd3e-4069-43c6-92f7-4611be43ac22" providerId="ADAL" clId="{FA5BD494-3D50-480C-9D65-36F9EBEC7415}" dt="2024-09-06T15:09:12.706" v="2915" actId="478"/>
          <ac:spMkLst>
            <pc:docMk/>
            <pc:sldMk cId="1559330301" sldId="1056"/>
            <ac:spMk id="11" creationId="{F53232AA-13B6-8EAB-D129-2A7C0F11FC01}"/>
          </ac:spMkLst>
        </pc:spChg>
        <pc:spChg chg="del">
          <ac:chgData name="Georgie McGarry" userId="f4e6cd3e-4069-43c6-92f7-4611be43ac22" providerId="ADAL" clId="{FA5BD494-3D50-480C-9D65-36F9EBEC7415}" dt="2024-09-06T15:09:12.706" v="2915" actId="478"/>
          <ac:spMkLst>
            <pc:docMk/>
            <pc:sldMk cId="1559330301" sldId="1056"/>
            <ac:spMk id="12" creationId="{1C6EB6A7-5E21-FE35-538A-8DE05078D5F6}"/>
          </ac:spMkLst>
        </pc:spChg>
        <pc:picChg chg="del">
          <ac:chgData name="Georgie McGarry" userId="f4e6cd3e-4069-43c6-92f7-4611be43ac22" providerId="ADAL" clId="{FA5BD494-3D50-480C-9D65-36F9EBEC7415}" dt="2024-09-06T15:08:56.861" v="2866" actId="478"/>
          <ac:picMkLst>
            <pc:docMk/>
            <pc:sldMk cId="1559330301" sldId="1056"/>
            <ac:picMk id="4" creationId="{307DE24E-D64F-F2EB-6B7A-8237D2736D31}"/>
          </ac:picMkLst>
        </pc:picChg>
        <pc:picChg chg="del">
          <ac:chgData name="Georgie McGarry" userId="f4e6cd3e-4069-43c6-92f7-4611be43ac22" providerId="ADAL" clId="{FA5BD494-3D50-480C-9D65-36F9EBEC7415}" dt="2024-09-06T15:08:56.861" v="2866" actId="478"/>
          <ac:picMkLst>
            <pc:docMk/>
            <pc:sldMk cId="1559330301" sldId="1056"/>
            <ac:picMk id="6" creationId="{70A5C1C1-E6AB-B8A6-3BC7-13A9CFA55737}"/>
          </ac:picMkLst>
        </pc:picChg>
        <pc:picChg chg="del">
          <ac:chgData name="Georgie McGarry" userId="f4e6cd3e-4069-43c6-92f7-4611be43ac22" providerId="ADAL" clId="{FA5BD494-3D50-480C-9D65-36F9EBEC7415}" dt="2024-09-06T15:08:56.861" v="2866" actId="478"/>
          <ac:picMkLst>
            <pc:docMk/>
            <pc:sldMk cId="1559330301" sldId="1056"/>
            <ac:picMk id="13" creationId="{EBED6A1A-9D53-C176-9D18-D85A76375DBE}"/>
          </ac:picMkLst>
        </pc:picChg>
        <pc:picChg chg="del">
          <ac:chgData name="Georgie McGarry" userId="f4e6cd3e-4069-43c6-92f7-4611be43ac22" providerId="ADAL" clId="{FA5BD494-3D50-480C-9D65-36F9EBEC7415}" dt="2024-09-06T15:08:56.861" v="2866" actId="478"/>
          <ac:picMkLst>
            <pc:docMk/>
            <pc:sldMk cId="1559330301" sldId="1056"/>
            <ac:picMk id="14" creationId="{4F3167F7-1762-ED61-9AD3-67003D5818F0}"/>
          </ac:picMkLst>
        </pc:picChg>
      </pc:sldChg>
      <pc:sldChg chg="modSp mod modShow modNotesTx">
        <pc:chgData name="Georgie McGarry" userId="f4e6cd3e-4069-43c6-92f7-4611be43ac22" providerId="ADAL" clId="{FA5BD494-3D50-480C-9D65-36F9EBEC7415}" dt="2024-09-06T15:51:00.816" v="3402" actId="20577"/>
        <pc:sldMkLst>
          <pc:docMk/>
          <pc:sldMk cId="3958801151" sldId="1058"/>
        </pc:sldMkLst>
        <pc:spChg chg="mod">
          <ac:chgData name="Georgie McGarry" userId="f4e6cd3e-4069-43c6-92f7-4611be43ac22" providerId="ADAL" clId="{FA5BD494-3D50-480C-9D65-36F9EBEC7415}" dt="2024-09-06T15:49:45.822" v="3239" actId="20577"/>
          <ac:spMkLst>
            <pc:docMk/>
            <pc:sldMk cId="3958801151" sldId="1058"/>
            <ac:spMk id="2" creationId="{A5655791-2BE2-8FF1-49BF-BA2675C868CF}"/>
          </ac:spMkLst>
        </pc:spChg>
        <pc:spChg chg="mod">
          <ac:chgData name="Georgie McGarry" userId="f4e6cd3e-4069-43c6-92f7-4611be43ac22" providerId="ADAL" clId="{FA5BD494-3D50-480C-9D65-36F9EBEC7415}" dt="2024-09-06T15:12:21.975" v="3231" actId="20577"/>
          <ac:spMkLst>
            <pc:docMk/>
            <pc:sldMk cId="3958801151" sldId="1058"/>
            <ac:spMk id="4" creationId="{7A446069-36CF-BB84-84C0-8847FBBA62DF}"/>
          </ac:spMkLst>
        </pc:spChg>
        <pc:spChg chg="mod">
          <ac:chgData name="Georgie McGarry" userId="f4e6cd3e-4069-43c6-92f7-4611be43ac22" providerId="ADAL" clId="{FA5BD494-3D50-480C-9D65-36F9EBEC7415}" dt="2024-09-06T15:49:52.743" v="3246" actId="20577"/>
          <ac:spMkLst>
            <pc:docMk/>
            <pc:sldMk cId="3958801151" sldId="1058"/>
            <ac:spMk id="6" creationId="{531EC13E-92CA-FF05-E0BE-512B413A9FC7}"/>
          </ac:spMkLst>
        </pc:spChg>
        <pc:spChg chg="mod">
          <ac:chgData name="Georgie McGarry" userId="f4e6cd3e-4069-43c6-92f7-4611be43ac22" providerId="ADAL" clId="{FA5BD494-3D50-480C-9D65-36F9EBEC7415}" dt="2024-09-06T15:49:51.205" v="3244" actId="20577"/>
          <ac:spMkLst>
            <pc:docMk/>
            <pc:sldMk cId="3958801151" sldId="1058"/>
            <ac:spMk id="7" creationId="{8214CF0F-6ADD-66ED-9D94-CFD0B7357D7E}"/>
          </ac:spMkLst>
        </pc:spChg>
        <pc:spChg chg="mod">
          <ac:chgData name="Georgie McGarry" userId="f4e6cd3e-4069-43c6-92f7-4611be43ac22" providerId="ADAL" clId="{FA5BD494-3D50-480C-9D65-36F9EBEC7415}" dt="2024-09-06T15:49:54.911" v="3248" actId="20577"/>
          <ac:spMkLst>
            <pc:docMk/>
            <pc:sldMk cId="3958801151" sldId="1058"/>
            <ac:spMk id="8" creationId="{BBC283E7-9C99-BF62-F2AE-36838276069F}"/>
          </ac:spMkLst>
        </pc:spChg>
      </pc:sldChg>
      <pc:sldChg chg="del">
        <pc:chgData name="Georgie McGarry" userId="f4e6cd3e-4069-43c6-92f7-4611be43ac22" providerId="ADAL" clId="{FA5BD494-3D50-480C-9D65-36F9EBEC7415}" dt="2024-09-06T15:11:36.982" v="3195" actId="47"/>
        <pc:sldMkLst>
          <pc:docMk/>
          <pc:sldMk cId="2223515147" sldId="1063"/>
        </pc:sldMkLst>
      </pc:sldChg>
      <pc:sldChg chg="del mod modShow">
        <pc:chgData name="Georgie McGarry" userId="f4e6cd3e-4069-43c6-92f7-4611be43ac22" providerId="ADAL" clId="{FA5BD494-3D50-480C-9D65-36F9EBEC7415}" dt="2024-09-06T15:11:49.359" v="3199" actId="47"/>
        <pc:sldMkLst>
          <pc:docMk/>
          <pc:sldMk cId="1853900470" sldId="1064"/>
        </pc:sldMkLst>
      </pc:sldChg>
      <pc:sldChg chg="del mod modShow">
        <pc:chgData name="Georgie McGarry" userId="f4e6cd3e-4069-43c6-92f7-4611be43ac22" providerId="ADAL" clId="{FA5BD494-3D50-480C-9D65-36F9EBEC7415}" dt="2024-09-06T15:11:51.884" v="3204" actId="47"/>
        <pc:sldMkLst>
          <pc:docMk/>
          <pc:sldMk cId="1793163355" sldId="1065"/>
        </pc:sldMkLst>
      </pc:sldChg>
      <pc:sldChg chg="del mod modShow">
        <pc:chgData name="Georgie McGarry" userId="f4e6cd3e-4069-43c6-92f7-4611be43ac22" providerId="ADAL" clId="{FA5BD494-3D50-480C-9D65-36F9EBEC7415}" dt="2024-09-06T15:49:58.439" v="3250" actId="47"/>
        <pc:sldMkLst>
          <pc:docMk/>
          <pc:sldMk cId="2893242044" sldId="1066"/>
        </pc:sldMkLst>
      </pc:sldChg>
      <pc:sldChg chg="del mod modShow">
        <pc:chgData name="Georgie McGarry" userId="f4e6cd3e-4069-43c6-92f7-4611be43ac22" providerId="ADAL" clId="{FA5BD494-3D50-480C-9D65-36F9EBEC7415}" dt="2024-09-06T15:49:59.076" v="3251" actId="47"/>
        <pc:sldMkLst>
          <pc:docMk/>
          <pc:sldMk cId="1099980642" sldId="1067"/>
        </pc:sldMkLst>
      </pc:sldChg>
      <pc:sldChg chg="del mod modShow">
        <pc:chgData name="Georgie McGarry" userId="f4e6cd3e-4069-43c6-92f7-4611be43ac22" providerId="ADAL" clId="{FA5BD494-3D50-480C-9D65-36F9EBEC7415}" dt="2024-09-06T15:49:59.969" v="3252" actId="47"/>
        <pc:sldMkLst>
          <pc:docMk/>
          <pc:sldMk cId="1277632123" sldId="1069"/>
        </pc:sldMkLst>
      </pc:sldChg>
      <pc:sldChg chg="mod modShow modNotesTx">
        <pc:chgData name="Georgie McGarry" userId="f4e6cd3e-4069-43c6-92f7-4611be43ac22" providerId="ADAL" clId="{FA5BD494-3D50-480C-9D65-36F9EBEC7415}" dt="2024-09-06T15:50:37.277" v="3315" actId="20577"/>
        <pc:sldMkLst>
          <pc:docMk/>
          <pc:sldMk cId="2642138489" sldId="1070"/>
        </pc:sldMkLst>
      </pc:sldChg>
      <pc:sldChg chg="del mod modShow">
        <pc:chgData name="Georgie McGarry" userId="f4e6cd3e-4069-43c6-92f7-4611be43ac22" providerId="ADAL" clId="{FA5BD494-3D50-480C-9D65-36F9EBEC7415}" dt="2024-09-06T15:50:27.082" v="3263" actId="47"/>
        <pc:sldMkLst>
          <pc:docMk/>
          <pc:sldMk cId="1861682932" sldId="1072"/>
        </pc:sldMkLst>
      </pc:sldChg>
      <pc:sldChg chg="del mod modShow">
        <pc:chgData name="Georgie McGarry" userId="f4e6cd3e-4069-43c6-92f7-4611be43ac22" providerId="ADAL" clId="{FA5BD494-3D50-480C-9D65-36F9EBEC7415}" dt="2024-09-06T15:12:05.149" v="3208" actId="47"/>
        <pc:sldMkLst>
          <pc:docMk/>
          <pc:sldMk cId="9907496" sldId="1073"/>
        </pc:sldMkLst>
      </pc:sldChg>
      <pc:sldChg chg="del mod modShow">
        <pc:chgData name="Georgie McGarry" userId="f4e6cd3e-4069-43c6-92f7-4611be43ac22" providerId="ADAL" clId="{FA5BD494-3D50-480C-9D65-36F9EBEC7415}" dt="2024-09-06T15:12:14.249" v="3211" actId="47"/>
        <pc:sldMkLst>
          <pc:docMk/>
          <pc:sldMk cId="2418699188" sldId="1074"/>
        </pc:sldMkLst>
      </pc:sldChg>
      <pc:sldChg chg="del mod modShow">
        <pc:chgData name="Georgie McGarry" userId="f4e6cd3e-4069-43c6-92f7-4611be43ac22" providerId="ADAL" clId="{FA5BD494-3D50-480C-9D65-36F9EBEC7415}" dt="2024-09-06T15:11:49.893" v="3200" actId="47"/>
        <pc:sldMkLst>
          <pc:docMk/>
          <pc:sldMk cId="2373011933" sldId="1075"/>
        </pc:sldMkLst>
      </pc:sldChg>
      <pc:sldChg chg="del mod modShow">
        <pc:chgData name="Georgie McGarry" userId="f4e6cd3e-4069-43c6-92f7-4611be43ac22" providerId="ADAL" clId="{FA5BD494-3D50-480C-9D65-36F9EBEC7415}" dt="2024-09-06T15:11:50.447" v="3201" actId="47"/>
        <pc:sldMkLst>
          <pc:docMk/>
          <pc:sldMk cId="4265617873" sldId="1076"/>
        </pc:sldMkLst>
      </pc:sldChg>
      <pc:sldChg chg="del mod modShow">
        <pc:chgData name="Georgie McGarry" userId="f4e6cd3e-4069-43c6-92f7-4611be43ac22" providerId="ADAL" clId="{FA5BD494-3D50-480C-9D65-36F9EBEC7415}" dt="2024-09-06T15:11:50.994" v="3202" actId="47"/>
        <pc:sldMkLst>
          <pc:docMk/>
          <pc:sldMk cId="1052112195" sldId="1077"/>
        </pc:sldMkLst>
      </pc:sldChg>
      <pc:sldChg chg="del mod modShow">
        <pc:chgData name="Georgie McGarry" userId="f4e6cd3e-4069-43c6-92f7-4611be43ac22" providerId="ADAL" clId="{FA5BD494-3D50-480C-9D65-36F9EBEC7415}" dt="2024-09-06T15:11:51.430" v="3203" actId="47"/>
        <pc:sldMkLst>
          <pc:docMk/>
          <pc:sldMk cId="893655223" sldId="1078"/>
        </pc:sldMkLst>
      </pc:sldChg>
      <pc:sldChg chg="del mod modShow">
        <pc:chgData name="Georgie McGarry" userId="f4e6cd3e-4069-43c6-92f7-4611be43ac22" providerId="ADAL" clId="{FA5BD494-3D50-480C-9D65-36F9EBEC7415}" dt="2024-09-06T15:11:52.521" v="3205" actId="47"/>
        <pc:sldMkLst>
          <pc:docMk/>
          <pc:sldMk cId="2140929744" sldId="1079"/>
        </pc:sldMkLst>
      </pc:sldChg>
      <pc:sldChg chg="del mod modShow">
        <pc:chgData name="Georgie McGarry" userId="f4e6cd3e-4069-43c6-92f7-4611be43ac22" providerId="ADAL" clId="{FA5BD494-3D50-480C-9D65-36F9EBEC7415}" dt="2024-09-06T15:11:53.001" v="3206" actId="47"/>
        <pc:sldMkLst>
          <pc:docMk/>
          <pc:sldMk cId="3166648984" sldId="1080"/>
        </pc:sldMkLst>
      </pc:sldChg>
      <pc:sldChg chg="del mod modShow">
        <pc:chgData name="Georgie McGarry" userId="f4e6cd3e-4069-43c6-92f7-4611be43ac22" providerId="ADAL" clId="{FA5BD494-3D50-480C-9D65-36F9EBEC7415}" dt="2024-09-06T15:50:01.044" v="3253" actId="47"/>
        <pc:sldMkLst>
          <pc:docMk/>
          <pc:sldMk cId="2317714748" sldId="1081"/>
        </pc:sldMkLst>
      </pc:sldChg>
      <pc:sldChg chg="del mod modShow">
        <pc:chgData name="Georgie McGarry" userId="f4e6cd3e-4069-43c6-92f7-4611be43ac22" providerId="ADAL" clId="{FA5BD494-3D50-480C-9D65-36F9EBEC7415}" dt="2024-09-06T15:11:56.030" v="3207" actId="47"/>
        <pc:sldMkLst>
          <pc:docMk/>
          <pc:sldMk cId="3393631607" sldId="1082"/>
        </pc:sldMkLst>
      </pc:sldChg>
      <pc:sldChg chg="del">
        <pc:chgData name="Georgie McGarry" userId="f4e6cd3e-4069-43c6-92f7-4611be43ac22" providerId="ADAL" clId="{FA5BD494-3D50-480C-9D65-36F9EBEC7415}" dt="2024-09-06T13:58:31.695" v="419" actId="47"/>
        <pc:sldMkLst>
          <pc:docMk/>
          <pc:sldMk cId="582877860" sldId="1083"/>
        </pc:sldMkLst>
      </pc:sldChg>
      <pc:sldChg chg="addSp delSp modSp mod">
        <pc:chgData name="Georgie McGarry" userId="f4e6cd3e-4069-43c6-92f7-4611be43ac22" providerId="ADAL" clId="{FA5BD494-3D50-480C-9D65-36F9EBEC7415}" dt="2024-09-06T13:55:29.070" v="340" actId="1076"/>
        <pc:sldMkLst>
          <pc:docMk/>
          <pc:sldMk cId="1094035183" sldId="1084"/>
        </pc:sldMkLst>
        <pc:spChg chg="del mod">
          <ac:chgData name="Georgie McGarry" userId="f4e6cd3e-4069-43c6-92f7-4611be43ac22" providerId="ADAL" clId="{FA5BD494-3D50-480C-9D65-36F9EBEC7415}" dt="2024-09-06T13:54:59.670" v="329" actId="478"/>
          <ac:spMkLst>
            <pc:docMk/>
            <pc:sldMk cId="1094035183" sldId="1084"/>
            <ac:spMk id="2" creationId="{D8A5A675-044F-CDE6-D9D4-20FD03C23601}"/>
          </ac:spMkLst>
        </pc:spChg>
        <pc:spChg chg="del mod">
          <ac:chgData name="Georgie McGarry" userId="f4e6cd3e-4069-43c6-92f7-4611be43ac22" providerId="ADAL" clId="{FA5BD494-3D50-480C-9D65-36F9EBEC7415}" dt="2024-09-06T13:54:57.381" v="327" actId="478"/>
          <ac:spMkLst>
            <pc:docMk/>
            <pc:sldMk cId="1094035183" sldId="1084"/>
            <ac:spMk id="6" creationId="{5CD81173-91C5-4ED2-8DD6-708296794778}"/>
          </ac:spMkLst>
        </pc:spChg>
        <pc:spChg chg="mod">
          <ac:chgData name="Georgie McGarry" userId="f4e6cd3e-4069-43c6-92f7-4611be43ac22" providerId="ADAL" clId="{FA5BD494-3D50-480C-9D65-36F9EBEC7415}" dt="2024-09-06T13:52:42.519" v="247" actId="20577"/>
          <ac:spMkLst>
            <pc:docMk/>
            <pc:sldMk cId="1094035183" sldId="1084"/>
            <ac:spMk id="8" creationId="{07723598-7B1A-4C48-9AE5-0C25B166558A}"/>
          </ac:spMkLst>
        </pc:spChg>
        <pc:spChg chg="add del mod">
          <ac:chgData name="Georgie McGarry" userId="f4e6cd3e-4069-43c6-92f7-4611be43ac22" providerId="ADAL" clId="{FA5BD494-3D50-480C-9D65-36F9EBEC7415}" dt="2024-09-06T13:54:58.678" v="328" actId="478"/>
          <ac:spMkLst>
            <pc:docMk/>
            <pc:sldMk cId="1094035183" sldId="1084"/>
            <ac:spMk id="9" creationId="{F3365BB7-4917-1379-A928-C4B7E6D7EE23}"/>
          </ac:spMkLst>
        </pc:spChg>
        <pc:picChg chg="add mod modCrop">
          <ac:chgData name="Georgie McGarry" userId="f4e6cd3e-4069-43c6-92f7-4611be43ac22" providerId="ADAL" clId="{FA5BD494-3D50-480C-9D65-36F9EBEC7415}" dt="2024-09-06T13:55:26.856" v="339" actId="1076"/>
          <ac:picMkLst>
            <pc:docMk/>
            <pc:sldMk cId="1094035183" sldId="1084"/>
            <ac:picMk id="5" creationId="{D22B24D5-1D3E-BD41-B7ED-A7877D7AAA65}"/>
          </ac:picMkLst>
        </pc:picChg>
        <pc:picChg chg="add mod modCrop">
          <ac:chgData name="Georgie McGarry" userId="f4e6cd3e-4069-43c6-92f7-4611be43ac22" providerId="ADAL" clId="{FA5BD494-3D50-480C-9D65-36F9EBEC7415}" dt="2024-09-06T13:55:29.070" v="340" actId="1076"/>
          <ac:picMkLst>
            <pc:docMk/>
            <pc:sldMk cId="1094035183" sldId="1084"/>
            <ac:picMk id="10" creationId="{AF34707A-AE3B-E05F-A6BD-44FA7FB03704}"/>
          </ac:picMkLst>
        </pc:picChg>
      </pc:sldChg>
      <pc:sldChg chg="del">
        <pc:chgData name="Georgie McGarry" userId="f4e6cd3e-4069-43c6-92f7-4611be43ac22" providerId="ADAL" clId="{FA5BD494-3D50-480C-9D65-36F9EBEC7415}" dt="2024-09-06T13:52:28.146" v="194" actId="47"/>
        <pc:sldMkLst>
          <pc:docMk/>
          <pc:sldMk cId="2889950093" sldId="1085"/>
        </pc:sldMkLst>
      </pc:sldChg>
      <pc:sldChg chg="addSp delSp modSp mod delAnim modAnim">
        <pc:chgData name="Georgie McGarry" userId="f4e6cd3e-4069-43c6-92f7-4611be43ac22" providerId="ADAL" clId="{FA5BD494-3D50-480C-9D65-36F9EBEC7415}" dt="2024-09-06T14:11:30.274" v="971" actId="14100"/>
        <pc:sldMkLst>
          <pc:docMk/>
          <pc:sldMk cId="650423954" sldId="1086"/>
        </pc:sldMkLst>
        <pc:spChg chg="mod">
          <ac:chgData name="Georgie McGarry" userId="f4e6cd3e-4069-43c6-92f7-4611be43ac22" providerId="ADAL" clId="{FA5BD494-3D50-480C-9D65-36F9EBEC7415}" dt="2024-09-06T14:11:30.274" v="971" actId="14100"/>
          <ac:spMkLst>
            <pc:docMk/>
            <pc:sldMk cId="650423954" sldId="1086"/>
            <ac:spMk id="3" creationId="{C3DB511F-A282-03FA-27F3-ED6D43E54A5C}"/>
          </ac:spMkLst>
        </pc:spChg>
        <pc:spChg chg="add mod">
          <ac:chgData name="Georgie McGarry" userId="f4e6cd3e-4069-43c6-92f7-4611be43ac22" providerId="ADAL" clId="{FA5BD494-3D50-480C-9D65-36F9EBEC7415}" dt="2024-09-06T14:02:00.588" v="570" actId="2711"/>
          <ac:spMkLst>
            <pc:docMk/>
            <pc:sldMk cId="650423954" sldId="1086"/>
            <ac:spMk id="4" creationId="{EDC2E0CE-2B3C-C539-F587-7595E80DF79C}"/>
          </ac:spMkLst>
        </pc:spChg>
        <pc:spChg chg="mod">
          <ac:chgData name="Georgie McGarry" userId="f4e6cd3e-4069-43c6-92f7-4611be43ac22" providerId="ADAL" clId="{FA5BD494-3D50-480C-9D65-36F9EBEC7415}" dt="2024-09-06T14:02:19.494" v="580" actId="27636"/>
          <ac:spMkLst>
            <pc:docMk/>
            <pc:sldMk cId="650423954" sldId="1086"/>
            <ac:spMk id="5" creationId="{8FCD5A54-DD0E-161E-6039-C6E4666FD224}"/>
          </ac:spMkLst>
        </pc:spChg>
        <pc:spChg chg="add mod">
          <ac:chgData name="Georgie McGarry" userId="f4e6cd3e-4069-43c6-92f7-4611be43ac22" providerId="ADAL" clId="{FA5BD494-3D50-480C-9D65-36F9EBEC7415}" dt="2024-09-06T14:03:27.470" v="605" actId="14100"/>
          <ac:spMkLst>
            <pc:docMk/>
            <pc:sldMk cId="650423954" sldId="1086"/>
            <ac:spMk id="6" creationId="{2595C809-376F-08EA-FD24-2167F804C679}"/>
          </ac:spMkLst>
        </pc:spChg>
        <pc:spChg chg="add mod">
          <ac:chgData name="Georgie McGarry" userId="f4e6cd3e-4069-43c6-92f7-4611be43ac22" providerId="ADAL" clId="{FA5BD494-3D50-480C-9D65-36F9EBEC7415}" dt="2024-09-06T14:03:27.470" v="605" actId="14100"/>
          <ac:spMkLst>
            <pc:docMk/>
            <pc:sldMk cId="650423954" sldId="1086"/>
            <ac:spMk id="8" creationId="{2463F4DA-C82A-7E27-9EB9-DAC9B6BA75E7}"/>
          </ac:spMkLst>
        </pc:spChg>
        <pc:spChg chg="add mod">
          <ac:chgData name="Georgie McGarry" userId="f4e6cd3e-4069-43c6-92f7-4611be43ac22" providerId="ADAL" clId="{FA5BD494-3D50-480C-9D65-36F9EBEC7415}" dt="2024-09-06T14:03:37.372" v="607" actId="14100"/>
          <ac:spMkLst>
            <pc:docMk/>
            <pc:sldMk cId="650423954" sldId="1086"/>
            <ac:spMk id="9" creationId="{871C771A-A588-B052-4003-91B5D930BC07}"/>
          </ac:spMkLst>
        </pc:spChg>
        <pc:spChg chg="add mod">
          <ac:chgData name="Georgie McGarry" userId="f4e6cd3e-4069-43c6-92f7-4611be43ac22" providerId="ADAL" clId="{FA5BD494-3D50-480C-9D65-36F9EBEC7415}" dt="2024-09-06T14:05:56.954" v="731" actId="1036"/>
          <ac:spMkLst>
            <pc:docMk/>
            <pc:sldMk cId="650423954" sldId="1086"/>
            <ac:spMk id="10" creationId="{FBF985E6-19A0-B16D-E606-DF7D45A0D3E6}"/>
          </ac:spMkLst>
        </pc:spChg>
        <pc:spChg chg="add mod">
          <ac:chgData name="Georgie McGarry" userId="f4e6cd3e-4069-43c6-92f7-4611be43ac22" providerId="ADAL" clId="{FA5BD494-3D50-480C-9D65-36F9EBEC7415}" dt="2024-09-06T14:04:57.347" v="686" actId="14100"/>
          <ac:spMkLst>
            <pc:docMk/>
            <pc:sldMk cId="650423954" sldId="1086"/>
            <ac:spMk id="11" creationId="{6BB52BD3-762B-2111-BAC6-DA3C7B821654}"/>
          </ac:spMkLst>
        </pc:spChg>
        <pc:spChg chg="add mod">
          <ac:chgData name="Georgie McGarry" userId="f4e6cd3e-4069-43c6-92f7-4611be43ac22" providerId="ADAL" clId="{FA5BD494-3D50-480C-9D65-36F9EBEC7415}" dt="2024-09-06T14:03:44.805" v="611" actId="20577"/>
          <ac:spMkLst>
            <pc:docMk/>
            <pc:sldMk cId="650423954" sldId="1086"/>
            <ac:spMk id="12" creationId="{730E2B88-A3EC-FABD-C123-71DA989B1E02}"/>
          </ac:spMkLst>
        </pc:spChg>
        <pc:spChg chg="add mod">
          <ac:chgData name="Georgie McGarry" userId="f4e6cd3e-4069-43c6-92f7-4611be43ac22" providerId="ADAL" clId="{FA5BD494-3D50-480C-9D65-36F9EBEC7415}" dt="2024-09-06T14:05:44.093" v="719" actId="14100"/>
          <ac:spMkLst>
            <pc:docMk/>
            <pc:sldMk cId="650423954" sldId="1086"/>
            <ac:spMk id="13" creationId="{334E168E-73BE-F4C7-E2C3-E656D44D7182}"/>
          </ac:spMkLst>
        </pc:spChg>
        <pc:spChg chg="add mod">
          <ac:chgData name="Georgie McGarry" userId="f4e6cd3e-4069-43c6-92f7-4611be43ac22" providerId="ADAL" clId="{FA5BD494-3D50-480C-9D65-36F9EBEC7415}" dt="2024-09-06T14:05:54.626" v="727" actId="1035"/>
          <ac:spMkLst>
            <pc:docMk/>
            <pc:sldMk cId="650423954" sldId="1086"/>
            <ac:spMk id="14" creationId="{F1EF847B-8599-2E7D-B789-25B92F579B01}"/>
          </ac:spMkLst>
        </pc:spChg>
        <pc:spChg chg="add del mod">
          <ac:chgData name="Georgie McGarry" userId="f4e6cd3e-4069-43c6-92f7-4611be43ac22" providerId="ADAL" clId="{FA5BD494-3D50-480C-9D65-36F9EBEC7415}" dt="2024-09-06T14:05:29.501" v="713" actId="478"/>
          <ac:spMkLst>
            <pc:docMk/>
            <pc:sldMk cId="650423954" sldId="1086"/>
            <ac:spMk id="15" creationId="{FFE1F348-4711-39A4-4E79-1A6FE26A752D}"/>
          </ac:spMkLst>
        </pc:spChg>
        <pc:spChg chg="add mod">
          <ac:chgData name="Georgie McGarry" userId="f4e6cd3e-4069-43c6-92f7-4611be43ac22" providerId="ADAL" clId="{FA5BD494-3D50-480C-9D65-36F9EBEC7415}" dt="2024-09-06T14:05:56.954" v="731" actId="1036"/>
          <ac:spMkLst>
            <pc:docMk/>
            <pc:sldMk cId="650423954" sldId="1086"/>
            <ac:spMk id="16" creationId="{907292B4-4B55-CA35-2B9C-5055F7A986F4}"/>
          </ac:spMkLst>
        </pc:spChg>
        <pc:picChg chg="del">
          <ac:chgData name="Georgie McGarry" userId="f4e6cd3e-4069-43c6-92f7-4611be43ac22" providerId="ADAL" clId="{FA5BD494-3D50-480C-9D65-36F9EBEC7415}" dt="2024-09-06T13:59:00.247" v="468" actId="478"/>
          <ac:picMkLst>
            <pc:docMk/>
            <pc:sldMk cId="650423954" sldId="1086"/>
            <ac:picMk id="7" creationId="{E29B069E-1269-2A89-6FCE-34DD42677832}"/>
          </ac:picMkLst>
        </pc:picChg>
      </pc:sldChg>
      <pc:sldChg chg="del">
        <pc:chgData name="Georgie McGarry" userId="f4e6cd3e-4069-43c6-92f7-4611be43ac22" providerId="ADAL" clId="{FA5BD494-3D50-480C-9D65-36F9EBEC7415}" dt="2024-09-06T14:05:59.952" v="732" actId="47"/>
        <pc:sldMkLst>
          <pc:docMk/>
          <pc:sldMk cId="1365799598" sldId="1087"/>
        </pc:sldMkLst>
      </pc:sldChg>
      <pc:sldChg chg="del">
        <pc:chgData name="Georgie McGarry" userId="f4e6cd3e-4069-43c6-92f7-4611be43ac22" providerId="ADAL" clId="{FA5BD494-3D50-480C-9D65-36F9EBEC7415}" dt="2024-09-06T14:06:01.118" v="733" actId="47"/>
        <pc:sldMkLst>
          <pc:docMk/>
          <pc:sldMk cId="3533503438" sldId="1088"/>
        </pc:sldMkLst>
      </pc:sldChg>
      <pc:sldChg chg="del mod modShow">
        <pc:chgData name="Georgie McGarry" userId="f4e6cd3e-4069-43c6-92f7-4611be43ac22" providerId="ADAL" clId="{FA5BD494-3D50-480C-9D65-36F9EBEC7415}" dt="2024-09-06T15:12:13.295" v="3210" actId="47"/>
        <pc:sldMkLst>
          <pc:docMk/>
          <pc:sldMk cId="2774029936" sldId="1089"/>
        </pc:sldMkLst>
      </pc:sldChg>
      <pc:sldChg chg="del mod modShow">
        <pc:chgData name="Georgie McGarry" userId="f4e6cd3e-4069-43c6-92f7-4611be43ac22" providerId="ADAL" clId="{FA5BD494-3D50-480C-9D65-36F9EBEC7415}" dt="2024-09-06T15:50:27.920" v="3264" actId="47"/>
        <pc:sldMkLst>
          <pc:docMk/>
          <pc:sldMk cId="3489858711" sldId="1090"/>
        </pc:sldMkLst>
      </pc:sldChg>
      <pc:sldChg chg="del mod modShow">
        <pc:chgData name="Georgie McGarry" userId="f4e6cd3e-4069-43c6-92f7-4611be43ac22" providerId="ADAL" clId="{FA5BD494-3D50-480C-9D65-36F9EBEC7415}" dt="2024-09-06T15:12:05.706" v="3209" actId="47"/>
        <pc:sldMkLst>
          <pc:docMk/>
          <pc:sldMk cId="3920595042" sldId="1091"/>
        </pc:sldMkLst>
      </pc:sldChg>
      <pc:sldChg chg="addSp delSp modSp add mod">
        <pc:chgData name="Georgie McGarry" userId="f4e6cd3e-4069-43c6-92f7-4611be43ac22" providerId="ADAL" clId="{FA5BD494-3D50-480C-9D65-36F9EBEC7415}" dt="2024-09-06T13:58:25.331" v="418" actId="27107"/>
        <pc:sldMkLst>
          <pc:docMk/>
          <pc:sldMk cId="3223132677" sldId="1092"/>
        </pc:sldMkLst>
        <pc:spChg chg="mod">
          <ac:chgData name="Georgie McGarry" userId="f4e6cd3e-4069-43c6-92f7-4611be43ac22" providerId="ADAL" clId="{FA5BD494-3D50-480C-9D65-36F9EBEC7415}" dt="2024-09-06T13:58:14.617" v="408" actId="14100"/>
          <ac:spMkLst>
            <pc:docMk/>
            <pc:sldMk cId="3223132677" sldId="1092"/>
            <ac:spMk id="2" creationId="{D8A5A675-044F-CDE6-D9D4-20FD03C23601}"/>
          </ac:spMkLst>
        </pc:spChg>
        <pc:spChg chg="mod">
          <ac:chgData name="Georgie McGarry" userId="f4e6cd3e-4069-43c6-92f7-4611be43ac22" providerId="ADAL" clId="{FA5BD494-3D50-480C-9D65-36F9EBEC7415}" dt="2024-09-06T13:57:15.799" v="386" actId="123"/>
          <ac:spMkLst>
            <pc:docMk/>
            <pc:sldMk cId="3223132677" sldId="1092"/>
            <ac:spMk id="3" creationId="{CDDF18AF-18C3-07F6-962F-71B75B3A11FB}"/>
          </ac:spMkLst>
        </pc:spChg>
        <pc:spChg chg="add del mod">
          <ac:chgData name="Georgie McGarry" userId="f4e6cd3e-4069-43c6-92f7-4611be43ac22" providerId="ADAL" clId="{FA5BD494-3D50-480C-9D65-36F9EBEC7415}" dt="2024-09-06T13:56:18.554" v="354" actId="478"/>
          <ac:spMkLst>
            <pc:docMk/>
            <pc:sldMk cId="3223132677" sldId="1092"/>
            <ac:spMk id="5" creationId="{9E15CD79-BA16-2069-5717-025DCBB7D596}"/>
          </ac:spMkLst>
        </pc:spChg>
        <pc:spChg chg="add del mod">
          <ac:chgData name="Georgie McGarry" userId="f4e6cd3e-4069-43c6-92f7-4611be43ac22" providerId="ADAL" clId="{FA5BD494-3D50-480C-9D65-36F9EBEC7415}" dt="2024-09-06T13:58:25.331" v="418" actId="27107"/>
          <ac:spMkLst>
            <pc:docMk/>
            <pc:sldMk cId="3223132677" sldId="1092"/>
            <ac:spMk id="6" creationId="{5CD81173-91C5-4ED2-8DD6-708296794778}"/>
          </ac:spMkLst>
        </pc:spChg>
        <pc:spChg chg="mod">
          <ac:chgData name="Georgie McGarry" userId="f4e6cd3e-4069-43c6-92f7-4611be43ac22" providerId="ADAL" clId="{FA5BD494-3D50-480C-9D65-36F9EBEC7415}" dt="2024-09-06T13:58:19.366" v="417" actId="20577"/>
          <ac:spMkLst>
            <pc:docMk/>
            <pc:sldMk cId="3223132677" sldId="1092"/>
            <ac:spMk id="8" creationId="{07723598-7B1A-4C48-9AE5-0C25B166558A}"/>
          </ac:spMkLst>
        </pc:spChg>
      </pc:sldChg>
      <pc:sldChg chg="addSp delSp modSp add mod delAnim modAnim">
        <pc:chgData name="Georgie McGarry" userId="f4e6cd3e-4069-43c6-92f7-4611be43ac22" providerId="ADAL" clId="{FA5BD494-3D50-480C-9D65-36F9EBEC7415}" dt="2024-09-06T14:21:37.816" v="1369" actId="1076"/>
        <pc:sldMkLst>
          <pc:docMk/>
          <pc:sldMk cId="716467811" sldId="1093"/>
        </pc:sldMkLst>
        <pc:spChg chg="mod">
          <ac:chgData name="Georgie McGarry" userId="f4e6cd3e-4069-43c6-92f7-4611be43ac22" providerId="ADAL" clId="{FA5BD494-3D50-480C-9D65-36F9EBEC7415}" dt="2024-09-06T14:11:27.372" v="970" actId="14100"/>
          <ac:spMkLst>
            <pc:docMk/>
            <pc:sldMk cId="716467811" sldId="1093"/>
            <ac:spMk id="3" creationId="{C3DB511F-A282-03FA-27F3-ED6D43E54A5C}"/>
          </ac:spMkLst>
        </pc:spChg>
        <pc:spChg chg="mod">
          <ac:chgData name="Georgie McGarry" userId="f4e6cd3e-4069-43c6-92f7-4611be43ac22" providerId="ADAL" clId="{FA5BD494-3D50-480C-9D65-36F9EBEC7415}" dt="2024-09-06T14:06:05.876" v="735" actId="20577"/>
          <ac:spMkLst>
            <pc:docMk/>
            <pc:sldMk cId="716467811" sldId="1093"/>
            <ac:spMk id="4" creationId="{EDC2E0CE-2B3C-C539-F587-7595E80DF79C}"/>
          </ac:spMkLst>
        </pc:spChg>
        <pc:spChg chg="mod">
          <ac:chgData name="Georgie McGarry" userId="f4e6cd3e-4069-43c6-92f7-4611be43ac22" providerId="ADAL" clId="{FA5BD494-3D50-480C-9D65-36F9EBEC7415}" dt="2024-09-06T14:10:36.087" v="948" actId="408"/>
          <ac:spMkLst>
            <pc:docMk/>
            <pc:sldMk cId="716467811" sldId="1093"/>
            <ac:spMk id="5" creationId="{8FCD5A54-DD0E-161E-6039-C6E4666FD224}"/>
          </ac:spMkLst>
        </pc:spChg>
        <pc:spChg chg="mod">
          <ac:chgData name="Georgie McGarry" userId="f4e6cd3e-4069-43c6-92f7-4611be43ac22" providerId="ADAL" clId="{FA5BD494-3D50-480C-9D65-36F9EBEC7415}" dt="2024-09-06T14:21:37.816" v="1369" actId="1076"/>
          <ac:spMkLst>
            <pc:docMk/>
            <pc:sldMk cId="716467811" sldId="1093"/>
            <ac:spMk id="6" creationId="{2595C809-376F-08EA-FD24-2167F804C679}"/>
          </ac:spMkLst>
        </pc:spChg>
        <pc:spChg chg="add mod">
          <ac:chgData name="Georgie McGarry" userId="f4e6cd3e-4069-43c6-92f7-4611be43ac22" providerId="ADAL" clId="{FA5BD494-3D50-480C-9D65-36F9EBEC7415}" dt="2024-09-06T14:21:32.979" v="1368" actId="1036"/>
          <ac:spMkLst>
            <pc:docMk/>
            <pc:sldMk cId="716467811" sldId="1093"/>
            <ac:spMk id="7" creationId="{38B72B1F-AC17-8AAE-2E4F-05CAF2CCB5A8}"/>
          </ac:spMkLst>
        </pc:spChg>
        <pc:spChg chg="mod">
          <ac:chgData name="Georgie McGarry" userId="f4e6cd3e-4069-43c6-92f7-4611be43ac22" providerId="ADAL" clId="{FA5BD494-3D50-480C-9D65-36F9EBEC7415}" dt="2024-09-06T14:21:32.979" v="1368" actId="1036"/>
          <ac:spMkLst>
            <pc:docMk/>
            <pc:sldMk cId="716467811" sldId="1093"/>
            <ac:spMk id="8" creationId="{2463F4DA-C82A-7E27-9EB9-DAC9B6BA75E7}"/>
          </ac:spMkLst>
        </pc:spChg>
        <pc:spChg chg="mod">
          <ac:chgData name="Georgie McGarry" userId="f4e6cd3e-4069-43c6-92f7-4611be43ac22" providerId="ADAL" clId="{FA5BD494-3D50-480C-9D65-36F9EBEC7415}" dt="2024-09-06T14:21:32.979" v="1368" actId="1036"/>
          <ac:spMkLst>
            <pc:docMk/>
            <pc:sldMk cId="716467811" sldId="1093"/>
            <ac:spMk id="9" creationId="{871C771A-A588-B052-4003-91B5D930BC07}"/>
          </ac:spMkLst>
        </pc:spChg>
        <pc:spChg chg="mod">
          <ac:chgData name="Georgie McGarry" userId="f4e6cd3e-4069-43c6-92f7-4611be43ac22" providerId="ADAL" clId="{FA5BD494-3D50-480C-9D65-36F9EBEC7415}" dt="2024-09-06T14:21:32.979" v="1368" actId="1036"/>
          <ac:spMkLst>
            <pc:docMk/>
            <pc:sldMk cId="716467811" sldId="1093"/>
            <ac:spMk id="10" creationId="{FBF985E6-19A0-B16D-E606-DF7D45A0D3E6}"/>
          </ac:spMkLst>
        </pc:spChg>
        <pc:spChg chg="del mod">
          <ac:chgData name="Georgie McGarry" userId="f4e6cd3e-4069-43c6-92f7-4611be43ac22" providerId="ADAL" clId="{FA5BD494-3D50-480C-9D65-36F9EBEC7415}" dt="2024-09-06T14:11:22.159" v="969" actId="478"/>
          <ac:spMkLst>
            <pc:docMk/>
            <pc:sldMk cId="716467811" sldId="1093"/>
            <ac:spMk id="11" creationId="{6BB52BD3-762B-2111-BAC6-DA3C7B821654}"/>
          </ac:spMkLst>
        </pc:spChg>
        <pc:spChg chg="del mod">
          <ac:chgData name="Georgie McGarry" userId="f4e6cd3e-4069-43c6-92f7-4611be43ac22" providerId="ADAL" clId="{FA5BD494-3D50-480C-9D65-36F9EBEC7415}" dt="2024-09-06T14:11:22.159" v="969" actId="478"/>
          <ac:spMkLst>
            <pc:docMk/>
            <pc:sldMk cId="716467811" sldId="1093"/>
            <ac:spMk id="12" creationId="{730E2B88-A3EC-FABD-C123-71DA989B1E02}"/>
          </ac:spMkLst>
        </pc:spChg>
        <pc:spChg chg="del mod">
          <ac:chgData name="Georgie McGarry" userId="f4e6cd3e-4069-43c6-92f7-4611be43ac22" providerId="ADAL" clId="{FA5BD494-3D50-480C-9D65-36F9EBEC7415}" dt="2024-09-06T14:11:22.159" v="969" actId="478"/>
          <ac:spMkLst>
            <pc:docMk/>
            <pc:sldMk cId="716467811" sldId="1093"/>
            <ac:spMk id="13" creationId="{334E168E-73BE-F4C7-E2C3-E656D44D7182}"/>
          </ac:spMkLst>
        </pc:spChg>
        <pc:spChg chg="del mod">
          <ac:chgData name="Georgie McGarry" userId="f4e6cd3e-4069-43c6-92f7-4611be43ac22" providerId="ADAL" clId="{FA5BD494-3D50-480C-9D65-36F9EBEC7415}" dt="2024-09-06T14:11:22.159" v="969" actId="478"/>
          <ac:spMkLst>
            <pc:docMk/>
            <pc:sldMk cId="716467811" sldId="1093"/>
            <ac:spMk id="14" creationId="{F1EF847B-8599-2E7D-B789-25B92F579B01}"/>
          </ac:spMkLst>
        </pc:spChg>
        <pc:spChg chg="add mod">
          <ac:chgData name="Georgie McGarry" userId="f4e6cd3e-4069-43c6-92f7-4611be43ac22" providerId="ADAL" clId="{FA5BD494-3D50-480C-9D65-36F9EBEC7415}" dt="2024-09-06T14:21:32.979" v="1368" actId="1036"/>
          <ac:spMkLst>
            <pc:docMk/>
            <pc:sldMk cId="716467811" sldId="1093"/>
            <ac:spMk id="15" creationId="{58AD6D10-B4B7-EAA0-57EE-F2F2D7D98D84}"/>
          </ac:spMkLst>
        </pc:spChg>
        <pc:spChg chg="del mod">
          <ac:chgData name="Georgie McGarry" userId="f4e6cd3e-4069-43c6-92f7-4611be43ac22" providerId="ADAL" clId="{FA5BD494-3D50-480C-9D65-36F9EBEC7415}" dt="2024-09-06T14:11:22.159" v="969" actId="478"/>
          <ac:spMkLst>
            <pc:docMk/>
            <pc:sldMk cId="716467811" sldId="1093"/>
            <ac:spMk id="16" creationId="{907292B4-4B55-CA35-2B9C-5055F7A986F4}"/>
          </ac:spMkLst>
        </pc:spChg>
      </pc:sldChg>
      <pc:sldChg chg="addSp delSp modSp add mod delAnim modAnim">
        <pc:chgData name="Georgie McGarry" userId="f4e6cd3e-4069-43c6-92f7-4611be43ac22" providerId="ADAL" clId="{FA5BD494-3D50-480C-9D65-36F9EBEC7415}" dt="2024-09-06T14:21:53.020" v="1379" actId="1076"/>
        <pc:sldMkLst>
          <pc:docMk/>
          <pc:sldMk cId="501956609" sldId="1094"/>
        </pc:sldMkLst>
        <pc:spChg chg="mod">
          <ac:chgData name="Georgie McGarry" userId="f4e6cd3e-4069-43c6-92f7-4611be43ac22" providerId="ADAL" clId="{FA5BD494-3D50-480C-9D65-36F9EBEC7415}" dt="2024-09-06T14:11:35" v="973" actId="20577"/>
          <ac:spMkLst>
            <pc:docMk/>
            <pc:sldMk cId="501956609" sldId="1094"/>
            <ac:spMk id="4" creationId="{EDC2E0CE-2B3C-C539-F587-7595E80DF79C}"/>
          </ac:spMkLst>
        </pc:spChg>
        <pc:spChg chg="mod">
          <ac:chgData name="Georgie McGarry" userId="f4e6cd3e-4069-43c6-92f7-4611be43ac22" providerId="ADAL" clId="{FA5BD494-3D50-480C-9D65-36F9EBEC7415}" dt="2024-09-06T14:12:40.300" v="1044" actId="14100"/>
          <ac:spMkLst>
            <pc:docMk/>
            <pc:sldMk cId="501956609" sldId="1094"/>
            <ac:spMk id="5" creationId="{8FCD5A54-DD0E-161E-6039-C6E4666FD224}"/>
          </ac:spMkLst>
        </pc:spChg>
        <pc:spChg chg="mod">
          <ac:chgData name="Georgie McGarry" userId="f4e6cd3e-4069-43c6-92f7-4611be43ac22" providerId="ADAL" clId="{FA5BD494-3D50-480C-9D65-36F9EBEC7415}" dt="2024-09-06T14:21:53.020" v="1379" actId="1076"/>
          <ac:spMkLst>
            <pc:docMk/>
            <pc:sldMk cId="501956609" sldId="1094"/>
            <ac:spMk id="6" creationId="{2595C809-376F-08EA-FD24-2167F804C679}"/>
          </ac:spMkLst>
        </pc:spChg>
        <pc:spChg chg="mod">
          <ac:chgData name="Georgie McGarry" userId="f4e6cd3e-4069-43c6-92f7-4611be43ac22" providerId="ADAL" clId="{FA5BD494-3D50-480C-9D65-36F9EBEC7415}" dt="2024-09-06T14:14:14.703" v="1106" actId="20577"/>
          <ac:spMkLst>
            <pc:docMk/>
            <pc:sldMk cId="501956609" sldId="1094"/>
            <ac:spMk id="7" creationId="{38B72B1F-AC17-8AAE-2E4F-05CAF2CCB5A8}"/>
          </ac:spMkLst>
        </pc:spChg>
        <pc:spChg chg="mod">
          <ac:chgData name="Georgie McGarry" userId="f4e6cd3e-4069-43c6-92f7-4611be43ac22" providerId="ADAL" clId="{FA5BD494-3D50-480C-9D65-36F9EBEC7415}" dt="2024-09-06T14:13:55.783" v="1091" actId="20577"/>
          <ac:spMkLst>
            <pc:docMk/>
            <pc:sldMk cId="501956609" sldId="1094"/>
            <ac:spMk id="8" creationId="{2463F4DA-C82A-7E27-9EB9-DAC9B6BA75E7}"/>
          </ac:spMkLst>
        </pc:spChg>
        <pc:spChg chg="mod">
          <ac:chgData name="Georgie McGarry" userId="f4e6cd3e-4069-43c6-92f7-4611be43ac22" providerId="ADAL" clId="{FA5BD494-3D50-480C-9D65-36F9EBEC7415}" dt="2024-09-06T14:14:19.418" v="1110" actId="20577"/>
          <ac:spMkLst>
            <pc:docMk/>
            <pc:sldMk cId="501956609" sldId="1094"/>
            <ac:spMk id="9" creationId="{871C771A-A588-B052-4003-91B5D930BC07}"/>
          </ac:spMkLst>
        </pc:spChg>
        <pc:spChg chg="mod">
          <ac:chgData name="Georgie McGarry" userId="f4e6cd3e-4069-43c6-92f7-4611be43ac22" providerId="ADAL" clId="{FA5BD494-3D50-480C-9D65-36F9EBEC7415}" dt="2024-09-06T14:14:23.673" v="1116" actId="20577"/>
          <ac:spMkLst>
            <pc:docMk/>
            <pc:sldMk cId="501956609" sldId="1094"/>
            <ac:spMk id="10" creationId="{FBF985E6-19A0-B16D-E606-DF7D45A0D3E6}"/>
          </ac:spMkLst>
        </pc:spChg>
        <pc:spChg chg="add mod">
          <ac:chgData name="Georgie McGarry" userId="f4e6cd3e-4069-43c6-92f7-4611be43ac22" providerId="ADAL" clId="{FA5BD494-3D50-480C-9D65-36F9EBEC7415}" dt="2024-09-06T14:12:04.628" v="1019" actId="114"/>
          <ac:spMkLst>
            <pc:docMk/>
            <pc:sldMk cId="501956609" sldId="1094"/>
            <ac:spMk id="11" creationId="{5CEBDDCD-F3AC-9E2A-9771-867E9EED33AE}"/>
          </ac:spMkLst>
        </pc:spChg>
        <pc:spChg chg="add mod">
          <ac:chgData name="Georgie McGarry" userId="f4e6cd3e-4069-43c6-92f7-4611be43ac22" providerId="ADAL" clId="{FA5BD494-3D50-480C-9D65-36F9EBEC7415}" dt="2024-09-06T14:17:42.291" v="1235" actId="1076"/>
          <ac:spMkLst>
            <pc:docMk/>
            <pc:sldMk cId="501956609" sldId="1094"/>
            <ac:spMk id="12" creationId="{A8940345-E813-B795-A573-D75DA026DBCF}"/>
          </ac:spMkLst>
        </pc:spChg>
        <pc:spChg chg="add mod">
          <ac:chgData name="Georgie McGarry" userId="f4e6cd3e-4069-43c6-92f7-4611be43ac22" providerId="ADAL" clId="{FA5BD494-3D50-480C-9D65-36F9EBEC7415}" dt="2024-09-06T14:17:42.291" v="1235" actId="1076"/>
          <ac:spMkLst>
            <pc:docMk/>
            <pc:sldMk cId="501956609" sldId="1094"/>
            <ac:spMk id="13" creationId="{A665E8B0-0AB3-4610-EF43-C9959B2AE1F0}"/>
          </ac:spMkLst>
        </pc:spChg>
        <pc:spChg chg="add mod">
          <ac:chgData name="Georgie McGarry" userId="f4e6cd3e-4069-43c6-92f7-4611be43ac22" providerId="ADAL" clId="{FA5BD494-3D50-480C-9D65-36F9EBEC7415}" dt="2024-09-06T14:17:42.291" v="1235" actId="1076"/>
          <ac:spMkLst>
            <pc:docMk/>
            <pc:sldMk cId="501956609" sldId="1094"/>
            <ac:spMk id="14" creationId="{46ADCD29-A924-C3EC-A220-012F50F913D9}"/>
          </ac:spMkLst>
        </pc:spChg>
        <pc:spChg chg="mod">
          <ac:chgData name="Georgie McGarry" userId="f4e6cd3e-4069-43c6-92f7-4611be43ac22" providerId="ADAL" clId="{FA5BD494-3D50-480C-9D65-36F9EBEC7415}" dt="2024-09-06T14:14:07.311" v="1100" actId="20577"/>
          <ac:spMkLst>
            <pc:docMk/>
            <pc:sldMk cId="501956609" sldId="1094"/>
            <ac:spMk id="15" creationId="{58AD6D10-B4B7-EAA0-57EE-F2F2D7D98D84}"/>
          </ac:spMkLst>
        </pc:spChg>
        <pc:spChg chg="add mod">
          <ac:chgData name="Georgie McGarry" userId="f4e6cd3e-4069-43c6-92f7-4611be43ac22" providerId="ADAL" clId="{FA5BD494-3D50-480C-9D65-36F9EBEC7415}" dt="2024-09-06T14:17:42.291" v="1235" actId="1076"/>
          <ac:spMkLst>
            <pc:docMk/>
            <pc:sldMk cId="501956609" sldId="1094"/>
            <ac:spMk id="16" creationId="{879CE441-1560-CA78-D52C-03423BB522BE}"/>
          </ac:spMkLst>
        </pc:spChg>
        <pc:spChg chg="add del mod">
          <ac:chgData name="Georgie McGarry" userId="f4e6cd3e-4069-43c6-92f7-4611be43ac22" providerId="ADAL" clId="{FA5BD494-3D50-480C-9D65-36F9EBEC7415}" dt="2024-09-06T14:17:07.913" v="1218" actId="478"/>
          <ac:spMkLst>
            <pc:docMk/>
            <pc:sldMk cId="501956609" sldId="1094"/>
            <ac:spMk id="17" creationId="{342B56B4-B369-3607-7F5E-5E50C982C497}"/>
          </ac:spMkLst>
        </pc:spChg>
        <pc:spChg chg="add mod">
          <ac:chgData name="Georgie McGarry" userId="f4e6cd3e-4069-43c6-92f7-4611be43ac22" providerId="ADAL" clId="{FA5BD494-3D50-480C-9D65-36F9EBEC7415}" dt="2024-09-06T14:17:42.291" v="1235" actId="1076"/>
          <ac:spMkLst>
            <pc:docMk/>
            <pc:sldMk cId="501956609" sldId="1094"/>
            <ac:spMk id="18" creationId="{98FE66D5-8D36-CB7D-D964-67980C9ACDB1}"/>
          </ac:spMkLst>
        </pc:spChg>
        <pc:spChg chg="add del mod">
          <ac:chgData name="Georgie McGarry" userId="f4e6cd3e-4069-43c6-92f7-4611be43ac22" providerId="ADAL" clId="{FA5BD494-3D50-480C-9D65-36F9EBEC7415}" dt="2024-09-06T14:17:06.371" v="1217" actId="478"/>
          <ac:spMkLst>
            <pc:docMk/>
            <pc:sldMk cId="501956609" sldId="1094"/>
            <ac:spMk id="19" creationId="{94973609-F746-11A4-466E-D80C5C71D47E}"/>
          </ac:spMkLst>
        </pc:spChg>
        <pc:spChg chg="add mod">
          <ac:chgData name="Georgie McGarry" userId="f4e6cd3e-4069-43c6-92f7-4611be43ac22" providerId="ADAL" clId="{FA5BD494-3D50-480C-9D65-36F9EBEC7415}" dt="2024-09-06T14:17:42.291" v="1235" actId="1076"/>
          <ac:spMkLst>
            <pc:docMk/>
            <pc:sldMk cId="501956609" sldId="1094"/>
            <ac:spMk id="20" creationId="{B4508C55-5FE6-C720-99F3-49E9D28CC823}"/>
          </ac:spMkLst>
        </pc:spChg>
      </pc:sldChg>
      <pc:sldChg chg="delSp modSp add mod delAnim">
        <pc:chgData name="Georgie McGarry" userId="f4e6cd3e-4069-43c6-92f7-4611be43ac22" providerId="ADAL" clId="{FA5BD494-3D50-480C-9D65-36F9EBEC7415}" dt="2024-09-06T14:26:24.616" v="1574" actId="14100"/>
        <pc:sldMkLst>
          <pc:docMk/>
          <pc:sldMk cId="1327009586" sldId="1095"/>
        </pc:sldMkLst>
        <pc:spChg chg="mod">
          <ac:chgData name="Georgie McGarry" userId="f4e6cd3e-4069-43c6-92f7-4611be43ac22" providerId="ADAL" clId="{FA5BD494-3D50-480C-9D65-36F9EBEC7415}" dt="2024-09-06T14:19:14.122" v="1262" actId="20577"/>
          <ac:spMkLst>
            <pc:docMk/>
            <pc:sldMk cId="1327009586" sldId="1095"/>
            <ac:spMk id="3" creationId="{C3DB511F-A282-03FA-27F3-ED6D43E54A5C}"/>
          </ac:spMkLst>
        </pc:spChg>
        <pc:spChg chg="del">
          <ac:chgData name="Georgie McGarry" userId="f4e6cd3e-4069-43c6-92f7-4611be43ac22" providerId="ADAL" clId="{FA5BD494-3D50-480C-9D65-36F9EBEC7415}" dt="2024-09-06T14:19:22.615" v="1264" actId="478"/>
          <ac:spMkLst>
            <pc:docMk/>
            <pc:sldMk cId="1327009586" sldId="1095"/>
            <ac:spMk id="4" creationId="{EDC2E0CE-2B3C-C539-F587-7595E80DF79C}"/>
          </ac:spMkLst>
        </pc:spChg>
        <pc:spChg chg="mod">
          <ac:chgData name="Georgie McGarry" userId="f4e6cd3e-4069-43c6-92f7-4611be43ac22" providerId="ADAL" clId="{FA5BD494-3D50-480C-9D65-36F9EBEC7415}" dt="2024-09-06T14:23:41.440" v="1446" actId="1037"/>
          <ac:spMkLst>
            <pc:docMk/>
            <pc:sldMk cId="1327009586" sldId="1095"/>
            <ac:spMk id="5" creationId="{8FCD5A54-DD0E-161E-6039-C6E4666FD224}"/>
          </ac:spMkLst>
        </pc:spChg>
        <pc:spChg chg="mod">
          <ac:chgData name="Georgie McGarry" userId="f4e6cd3e-4069-43c6-92f7-4611be43ac22" providerId="ADAL" clId="{FA5BD494-3D50-480C-9D65-36F9EBEC7415}" dt="2024-09-06T14:23:41.440" v="1446" actId="1037"/>
          <ac:spMkLst>
            <pc:docMk/>
            <pc:sldMk cId="1327009586" sldId="1095"/>
            <ac:spMk id="6" creationId="{2595C809-376F-08EA-FD24-2167F804C679}"/>
          </ac:spMkLst>
        </pc:spChg>
        <pc:spChg chg="mod">
          <ac:chgData name="Georgie McGarry" userId="f4e6cd3e-4069-43c6-92f7-4611be43ac22" providerId="ADAL" clId="{FA5BD494-3D50-480C-9D65-36F9EBEC7415}" dt="2024-09-06T14:25:53.999" v="1542" actId="14100"/>
          <ac:spMkLst>
            <pc:docMk/>
            <pc:sldMk cId="1327009586" sldId="1095"/>
            <ac:spMk id="7" creationId="{38B72B1F-AC17-8AAE-2E4F-05CAF2CCB5A8}"/>
          </ac:spMkLst>
        </pc:spChg>
        <pc:spChg chg="mod">
          <ac:chgData name="Georgie McGarry" userId="f4e6cd3e-4069-43c6-92f7-4611be43ac22" providerId="ADAL" clId="{FA5BD494-3D50-480C-9D65-36F9EBEC7415}" dt="2024-09-06T14:24:25.370" v="1482" actId="20577"/>
          <ac:spMkLst>
            <pc:docMk/>
            <pc:sldMk cId="1327009586" sldId="1095"/>
            <ac:spMk id="8" creationId="{2463F4DA-C82A-7E27-9EB9-DAC9B6BA75E7}"/>
          </ac:spMkLst>
        </pc:spChg>
        <pc:spChg chg="mod">
          <ac:chgData name="Georgie McGarry" userId="f4e6cd3e-4069-43c6-92f7-4611be43ac22" providerId="ADAL" clId="{FA5BD494-3D50-480C-9D65-36F9EBEC7415}" dt="2024-09-06T14:26:11.040" v="1560" actId="14100"/>
          <ac:spMkLst>
            <pc:docMk/>
            <pc:sldMk cId="1327009586" sldId="1095"/>
            <ac:spMk id="9" creationId="{871C771A-A588-B052-4003-91B5D930BC07}"/>
          </ac:spMkLst>
        </pc:spChg>
        <pc:spChg chg="mod">
          <ac:chgData name="Georgie McGarry" userId="f4e6cd3e-4069-43c6-92f7-4611be43ac22" providerId="ADAL" clId="{FA5BD494-3D50-480C-9D65-36F9EBEC7415}" dt="2024-09-06T14:26:24.616" v="1574" actId="14100"/>
          <ac:spMkLst>
            <pc:docMk/>
            <pc:sldMk cId="1327009586" sldId="1095"/>
            <ac:spMk id="10" creationId="{FBF985E6-19A0-B16D-E606-DF7D45A0D3E6}"/>
          </ac:spMkLst>
        </pc:spChg>
        <pc:spChg chg="del">
          <ac:chgData name="Georgie McGarry" userId="f4e6cd3e-4069-43c6-92f7-4611be43ac22" providerId="ADAL" clId="{FA5BD494-3D50-480C-9D65-36F9EBEC7415}" dt="2024-09-06T14:19:17.192" v="1263" actId="478"/>
          <ac:spMkLst>
            <pc:docMk/>
            <pc:sldMk cId="1327009586" sldId="1095"/>
            <ac:spMk id="11" creationId="{5CEBDDCD-F3AC-9E2A-9771-867E9EED33AE}"/>
          </ac:spMkLst>
        </pc:spChg>
        <pc:spChg chg="del">
          <ac:chgData name="Georgie McGarry" userId="f4e6cd3e-4069-43c6-92f7-4611be43ac22" providerId="ADAL" clId="{FA5BD494-3D50-480C-9D65-36F9EBEC7415}" dt="2024-09-06T14:19:24.884" v="1265" actId="478"/>
          <ac:spMkLst>
            <pc:docMk/>
            <pc:sldMk cId="1327009586" sldId="1095"/>
            <ac:spMk id="12" creationId="{A8940345-E813-B795-A573-D75DA026DBCF}"/>
          </ac:spMkLst>
        </pc:spChg>
        <pc:spChg chg="del">
          <ac:chgData name="Georgie McGarry" userId="f4e6cd3e-4069-43c6-92f7-4611be43ac22" providerId="ADAL" clId="{FA5BD494-3D50-480C-9D65-36F9EBEC7415}" dt="2024-09-06T14:19:24.884" v="1265" actId="478"/>
          <ac:spMkLst>
            <pc:docMk/>
            <pc:sldMk cId="1327009586" sldId="1095"/>
            <ac:spMk id="13" creationId="{A665E8B0-0AB3-4610-EF43-C9959B2AE1F0}"/>
          </ac:spMkLst>
        </pc:spChg>
        <pc:spChg chg="del">
          <ac:chgData name="Georgie McGarry" userId="f4e6cd3e-4069-43c6-92f7-4611be43ac22" providerId="ADAL" clId="{FA5BD494-3D50-480C-9D65-36F9EBEC7415}" dt="2024-09-06T14:19:24.884" v="1265" actId="478"/>
          <ac:spMkLst>
            <pc:docMk/>
            <pc:sldMk cId="1327009586" sldId="1095"/>
            <ac:spMk id="14" creationId="{46ADCD29-A924-C3EC-A220-012F50F913D9}"/>
          </ac:spMkLst>
        </pc:spChg>
        <pc:spChg chg="mod">
          <ac:chgData name="Georgie McGarry" userId="f4e6cd3e-4069-43c6-92f7-4611be43ac22" providerId="ADAL" clId="{FA5BD494-3D50-480C-9D65-36F9EBEC7415}" dt="2024-09-06T14:25:52.044" v="1541" actId="14100"/>
          <ac:spMkLst>
            <pc:docMk/>
            <pc:sldMk cId="1327009586" sldId="1095"/>
            <ac:spMk id="15" creationId="{58AD6D10-B4B7-EAA0-57EE-F2F2D7D98D84}"/>
          </ac:spMkLst>
        </pc:spChg>
        <pc:spChg chg="del">
          <ac:chgData name="Georgie McGarry" userId="f4e6cd3e-4069-43c6-92f7-4611be43ac22" providerId="ADAL" clId="{FA5BD494-3D50-480C-9D65-36F9EBEC7415}" dt="2024-09-06T14:19:24.884" v="1265" actId="478"/>
          <ac:spMkLst>
            <pc:docMk/>
            <pc:sldMk cId="1327009586" sldId="1095"/>
            <ac:spMk id="16" creationId="{879CE441-1560-CA78-D52C-03423BB522BE}"/>
          </ac:spMkLst>
        </pc:spChg>
        <pc:spChg chg="del">
          <ac:chgData name="Georgie McGarry" userId="f4e6cd3e-4069-43c6-92f7-4611be43ac22" providerId="ADAL" clId="{FA5BD494-3D50-480C-9D65-36F9EBEC7415}" dt="2024-09-06T14:19:24.884" v="1265" actId="478"/>
          <ac:spMkLst>
            <pc:docMk/>
            <pc:sldMk cId="1327009586" sldId="1095"/>
            <ac:spMk id="18" creationId="{98FE66D5-8D36-CB7D-D964-67980C9ACDB1}"/>
          </ac:spMkLst>
        </pc:spChg>
        <pc:spChg chg="del">
          <ac:chgData name="Georgie McGarry" userId="f4e6cd3e-4069-43c6-92f7-4611be43ac22" providerId="ADAL" clId="{FA5BD494-3D50-480C-9D65-36F9EBEC7415}" dt="2024-09-06T14:19:24.884" v="1265" actId="478"/>
          <ac:spMkLst>
            <pc:docMk/>
            <pc:sldMk cId="1327009586" sldId="1095"/>
            <ac:spMk id="20" creationId="{B4508C55-5FE6-C720-99F3-49E9D28CC823}"/>
          </ac:spMkLst>
        </pc:spChg>
      </pc:sldChg>
      <pc:sldChg chg="addSp delSp modSp add mod delAnim">
        <pc:chgData name="Georgie McGarry" userId="f4e6cd3e-4069-43c6-92f7-4611be43ac22" providerId="ADAL" clId="{FA5BD494-3D50-480C-9D65-36F9EBEC7415}" dt="2024-09-06T14:27:07.460" v="1625" actId="1076"/>
        <pc:sldMkLst>
          <pc:docMk/>
          <pc:sldMk cId="4292424542" sldId="1096"/>
        </pc:sldMkLst>
        <pc:spChg chg="mod">
          <ac:chgData name="Georgie McGarry" userId="f4e6cd3e-4069-43c6-92f7-4611be43ac22" providerId="ADAL" clId="{FA5BD494-3D50-480C-9D65-36F9EBEC7415}" dt="2024-09-06T14:26:45.160" v="1622" actId="20577"/>
          <ac:spMkLst>
            <pc:docMk/>
            <pc:sldMk cId="4292424542" sldId="1096"/>
            <ac:spMk id="3" creationId="{C3DB511F-A282-03FA-27F3-ED6D43E54A5C}"/>
          </ac:spMkLst>
        </pc:spChg>
        <pc:spChg chg="del">
          <ac:chgData name="Georgie McGarry" userId="f4e6cd3e-4069-43c6-92f7-4611be43ac22" providerId="ADAL" clId="{FA5BD494-3D50-480C-9D65-36F9EBEC7415}" dt="2024-09-06T14:27:04.209" v="1623" actId="478"/>
          <ac:spMkLst>
            <pc:docMk/>
            <pc:sldMk cId="4292424542" sldId="1096"/>
            <ac:spMk id="5" creationId="{8FCD5A54-DD0E-161E-6039-C6E4666FD224}"/>
          </ac:spMkLst>
        </pc:spChg>
        <pc:spChg chg="del">
          <ac:chgData name="Georgie McGarry" userId="f4e6cd3e-4069-43c6-92f7-4611be43ac22" providerId="ADAL" clId="{FA5BD494-3D50-480C-9D65-36F9EBEC7415}" dt="2024-09-06T14:27:04.209" v="1623" actId="478"/>
          <ac:spMkLst>
            <pc:docMk/>
            <pc:sldMk cId="4292424542" sldId="1096"/>
            <ac:spMk id="6" creationId="{2595C809-376F-08EA-FD24-2167F804C679}"/>
          </ac:spMkLst>
        </pc:spChg>
        <pc:spChg chg="del">
          <ac:chgData name="Georgie McGarry" userId="f4e6cd3e-4069-43c6-92f7-4611be43ac22" providerId="ADAL" clId="{FA5BD494-3D50-480C-9D65-36F9EBEC7415}" dt="2024-09-06T14:27:04.209" v="1623" actId="478"/>
          <ac:spMkLst>
            <pc:docMk/>
            <pc:sldMk cId="4292424542" sldId="1096"/>
            <ac:spMk id="7" creationId="{38B72B1F-AC17-8AAE-2E4F-05CAF2CCB5A8}"/>
          </ac:spMkLst>
        </pc:spChg>
        <pc:spChg chg="del">
          <ac:chgData name="Georgie McGarry" userId="f4e6cd3e-4069-43c6-92f7-4611be43ac22" providerId="ADAL" clId="{FA5BD494-3D50-480C-9D65-36F9EBEC7415}" dt="2024-09-06T14:27:04.209" v="1623" actId="478"/>
          <ac:spMkLst>
            <pc:docMk/>
            <pc:sldMk cId="4292424542" sldId="1096"/>
            <ac:spMk id="8" creationId="{2463F4DA-C82A-7E27-9EB9-DAC9B6BA75E7}"/>
          </ac:spMkLst>
        </pc:spChg>
        <pc:spChg chg="del">
          <ac:chgData name="Georgie McGarry" userId="f4e6cd3e-4069-43c6-92f7-4611be43ac22" providerId="ADAL" clId="{FA5BD494-3D50-480C-9D65-36F9EBEC7415}" dt="2024-09-06T14:27:04.209" v="1623" actId="478"/>
          <ac:spMkLst>
            <pc:docMk/>
            <pc:sldMk cId="4292424542" sldId="1096"/>
            <ac:spMk id="9" creationId="{871C771A-A588-B052-4003-91B5D930BC07}"/>
          </ac:spMkLst>
        </pc:spChg>
        <pc:spChg chg="del">
          <ac:chgData name="Georgie McGarry" userId="f4e6cd3e-4069-43c6-92f7-4611be43ac22" providerId="ADAL" clId="{FA5BD494-3D50-480C-9D65-36F9EBEC7415}" dt="2024-09-06T14:27:04.209" v="1623" actId="478"/>
          <ac:spMkLst>
            <pc:docMk/>
            <pc:sldMk cId="4292424542" sldId="1096"/>
            <ac:spMk id="10" creationId="{FBF985E6-19A0-B16D-E606-DF7D45A0D3E6}"/>
          </ac:spMkLst>
        </pc:spChg>
        <pc:spChg chg="del">
          <ac:chgData name="Georgie McGarry" userId="f4e6cd3e-4069-43c6-92f7-4611be43ac22" providerId="ADAL" clId="{FA5BD494-3D50-480C-9D65-36F9EBEC7415}" dt="2024-09-06T14:27:04.209" v="1623" actId="478"/>
          <ac:spMkLst>
            <pc:docMk/>
            <pc:sldMk cId="4292424542" sldId="1096"/>
            <ac:spMk id="15" creationId="{58AD6D10-B4B7-EAA0-57EE-F2F2D7D98D84}"/>
          </ac:spMkLst>
        </pc:spChg>
        <pc:picChg chg="add mod">
          <ac:chgData name="Georgie McGarry" userId="f4e6cd3e-4069-43c6-92f7-4611be43ac22" providerId="ADAL" clId="{FA5BD494-3D50-480C-9D65-36F9EBEC7415}" dt="2024-09-06T14:27:07.460" v="1625" actId="1076"/>
          <ac:picMkLst>
            <pc:docMk/>
            <pc:sldMk cId="4292424542" sldId="1096"/>
            <ac:picMk id="11" creationId="{F608F3DD-9BE3-7644-E430-12340D31DD04}"/>
          </ac:picMkLst>
        </pc:picChg>
      </pc:sldChg>
      <pc:sldChg chg="addSp delSp modSp add mod modAnim">
        <pc:chgData name="Georgie McGarry" userId="f4e6cd3e-4069-43c6-92f7-4611be43ac22" providerId="ADAL" clId="{FA5BD494-3D50-480C-9D65-36F9EBEC7415}" dt="2024-09-06T14:33:57.214" v="2046"/>
        <pc:sldMkLst>
          <pc:docMk/>
          <pc:sldMk cId="911916016" sldId="1097"/>
        </pc:sldMkLst>
        <pc:spChg chg="mod">
          <ac:chgData name="Georgie McGarry" userId="f4e6cd3e-4069-43c6-92f7-4611be43ac22" providerId="ADAL" clId="{FA5BD494-3D50-480C-9D65-36F9EBEC7415}" dt="2024-09-06T14:27:22.722" v="1641" actId="20577"/>
          <ac:spMkLst>
            <pc:docMk/>
            <pc:sldMk cId="911916016" sldId="1097"/>
            <ac:spMk id="3" creationId="{C3DB511F-A282-03FA-27F3-ED6D43E54A5C}"/>
          </ac:spMkLst>
        </pc:spChg>
        <pc:spChg chg="add mod">
          <ac:chgData name="Georgie McGarry" userId="f4e6cd3e-4069-43c6-92f7-4611be43ac22" providerId="ADAL" clId="{FA5BD494-3D50-480C-9D65-36F9EBEC7415}" dt="2024-09-06T14:28:27.144" v="1656"/>
          <ac:spMkLst>
            <pc:docMk/>
            <pc:sldMk cId="911916016" sldId="1097"/>
            <ac:spMk id="8" creationId="{75E084EF-769B-874C-6F8C-CB2E712A512E}"/>
          </ac:spMkLst>
        </pc:spChg>
        <pc:spChg chg="add del">
          <ac:chgData name="Georgie McGarry" userId="f4e6cd3e-4069-43c6-92f7-4611be43ac22" providerId="ADAL" clId="{FA5BD494-3D50-480C-9D65-36F9EBEC7415}" dt="2024-09-06T14:29:50.356" v="1680" actId="22"/>
          <ac:spMkLst>
            <pc:docMk/>
            <pc:sldMk cId="911916016" sldId="1097"/>
            <ac:spMk id="10" creationId="{80D08873-6255-81A2-120E-676D5A4D3EDE}"/>
          </ac:spMkLst>
        </pc:spChg>
        <pc:spChg chg="add mod">
          <ac:chgData name="Georgie McGarry" userId="f4e6cd3e-4069-43c6-92f7-4611be43ac22" providerId="ADAL" clId="{FA5BD494-3D50-480C-9D65-36F9EBEC7415}" dt="2024-09-06T14:33:51.960" v="2045" actId="164"/>
          <ac:spMkLst>
            <pc:docMk/>
            <pc:sldMk cId="911916016" sldId="1097"/>
            <ac:spMk id="22" creationId="{C1283F59-D6EB-8B8E-ED37-C6DD3DFFBFD9}"/>
          </ac:spMkLst>
        </pc:spChg>
        <pc:spChg chg="add mod">
          <ac:chgData name="Georgie McGarry" userId="f4e6cd3e-4069-43c6-92f7-4611be43ac22" providerId="ADAL" clId="{FA5BD494-3D50-480C-9D65-36F9EBEC7415}" dt="2024-09-06T14:33:51.960" v="2045" actId="164"/>
          <ac:spMkLst>
            <pc:docMk/>
            <pc:sldMk cId="911916016" sldId="1097"/>
            <ac:spMk id="23" creationId="{BC988405-3233-8C4C-9D0B-9D3361A8B87A}"/>
          </ac:spMkLst>
        </pc:spChg>
        <pc:spChg chg="add mod">
          <ac:chgData name="Georgie McGarry" userId="f4e6cd3e-4069-43c6-92f7-4611be43ac22" providerId="ADAL" clId="{FA5BD494-3D50-480C-9D65-36F9EBEC7415}" dt="2024-09-06T14:33:51.960" v="2045" actId="164"/>
          <ac:spMkLst>
            <pc:docMk/>
            <pc:sldMk cId="911916016" sldId="1097"/>
            <ac:spMk id="24" creationId="{32646997-242B-0913-126F-E20A7D82152E}"/>
          </ac:spMkLst>
        </pc:spChg>
        <pc:spChg chg="add mod">
          <ac:chgData name="Georgie McGarry" userId="f4e6cd3e-4069-43c6-92f7-4611be43ac22" providerId="ADAL" clId="{FA5BD494-3D50-480C-9D65-36F9EBEC7415}" dt="2024-09-06T14:33:51.960" v="2045" actId="164"/>
          <ac:spMkLst>
            <pc:docMk/>
            <pc:sldMk cId="911916016" sldId="1097"/>
            <ac:spMk id="25" creationId="{47483775-29F9-56AD-1C8A-C6CC543FB5F4}"/>
          </ac:spMkLst>
        </pc:spChg>
        <pc:spChg chg="add mod">
          <ac:chgData name="Georgie McGarry" userId="f4e6cd3e-4069-43c6-92f7-4611be43ac22" providerId="ADAL" clId="{FA5BD494-3D50-480C-9D65-36F9EBEC7415}" dt="2024-09-06T14:33:51.960" v="2045" actId="164"/>
          <ac:spMkLst>
            <pc:docMk/>
            <pc:sldMk cId="911916016" sldId="1097"/>
            <ac:spMk id="27" creationId="{1881D584-46A5-14B8-E11C-7C4C8E3E8231}"/>
          </ac:spMkLst>
        </pc:spChg>
        <pc:grpChg chg="add mod">
          <ac:chgData name="Georgie McGarry" userId="f4e6cd3e-4069-43c6-92f7-4611be43ac22" providerId="ADAL" clId="{FA5BD494-3D50-480C-9D65-36F9EBEC7415}" dt="2024-09-06T14:33:51.960" v="2045" actId="164"/>
          <ac:grpSpMkLst>
            <pc:docMk/>
            <pc:sldMk cId="911916016" sldId="1097"/>
            <ac:grpSpMk id="28" creationId="{DC4C71C4-D529-9A82-51EF-85226483B89C}"/>
          </ac:grpSpMkLst>
        </pc:grpChg>
        <pc:graphicFrameChg chg="add mod modGraphic">
          <ac:chgData name="Georgie McGarry" userId="f4e6cd3e-4069-43c6-92f7-4611be43ac22" providerId="ADAL" clId="{FA5BD494-3D50-480C-9D65-36F9EBEC7415}" dt="2024-09-06T14:31:47.433" v="1836" actId="14100"/>
          <ac:graphicFrameMkLst>
            <pc:docMk/>
            <pc:sldMk cId="911916016" sldId="1097"/>
            <ac:graphicFrameMk id="7" creationId="{7A799436-A08D-3BEF-1DE0-B22BC1BD46B1}"/>
          </ac:graphicFrameMkLst>
        </pc:graphicFrameChg>
        <pc:picChg chg="add del mod modCrop">
          <ac:chgData name="Georgie McGarry" userId="f4e6cd3e-4069-43c6-92f7-4611be43ac22" providerId="ADAL" clId="{FA5BD494-3D50-480C-9D65-36F9EBEC7415}" dt="2024-09-06T14:28:02.022" v="1653" actId="478"/>
          <ac:picMkLst>
            <pc:docMk/>
            <pc:sldMk cId="911916016" sldId="1097"/>
            <ac:picMk id="5" creationId="{52A7807B-0BAB-852D-9805-069E7694AFA7}"/>
          </ac:picMkLst>
        </pc:picChg>
        <pc:picChg chg="add del mod">
          <ac:chgData name="Georgie McGarry" userId="f4e6cd3e-4069-43c6-92f7-4611be43ac22" providerId="ADAL" clId="{FA5BD494-3D50-480C-9D65-36F9EBEC7415}" dt="2024-09-06T14:28:05.552" v="1655" actId="478"/>
          <ac:picMkLst>
            <pc:docMk/>
            <pc:sldMk cId="911916016" sldId="1097"/>
            <ac:picMk id="6" creationId="{498832F2-B8DF-7C8C-690B-548108C54936}"/>
          </ac:picMkLst>
        </pc:picChg>
        <pc:picChg chg="del">
          <ac:chgData name="Georgie McGarry" userId="f4e6cd3e-4069-43c6-92f7-4611be43ac22" providerId="ADAL" clId="{FA5BD494-3D50-480C-9D65-36F9EBEC7415}" dt="2024-09-06T14:27:25.539" v="1642" actId="478"/>
          <ac:picMkLst>
            <pc:docMk/>
            <pc:sldMk cId="911916016" sldId="1097"/>
            <ac:picMk id="11" creationId="{F608F3DD-9BE3-7644-E430-12340D31DD04}"/>
          </ac:picMkLst>
        </pc:picChg>
        <pc:picChg chg="add mod">
          <ac:chgData name="Georgie McGarry" userId="f4e6cd3e-4069-43c6-92f7-4611be43ac22" providerId="ADAL" clId="{FA5BD494-3D50-480C-9D65-36F9EBEC7415}" dt="2024-09-06T14:33:51.960" v="2045" actId="164"/>
          <ac:picMkLst>
            <pc:docMk/>
            <pc:sldMk cId="911916016" sldId="1097"/>
            <ac:picMk id="13" creationId="{5029C830-5EE7-0F7D-8991-868FDB86F334}"/>
          </ac:picMkLst>
        </pc:picChg>
        <pc:picChg chg="add mod">
          <ac:chgData name="Georgie McGarry" userId="f4e6cd3e-4069-43c6-92f7-4611be43ac22" providerId="ADAL" clId="{FA5BD494-3D50-480C-9D65-36F9EBEC7415}" dt="2024-09-06T14:33:51.960" v="2045" actId="164"/>
          <ac:picMkLst>
            <pc:docMk/>
            <pc:sldMk cId="911916016" sldId="1097"/>
            <ac:picMk id="15" creationId="{D8914440-EFE7-59E7-7B3F-6D35E4EBDDBD}"/>
          </ac:picMkLst>
        </pc:picChg>
        <pc:picChg chg="add mod">
          <ac:chgData name="Georgie McGarry" userId="f4e6cd3e-4069-43c6-92f7-4611be43ac22" providerId="ADAL" clId="{FA5BD494-3D50-480C-9D65-36F9EBEC7415}" dt="2024-09-06T14:33:51.960" v="2045" actId="164"/>
          <ac:picMkLst>
            <pc:docMk/>
            <pc:sldMk cId="911916016" sldId="1097"/>
            <ac:picMk id="17" creationId="{684490C5-2E83-ECBE-6ED9-24C618F03BF9}"/>
          </ac:picMkLst>
        </pc:picChg>
        <pc:picChg chg="add del mod">
          <ac:chgData name="Georgie McGarry" userId="f4e6cd3e-4069-43c6-92f7-4611be43ac22" providerId="ADAL" clId="{FA5BD494-3D50-480C-9D65-36F9EBEC7415}" dt="2024-09-06T14:33:19.555" v="2012" actId="478"/>
          <ac:picMkLst>
            <pc:docMk/>
            <pc:sldMk cId="911916016" sldId="1097"/>
            <ac:picMk id="19" creationId="{CBF406DB-4F93-563E-6B6F-5D4216FF13DF}"/>
          </ac:picMkLst>
        </pc:picChg>
        <pc:picChg chg="add mod">
          <ac:chgData name="Georgie McGarry" userId="f4e6cd3e-4069-43c6-92f7-4611be43ac22" providerId="ADAL" clId="{FA5BD494-3D50-480C-9D65-36F9EBEC7415}" dt="2024-09-06T14:33:51.960" v="2045" actId="164"/>
          <ac:picMkLst>
            <pc:docMk/>
            <pc:sldMk cId="911916016" sldId="1097"/>
            <ac:picMk id="21" creationId="{E823FCE6-1CBB-3DE0-51AC-D73C9865A385}"/>
          </ac:picMkLst>
        </pc:picChg>
        <pc:picChg chg="add mod">
          <ac:chgData name="Georgie McGarry" userId="f4e6cd3e-4069-43c6-92f7-4611be43ac22" providerId="ADAL" clId="{FA5BD494-3D50-480C-9D65-36F9EBEC7415}" dt="2024-09-06T14:33:51.960" v="2045" actId="164"/>
          <ac:picMkLst>
            <pc:docMk/>
            <pc:sldMk cId="911916016" sldId="1097"/>
            <ac:picMk id="26" creationId="{500B5E4E-A0D2-59AC-BF44-394604FEB0E3}"/>
          </ac:picMkLst>
        </pc:picChg>
      </pc:sldChg>
      <pc:sldChg chg="addSp delSp modSp add mod delAnim modAnim">
        <pc:chgData name="Georgie McGarry" userId="f4e6cd3e-4069-43c6-92f7-4611be43ac22" providerId="ADAL" clId="{FA5BD494-3D50-480C-9D65-36F9EBEC7415}" dt="2024-09-06T14:52:27.124" v="2295" actId="1076"/>
        <pc:sldMkLst>
          <pc:docMk/>
          <pc:sldMk cId="3677730972" sldId="1098"/>
        </pc:sldMkLst>
        <pc:spChg chg="mod">
          <ac:chgData name="Georgie McGarry" userId="f4e6cd3e-4069-43c6-92f7-4611be43ac22" providerId="ADAL" clId="{FA5BD494-3D50-480C-9D65-36F9EBEC7415}" dt="2024-09-06T14:34:11.358" v="2062" actId="20577"/>
          <ac:spMkLst>
            <pc:docMk/>
            <pc:sldMk cId="3677730972" sldId="1098"/>
            <ac:spMk id="3" creationId="{C3DB511F-A282-03FA-27F3-ED6D43E54A5C}"/>
          </ac:spMkLst>
        </pc:spChg>
        <pc:spChg chg="mod">
          <ac:chgData name="Georgie McGarry" userId="f4e6cd3e-4069-43c6-92f7-4611be43ac22" providerId="ADAL" clId="{FA5BD494-3D50-480C-9D65-36F9EBEC7415}" dt="2024-09-06T14:37:40.736" v="2233" actId="1076"/>
          <ac:spMkLst>
            <pc:docMk/>
            <pc:sldMk cId="3677730972" sldId="1098"/>
            <ac:spMk id="4" creationId="{EDC2E0CE-2B3C-C539-F587-7595E80DF79C}"/>
          </ac:spMkLst>
        </pc:spChg>
        <pc:spChg chg="mod">
          <ac:chgData name="Georgie McGarry" userId="f4e6cd3e-4069-43c6-92f7-4611be43ac22" providerId="ADAL" clId="{FA5BD494-3D50-480C-9D65-36F9EBEC7415}" dt="2024-09-06T14:52:27.124" v="2295" actId="1076"/>
          <ac:spMkLst>
            <pc:docMk/>
            <pc:sldMk cId="3677730972" sldId="1098"/>
            <ac:spMk id="5" creationId="{8FCD5A54-DD0E-161E-6039-C6E4666FD224}"/>
          </ac:spMkLst>
        </pc:spChg>
        <pc:spChg chg="mod">
          <ac:chgData name="Georgie McGarry" userId="f4e6cd3e-4069-43c6-92f7-4611be43ac22" providerId="ADAL" clId="{FA5BD494-3D50-480C-9D65-36F9EBEC7415}" dt="2024-09-06T14:52:23.200" v="2294" actId="1076"/>
          <ac:spMkLst>
            <pc:docMk/>
            <pc:sldMk cId="3677730972" sldId="1098"/>
            <ac:spMk id="6" creationId="{2595C809-376F-08EA-FD24-2167F804C679}"/>
          </ac:spMkLst>
        </pc:spChg>
        <pc:spChg chg="mod">
          <ac:chgData name="Georgie McGarry" userId="f4e6cd3e-4069-43c6-92f7-4611be43ac22" providerId="ADAL" clId="{FA5BD494-3D50-480C-9D65-36F9EBEC7415}" dt="2024-09-06T14:52:23.200" v="2294" actId="1076"/>
          <ac:spMkLst>
            <pc:docMk/>
            <pc:sldMk cId="3677730972" sldId="1098"/>
            <ac:spMk id="7" creationId="{38B72B1F-AC17-8AAE-2E4F-05CAF2CCB5A8}"/>
          </ac:spMkLst>
        </pc:spChg>
        <pc:spChg chg="mod">
          <ac:chgData name="Georgie McGarry" userId="f4e6cd3e-4069-43c6-92f7-4611be43ac22" providerId="ADAL" clId="{FA5BD494-3D50-480C-9D65-36F9EBEC7415}" dt="2024-09-06T14:52:23.200" v="2294" actId="1076"/>
          <ac:spMkLst>
            <pc:docMk/>
            <pc:sldMk cId="3677730972" sldId="1098"/>
            <ac:spMk id="8" creationId="{2463F4DA-C82A-7E27-9EB9-DAC9B6BA75E7}"/>
          </ac:spMkLst>
        </pc:spChg>
        <pc:spChg chg="del">
          <ac:chgData name="Georgie McGarry" userId="f4e6cd3e-4069-43c6-92f7-4611be43ac22" providerId="ADAL" clId="{FA5BD494-3D50-480C-9D65-36F9EBEC7415}" dt="2024-09-06T14:36:55.013" v="2212" actId="478"/>
          <ac:spMkLst>
            <pc:docMk/>
            <pc:sldMk cId="3677730972" sldId="1098"/>
            <ac:spMk id="9" creationId="{871C771A-A588-B052-4003-91B5D930BC07}"/>
          </ac:spMkLst>
        </pc:spChg>
        <pc:spChg chg="mod">
          <ac:chgData name="Georgie McGarry" userId="f4e6cd3e-4069-43c6-92f7-4611be43ac22" providerId="ADAL" clId="{FA5BD494-3D50-480C-9D65-36F9EBEC7415}" dt="2024-09-06T14:52:23.200" v="2294" actId="1076"/>
          <ac:spMkLst>
            <pc:docMk/>
            <pc:sldMk cId="3677730972" sldId="1098"/>
            <ac:spMk id="10" creationId="{FBF985E6-19A0-B16D-E606-DF7D45A0D3E6}"/>
          </ac:spMkLst>
        </pc:spChg>
        <pc:spChg chg="del">
          <ac:chgData name="Georgie McGarry" userId="f4e6cd3e-4069-43c6-92f7-4611be43ac22" providerId="ADAL" clId="{FA5BD494-3D50-480C-9D65-36F9EBEC7415}" dt="2024-09-06T14:34:17.414" v="2065" actId="478"/>
          <ac:spMkLst>
            <pc:docMk/>
            <pc:sldMk cId="3677730972" sldId="1098"/>
            <ac:spMk id="11" creationId="{5CEBDDCD-F3AC-9E2A-9771-867E9EED33AE}"/>
          </ac:spMkLst>
        </pc:spChg>
        <pc:spChg chg="del">
          <ac:chgData name="Georgie McGarry" userId="f4e6cd3e-4069-43c6-92f7-4611be43ac22" providerId="ADAL" clId="{FA5BD494-3D50-480C-9D65-36F9EBEC7415}" dt="2024-09-06T14:37:36.575" v="2232" actId="478"/>
          <ac:spMkLst>
            <pc:docMk/>
            <pc:sldMk cId="3677730972" sldId="1098"/>
            <ac:spMk id="12" creationId="{A8940345-E813-B795-A573-D75DA026DBCF}"/>
          </ac:spMkLst>
        </pc:spChg>
        <pc:spChg chg="del mod">
          <ac:chgData name="Georgie McGarry" userId="f4e6cd3e-4069-43c6-92f7-4611be43ac22" providerId="ADAL" clId="{FA5BD494-3D50-480C-9D65-36F9EBEC7415}" dt="2024-09-06T14:37:36.575" v="2232" actId="478"/>
          <ac:spMkLst>
            <pc:docMk/>
            <pc:sldMk cId="3677730972" sldId="1098"/>
            <ac:spMk id="13" creationId="{A665E8B0-0AB3-4610-EF43-C9959B2AE1F0}"/>
          </ac:spMkLst>
        </pc:spChg>
        <pc:spChg chg="del">
          <ac:chgData name="Georgie McGarry" userId="f4e6cd3e-4069-43c6-92f7-4611be43ac22" providerId="ADAL" clId="{FA5BD494-3D50-480C-9D65-36F9EBEC7415}" dt="2024-09-06T14:37:36.575" v="2232" actId="478"/>
          <ac:spMkLst>
            <pc:docMk/>
            <pc:sldMk cId="3677730972" sldId="1098"/>
            <ac:spMk id="14" creationId="{46ADCD29-A924-C3EC-A220-012F50F913D9}"/>
          </ac:spMkLst>
        </pc:spChg>
        <pc:spChg chg="mod">
          <ac:chgData name="Georgie McGarry" userId="f4e6cd3e-4069-43c6-92f7-4611be43ac22" providerId="ADAL" clId="{FA5BD494-3D50-480C-9D65-36F9EBEC7415}" dt="2024-09-06T14:52:23.200" v="2294" actId="1076"/>
          <ac:spMkLst>
            <pc:docMk/>
            <pc:sldMk cId="3677730972" sldId="1098"/>
            <ac:spMk id="15" creationId="{58AD6D10-B4B7-EAA0-57EE-F2F2D7D98D84}"/>
          </ac:spMkLst>
        </pc:spChg>
        <pc:spChg chg="del">
          <ac:chgData name="Georgie McGarry" userId="f4e6cd3e-4069-43c6-92f7-4611be43ac22" providerId="ADAL" clId="{FA5BD494-3D50-480C-9D65-36F9EBEC7415}" dt="2024-09-06T14:37:36.575" v="2232" actId="478"/>
          <ac:spMkLst>
            <pc:docMk/>
            <pc:sldMk cId="3677730972" sldId="1098"/>
            <ac:spMk id="16" creationId="{879CE441-1560-CA78-D52C-03423BB522BE}"/>
          </ac:spMkLst>
        </pc:spChg>
        <pc:spChg chg="add del mod">
          <ac:chgData name="Georgie McGarry" userId="f4e6cd3e-4069-43c6-92f7-4611be43ac22" providerId="ADAL" clId="{FA5BD494-3D50-480C-9D65-36F9EBEC7415}" dt="2024-09-06T14:51:51.099" v="2288" actId="478"/>
          <ac:spMkLst>
            <pc:docMk/>
            <pc:sldMk cId="3677730972" sldId="1098"/>
            <ac:spMk id="17" creationId="{D0E6A699-84C7-BE79-25BE-5A3E8420CEB3}"/>
          </ac:spMkLst>
        </pc:spChg>
        <pc:spChg chg="del">
          <ac:chgData name="Georgie McGarry" userId="f4e6cd3e-4069-43c6-92f7-4611be43ac22" providerId="ADAL" clId="{FA5BD494-3D50-480C-9D65-36F9EBEC7415}" dt="2024-09-06T14:37:36.575" v="2232" actId="478"/>
          <ac:spMkLst>
            <pc:docMk/>
            <pc:sldMk cId="3677730972" sldId="1098"/>
            <ac:spMk id="18" creationId="{98FE66D5-8D36-CB7D-D964-67980C9ACDB1}"/>
          </ac:spMkLst>
        </pc:spChg>
        <pc:spChg chg="add del mod">
          <ac:chgData name="Georgie McGarry" userId="f4e6cd3e-4069-43c6-92f7-4611be43ac22" providerId="ADAL" clId="{FA5BD494-3D50-480C-9D65-36F9EBEC7415}" dt="2024-09-06T14:51:49.752" v="2287" actId="478"/>
          <ac:spMkLst>
            <pc:docMk/>
            <pc:sldMk cId="3677730972" sldId="1098"/>
            <ac:spMk id="19" creationId="{D4F25976-14E8-1512-8C07-39A2A7BBEFEC}"/>
          </ac:spMkLst>
        </pc:spChg>
        <pc:spChg chg="del">
          <ac:chgData name="Georgie McGarry" userId="f4e6cd3e-4069-43c6-92f7-4611be43ac22" providerId="ADAL" clId="{FA5BD494-3D50-480C-9D65-36F9EBEC7415}" dt="2024-09-06T14:37:36.575" v="2232" actId="478"/>
          <ac:spMkLst>
            <pc:docMk/>
            <pc:sldMk cId="3677730972" sldId="1098"/>
            <ac:spMk id="20" creationId="{B4508C55-5FE6-C720-99F3-49E9D28CC823}"/>
          </ac:spMkLst>
        </pc:spChg>
        <pc:spChg chg="add del mod">
          <ac:chgData name="Georgie McGarry" userId="f4e6cd3e-4069-43c6-92f7-4611be43ac22" providerId="ADAL" clId="{FA5BD494-3D50-480C-9D65-36F9EBEC7415}" dt="2024-09-06T14:51:49.752" v="2287" actId="478"/>
          <ac:spMkLst>
            <pc:docMk/>
            <pc:sldMk cId="3677730972" sldId="1098"/>
            <ac:spMk id="21" creationId="{25733C91-3B80-84A3-867A-1B8E9E309A99}"/>
          </ac:spMkLst>
        </pc:spChg>
        <pc:spChg chg="add del mod">
          <ac:chgData name="Georgie McGarry" userId="f4e6cd3e-4069-43c6-92f7-4611be43ac22" providerId="ADAL" clId="{FA5BD494-3D50-480C-9D65-36F9EBEC7415}" dt="2024-09-06T14:51:49.752" v="2287" actId="478"/>
          <ac:spMkLst>
            <pc:docMk/>
            <pc:sldMk cId="3677730972" sldId="1098"/>
            <ac:spMk id="22" creationId="{88AAC075-2188-9F99-821C-2060FABCF648}"/>
          </ac:spMkLst>
        </pc:spChg>
        <pc:spChg chg="add del mod">
          <ac:chgData name="Georgie McGarry" userId="f4e6cd3e-4069-43c6-92f7-4611be43ac22" providerId="ADAL" clId="{FA5BD494-3D50-480C-9D65-36F9EBEC7415}" dt="2024-09-06T14:51:49.752" v="2287" actId="478"/>
          <ac:spMkLst>
            <pc:docMk/>
            <pc:sldMk cId="3677730972" sldId="1098"/>
            <ac:spMk id="23" creationId="{C5ABB6B3-81AE-7FB6-6FA9-9BDA0BD61DAB}"/>
          </ac:spMkLst>
        </pc:spChg>
        <pc:spChg chg="add del mod">
          <ac:chgData name="Georgie McGarry" userId="f4e6cd3e-4069-43c6-92f7-4611be43ac22" providerId="ADAL" clId="{FA5BD494-3D50-480C-9D65-36F9EBEC7415}" dt="2024-09-06T14:51:49.752" v="2287" actId="478"/>
          <ac:spMkLst>
            <pc:docMk/>
            <pc:sldMk cId="3677730972" sldId="1098"/>
            <ac:spMk id="24" creationId="{D8E806DF-473E-49FF-FF83-2F3C69116534}"/>
          </ac:spMkLst>
        </pc:spChg>
        <pc:spChg chg="add del mod">
          <ac:chgData name="Georgie McGarry" userId="f4e6cd3e-4069-43c6-92f7-4611be43ac22" providerId="ADAL" clId="{FA5BD494-3D50-480C-9D65-36F9EBEC7415}" dt="2024-09-06T14:51:49.752" v="2287" actId="478"/>
          <ac:spMkLst>
            <pc:docMk/>
            <pc:sldMk cId="3677730972" sldId="1098"/>
            <ac:spMk id="25" creationId="{205CAD31-1826-F606-7D46-791C5EC64B5F}"/>
          </ac:spMkLst>
        </pc:spChg>
      </pc:sldChg>
      <pc:sldChg chg="addSp delSp modSp add mod delAnim modAnim">
        <pc:chgData name="Georgie McGarry" userId="f4e6cd3e-4069-43c6-92f7-4611be43ac22" providerId="ADAL" clId="{FA5BD494-3D50-480C-9D65-36F9EBEC7415}" dt="2024-09-06T15:01:51.474" v="2670" actId="478"/>
        <pc:sldMkLst>
          <pc:docMk/>
          <pc:sldMk cId="3515340594" sldId="1099"/>
        </pc:sldMkLst>
        <pc:spChg chg="del">
          <ac:chgData name="Georgie McGarry" userId="f4e6cd3e-4069-43c6-92f7-4611be43ac22" providerId="ADAL" clId="{FA5BD494-3D50-480C-9D65-36F9EBEC7415}" dt="2024-09-06T14:51:41.499" v="2284" actId="478"/>
          <ac:spMkLst>
            <pc:docMk/>
            <pc:sldMk cId="3515340594" sldId="1099"/>
            <ac:spMk id="4" creationId="{EDC2E0CE-2B3C-C539-F587-7595E80DF79C}"/>
          </ac:spMkLst>
        </pc:spChg>
        <pc:spChg chg="del">
          <ac:chgData name="Georgie McGarry" userId="f4e6cd3e-4069-43c6-92f7-4611be43ac22" providerId="ADAL" clId="{FA5BD494-3D50-480C-9D65-36F9EBEC7415}" dt="2024-09-06T14:51:41.499" v="2284" actId="478"/>
          <ac:spMkLst>
            <pc:docMk/>
            <pc:sldMk cId="3515340594" sldId="1099"/>
            <ac:spMk id="5" creationId="{8FCD5A54-DD0E-161E-6039-C6E4666FD224}"/>
          </ac:spMkLst>
        </pc:spChg>
        <pc:spChg chg="del">
          <ac:chgData name="Georgie McGarry" userId="f4e6cd3e-4069-43c6-92f7-4611be43ac22" providerId="ADAL" clId="{FA5BD494-3D50-480C-9D65-36F9EBEC7415}" dt="2024-09-06T14:51:41.499" v="2284" actId="478"/>
          <ac:spMkLst>
            <pc:docMk/>
            <pc:sldMk cId="3515340594" sldId="1099"/>
            <ac:spMk id="6" creationId="{2595C809-376F-08EA-FD24-2167F804C679}"/>
          </ac:spMkLst>
        </pc:spChg>
        <pc:spChg chg="del">
          <ac:chgData name="Georgie McGarry" userId="f4e6cd3e-4069-43c6-92f7-4611be43ac22" providerId="ADAL" clId="{FA5BD494-3D50-480C-9D65-36F9EBEC7415}" dt="2024-09-06T14:51:41.499" v="2284" actId="478"/>
          <ac:spMkLst>
            <pc:docMk/>
            <pc:sldMk cId="3515340594" sldId="1099"/>
            <ac:spMk id="7" creationId="{38B72B1F-AC17-8AAE-2E4F-05CAF2CCB5A8}"/>
          </ac:spMkLst>
        </pc:spChg>
        <pc:spChg chg="del">
          <ac:chgData name="Georgie McGarry" userId="f4e6cd3e-4069-43c6-92f7-4611be43ac22" providerId="ADAL" clId="{FA5BD494-3D50-480C-9D65-36F9EBEC7415}" dt="2024-09-06T14:51:43.125" v="2285" actId="478"/>
          <ac:spMkLst>
            <pc:docMk/>
            <pc:sldMk cId="3515340594" sldId="1099"/>
            <ac:spMk id="8" creationId="{2463F4DA-C82A-7E27-9EB9-DAC9B6BA75E7}"/>
          </ac:spMkLst>
        </pc:spChg>
        <pc:spChg chg="add mod">
          <ac:chgData name="Georgie McGarry" userId="f4e6cd3e-4069-43c6-92f7-4611be43ac22" providerId="ADAL" clId="{FA5BD494-3D50-480C-9D65-36F9EBEC7415}" dt="2024-09-06T14:56:21.682" v="2447" actId="20577"/>
          <ac:spMkLst>
            <pc:docMk/>
            <pc:sldMk cId="3515340594" sldId="1099"/>
            <ac:spMk id="9" creationId="{77CF8605-BA5F-5725-A39E-511D66B6C5A8}"/>
          </ac:spMkLst>
        </pc:spChg>
        <pc:spChg chg="del">
          <ac:chgData name="Georgie McGarry" userId="f4e6cd3e-4069-43c6-92f7-4611be43ac22" providerId="ADAL" clId="{FA5BD494-3D50-480C-9D65-36F9EBEC7415}" dt="2024-09-06T14:51:41.499" v="2284" actId="478"/>
          <ac:spMkLst>
            <pc:docMk/>
            <pc:sldMk cId="3515340594" sldId="1099"/>
            <ac:spMk id="10" creationId="{FBF985E6-19A0-B16D-E606-DF7D45A0D3E6}"/>
          </ac:spMkLst>
        </pc:spChg>
        <pc:spChg chg="add mod">
          <ac:chgData name="Georgie McGarry" userId="f4e6cd3e-4069-43c6-92f7-4611be43ac22" providerId="ADAL" clId="{FA5BD494-3D50-480C-9D65-36F9EBEC7415}" dt="2024-09-06T14:56:29.866" v="2448"/>
          <ac:spMkLst>
            <pc:docMk/>
            <pc:sldMk cId="3515340594" sldId="1099"/>
            <ac:spMk id="11" creationId="{EAE13EB9-2A30-B283-9E48-CCAAE7D9B5C8}"/>
          </ac:spMkLst>
        </pc:spChg>
        <pc:spChg chg="add mod">
          <ac:chgData name="Georgie McGarry" userId="f4e6cd3e-4069-43c6-92f7-4611be43ac22" providerId="ADAL" clId="{FA5BD494-3D50-480C-9D65-36F9EBEC7415}" dt="2024-09-06T14:57:06.787" v="2472" actId="14100"/>
          <ac:spMkLst>
            <pc:docMk/>
            <pc:sldMk cId="3515340594" sldId="1099"/>
            <ac:spMk id="12" creationId="{F10770D5-46A1-E90C-A522-0A046F1A8D44}"/>
          </ac:spMkLst>
        </pc:spChg>
        <pc:spChg chg="add mod">
          <ac:chgData name="Georgie McGarry" userId="f4e6cd3e-4069-43c6-92f7-4611be43ac22" providerId="ADAL" clId="{FA5BD494-3D50-480C-9D65-36F9EBEC7415}" dt="2024-09-06T14:57:41.027" v="2496" actId="16959"/>
          <ac:spMkLst>
            <pc:docMk/>
            <pc:sldMk cId="3515340594" sldId="1099"/>
            <ac:spMk id="13" creationId="{CA268066-CC6E-56EF-133A-22DC97D6C4BC}"/>
          </ac:spMkLst>
        </pc:spChg>
        <pc:spChg chg="add del mod">
          <ac:chgData name="Georgie McGarry" userId="f4e6cd3e-4069-43c6-92f7-4611be43ac22" providerId="ADAL" clId="{FA5BD494-3D50-480C-9D65-36F9EBEC7415}" dt="2024-09-06T15:01:51.474" v="2670" actId="478"/>
          <ac:spMkLst>
            <pc:docMk/>
            <pc:sldMk cId="3515340594" sldId="1099"/>
            <ac:spMk id="14" creationId="{32411D68-3F25-1D97-23E1-0F9DAF3068DA}"/>
          </ac:spMkLst>
        </pc:spChg>
        <pc:spChg chg="del">
          <ac:chgData name="Georgie McGarry" userId="f4e6cd3e-4069-43c6-92f7-4611be43ac22" providerId="ADAL" clId="{FA5BD494-3D50-480C-9D65-36F9EBEC7415}" dt="2024-09-06T14:51:41.499" v="2284" actId="478"/>
          <ac:spMkLst>
            <pc:docMk/>
            <pc:sldMk cId="3515340594" sldId="1099"/>
            <ac:spMk id="15" creationId="{58AD6D10-B4B7-EAA0-57EE-F2F2D7D98D84}"/>
          </ac:spMkLst>
        </pc:spChg>
        <pc:spChg chg="add del mod">
          <ac:chgData name="Georgie McGarry" userId="f4e6cd3e-4069-43c6-92f7-4611be43ac22" providerId="ADAL" clId="{FA5BD494-3D50-480C-9D65-36F9EBEC7415}" dt="2024-09-06T15:01:50.496" v="2669" actId="478"/>
          <ac:spMkLst>
            <pc:docMk/>
            <pc:sldMk cId="3515340594" sldId="1099"/>
            <ac:spMk id="16" creationId="{1E312A59-5DFD-F3DC-DD80-3ADF8549957F}"/>
          </ac:spMkLst>
        </pc:spChg>
        <pc:spChg chg="mod">
          <ac:chgData name="Georgie McGarry" userId="f4e6cd3e-4069-43c6-92f7-4611be43ac22" providerId="ADAL" clId="{FA5BD494-3D50-480C-9D65-36F9EBEC7415}" dt="2024-09-06T14:52:41.819" v="2301" actId="14100"/>
          <ac:spMkLst>
            <pc:docMk/>
            <pc:sldMk cId="3515340594" sldId="1099"/>
            <ac:spMk id="17" creationId="{D0E6A699-84C7-BE79-25BE-5A3E8420CEB3}"/>
          </ac:spMkLst>
        </pc:spChg>
        <pc:spChg chg="add del mod">
          <ac:chgData name="Georgie McGarry" userId="f4e6cd3e-4069-43c6-92f7-4611be43ac22" providerId="ADAL" clId="{FA5BD494-3D50-480C-9D65-36F9EBEC7415}" dt="2024-09-06T15:01:49.433" v="2668" actId="478"/>
          <ac:spMkLst>
            <pc:docMk/>
            <pc:sldMk cId="3515340594" sldId="1099"/>
            <ac:spMk id="18" creationId="{B99A50C8-4DC3-54BE-6768-16EC42DA13A7}"/>
          </ac:spMkLst>
        </pc:spChg>
        <pc:spChg chg="mod">
          <ac:chgData name="Georgie McGarry" userId="f4e6cd3e-4069-43c6-92f7-4611be43ac22" providerId="ADAL" clId="{FA5BD494-3D50-480C-9D65-36F9EBEC7415}" dt="2024-09-06T14:52:44.176" v="2302" actId="1076"/>
          <ac:spMkLst>
            <pc:docMk/>
            <pc:sldMk cId="3515340594" sldId="1099"/>
            <ac:spMk id="19" creationId="{D4F25976-14E8-1512-8C07-39A2A7BBEFEC}"/>
          </ac:spMkLst>
        </pc:spChg>
        <pc:spChg chg="mod">
          <ac:chgData name="Georgie McGarry" userId="f4e6cd3e-4069-43c6-92f7-4611be43ac22" providerId="ADAL" clId="{FA5BD494-3D50-480C-9D65-36F9EBEC7415}" dt="2024-09-06T14:55:37.312" v="2407" actId="1076"/>
          <ac:spMkLst>
            <pc:docMk/>
            <pc:sldMk cId="3515340594" sldId="1099"/>
            <ac:spMk id="21" creationId="{25733C91-3B80-84A3-867A-1B8E9E309A99}"/>
          </ac:spMkLst>
        </pc:spChg>
        <pc:spChg chg="mod">
          <ac:chgData name="Georgie McGarry" userId="f4e6cd3e-4069-43c6-92f7-4611be43ac22" providerId="ADAL" clId="{FA5BD494-3D50-480C-9D65-36F9EBEC7415}" dt="2024-09-06T14:55:40.967" v="2408" actId="1076"/>
          <ac:spMkLst>
            <pc:docMk/>
            <pc:sldMk cId="3515340594" sldId="1099"/>
            <ac:spMk id="22" creationId="{88AAC075-2188-9F99-821C-2060FABCF648}"/>
          </ac:spMkLst>
        </pc:spChg>
        <pc:spChg chg="mod">
          <ac:chgData name="Georgie McGarry" userId="f4e6cd3e-4069-43c6-92f7-4611be43ac22" providerId="ADAL" clId="{FA5BD494-3D50-480C-9D65-36F9EBEC7415}" dt="2024-09-06T14:58:12.540" v="2522" actId="20577"/>
          <ac:spMkLst>
            <pc:docMk/>
            <pc:sldMk cId="3515340594" sldId="1099"/>
            <ac:spMk id="23" creationId="{C5ABB6B3-81AE-7FB6-6FA9-9BDA0BD61DAB}"/>
          </ac:spMkLst>
        </pc:spChg>
        <pc:spChg chg="mod">
          <ac:chgData name="Georgie McGarry" userId="f4e6cd3e-4069-43c6-92f7-4611be43ac22" providerId="ADAL" clId="{FA5BD494-3D50-480C-9D65-36F9EBEC7415}" dt="2024-09-06T14:58:02.285" v="2513" actId="1076"/>
          <ac:spMkLst>
            <pc:docMk/>
            <pc:sldMk cId="3515340594" sldId="1099"/>
            <ac:spMk id="24" creationId="{D8E806DF-473E-49FF-FF83-2F3C69116534}"/>
          </ac:spMkLst>
        </pc:spChg>
        <pc:spChg chg="mod">
          <ac:chgData name="Georgie McGarry" userId="f4e6cd3e-4069-43c6-92f7-4611be43ac22" providerId="ADAL" clId="{FA5BD494-3D50-480C-9D65-36F9EBEC7415}" dt="2024-09-06T14:55:44.044" v="2409" actId="1076"/>
          <ac:spMkLst>
            <pc:docMk/>
            <pc:sldMk cId="3515340594" sldId="1099"/>
            <ac:spMk id="25" creationId="{205CAD31-1826-F606-7D46-791C5EC64B5F}"/>
          </ac:spMkLst>
        </pc:spChg>
      </pc:sldChg>
      <pc:sldChg chg="addSp delSp modSp add del mod delAnim modAnim">
        <pc:chgData name="Georgie McGarry" userId="f4e6cd3e-4069-43c6-92f7-4611be43ac22" providerId="ADAL" clId="{FA5BD494-3D50-480C-9D65-36F9EBEC7415}" dt="2024-09-06T15:08:08.736" v="2822" actId="47"/>
        <pc:sldMkLst>
          <pc:docMk/>
          <pc:sldMk cId="901724891" sldId="1100"/>
        </pc:sldMkLst>
        <pc:spChg chg="del">
          <ac:chgData name="Georgie McGarry" userId="f4e6cd3e-4069-43c6-92f7-4611be43ac22" providerId="ADAL" clId="{FA5BD494-3D50-480C-9D65-36F9EBEC7415}" dt="2024-09-06T15:06:06.484" v="2707" actId="478"/>
          <ac:spMkLst>
            <pc:docMk/>
            <pc:sldMk cId="901724891" sldId="1100"/>
            <ac:spMk id="9" creationId="{77CF8605-BA5F-5725-A39E-511D66B6C5A8}"/>
          </ac:spMkLst>
        </pc:spChg>
        <pc:spChg chg="del">
          <ac:chgData name="Georgie McGarry" userId="f4e6cd3e-4069-43c6-92f7-4611be43ac22" providerId="ADAL" clId="{FA5BD494-3D50-480C-9D65-36F9EBEC7415}" dt="2024-09-06T15:06:06.484" v="2707" actId="478"/>
          <ac:spMkLst>
            <pc:docMk/>
            <pc:sldMk cId="901724891" sldId="1100"/>
            <ac:spMk id="12" creationId="{F10770D5-46A1-E90C-A522-0A046F1A8D44}"/>
          </ac:spMkLst>
        </pc:spChg>
        <pc:spChg chg="del">
          <ac:chgData name="Georgie McGarry" userId="f4e6cd3e-4069-43c6-92f7-4611be43ac22" providerId="ADAL" clId="{FA5BD494-3D50-480C-9D65-36F9EBEC7415}" dt="2024-09-06T15:06:06.484" v="2707" actId="478"/>
          <ac:spMkLst>
            <pc:docMk/>
            <pc:sldMk cId="901724891" sldId="1100"/>
            <ac:spMk id="13" creationId="{CA268066-CC6E-56EF-133A-22DC97D6C4BC}"/>
          </ac:spMkLst>
        </pc:spChg>
        <pc:spChg chg="mod">
          <ac:chgData name="Georgie McGarry" userId="f4e6cd3e-4069-43c6-92f7-4611be43ac22" providerId="ADAL" clId="{FA5BD494-3D50-480C-9D65-36F9EBEC7415}" dt="2024-09-06T15:06:44.294" v="2805" actId="14100"/>
          <ac:spMkLst>
            <pc:docMk/>
            <pc:sldMk cId="901724891" sldId="1100"/>
            <ac:spMk id="17" creationId="{D0E6A699-84C7-BE79-25BE-5A3E8420CEB3}"/>
          </ac:spMkLst>
        </pc:spChg>
        <pc:spChg chg="del">
          <ac:chgData name="Georgie McGarry" userId="f4e6cd3e-4069-43c6-92f7-4611be43ac22" providerId="ADAL" clId="{FA5BD494-3D50-480C-9D65-36F9EBEC7415}" dt="2024-09-06T15:06:36.607" v="2801" actId="478"/>
          <ac:spMkLst>
            <pc:docMk/>
            <pc:sldMk cId="901724891" sldId="1100"/>
            <ac:spMk id="19" creationId="{D4F25976-14E8-1512-8C07-39A2A7BBEFEC}"/>
          </ac:spMkLst>
        </pc:spChg>
        <pc:spChg chg="del">
          <ac:chgData name="Georgie McGarry" userId="f4e6cd3e-4069-43c6-92f7-4611be43ac22" providerId="ADAL" clId="{FA5BD494-3D50-480C-9D65-36F9EBEC7415}" dt="2024-09-06T15:06:06.484" v="2707" actId="478"/>
          <ac:spMkLst>
            <pc:docMk/>
            <pc:sldMk cId="901724891" sldId="1100"/>
            <ac:spMk id="21" creationId="{25733C91-3B80-84A3-867A-1B8E9E309A99}"/>
          </ac:spMkLst>
        </pc:spChg>
        <pc:spChg chg="del">
          <ac:chgData name="Georgie McGarry" userId="f4e6cd3e-4069-43c6-92f7-4611be43ac22" providerId="ADAL" clId="{FA5BD494-3D50-480C-9D65-36F9EBEC7415}" dt="2024-09-06T15:06:06.484" v="2707" actId="478"/>
          <ac:spMkLst>
            <pc:docMk/>
            <pc:sldMk cId="901724891" sldId="1100"/>
            <ac:spMk id="22" creationId="{88AAC075-2188-9F99-821C-2060FABCF648}"/>
          </ac:spMkLst>
        </pc:spChg>
        <pc:spChg chg="del">
          <ac:chgData name="Georgie McGarry" userId="f4e6cd3e-4069-43c6-92f7-4611be43ac22" providerId="ADAL" clId="{FA5BD494-3D50-480C-9D65-36F9EBEC7415}" dt="2024-09-06T15:06:06.484" v="2707" actId="478"/>
          <ac:spMkLst>
            <pc:docMk/>
            <pc:sldMk cId="901724891" sldId="1100"/>
            <ac:spMk id="23" creationId="{C5ABB6B3-81AE-7FB6-6FA9-9BDA0BD61DAB}"/>
          </ac:spMkLst>
        </pc:spChg>
        <pc:spChg chg="del">
          <ac:chgData name="Georgie McGarry" userId="f4e6cd3e-4069-43c6-92f7-4611be43ac22" providerId="ADAL" clId="{FA5BD494-3D50-480C-9D65-36F9EBEC7415}" dt="2024-09-06T15:06:06.484" v="2707" actId="478"/>
          <ac:spMkLst>
            <pc:docMk/>
            <pc:sldMk cId="901724891" sldId="1100"/>
            <ac:spMk id="24" creationId="{D8E806DF-473E-49FF-FF83-2F3C69116534}"/>
          </ac:spMkLst>
        </pc:spChg>
        <pc:spChg chg="del">
          <ac:chgData name="Georgie McGarry" userId="f4e6cd3e-4069-43c6-92f7-4611be43ac22" providerId="ADAL" clId="{FA5BD494-3D50-480C-9D65-36F9EBEC7415}" dt="2024-09-06T15:06:06.484" v="2707" actId="478"/>
          <ac:spMkLst>
            <pc:docMk/>
            <pc:sldMk cId="901724891" sldId="1100"/>
            <ac:spMk id="25" creationId="{205CAD31-1826-F606-7D46-791C5EC64B5F}"/>
          </ac:spMkLst>
        </pc:spChg>
        <pc:picChg chg="add mod">
          <ac:chgData name="Georgie McGarry" userId="f4e6cd3e-4069-43c6-92f7-4611be43ac22" providerId="ADAL" clId="{FA5BD494-3D50-480C-9D65-36F9EBEC7415}" dt="2024-09-06T15:07:15.571" v="2808" actId="1076"/>
          <ac:picMkLst>
            <pc:docMk/>
            <pc:sldMk cId="901724891" sldId="1100"/>
            <ac:picMk id="4" creationId="{8E607DEC-5C3E-40B7-4328-C51B0FC424E0}"/>
          </ac:picMkLst>
        </pc:picChg>
      </pc:sldChg>
      <pc:sldChg chg="addSp delSp modSp add mod modAnim">
        <pc:chgData name="Georgie McGarry" userId="f4e6cd3e-4069-43c6-92f7-4611be43ac22" providerId="ADAL" clId="{FA5BD494-3D50-480C-9D65-36F9EBEC7415}" dt="2024-09-06T15:08:35.659" v="2833" actId="207"/>
        <pc:sldMkLst>
          <pc:docMk/>
          <pc:sldMk cId="3300518671" sldId="1101"/>
        </pc:sldMkLst>
        <pc:spChg chg="del">
          <ac:chgData name="Georgie McGarry" userId="f4e6cd3e-4069-43c6-92f7-4611be43ac22" providerId="ADAL" clId="{FA5BD494-3D50-480C-9D65-36F9EBEC7415}" dt="2024-09-06T15:07:34.082" v="2811" actId="478"/>
          <ac:spMkLst>
            <pc:docMk/>
            <pc:sldMk cId="3300518671" sldId="1101"/>
            <ac:spMk id="2" creationId="{A5655791-2BE2-8FF1-49BF-BA2675C868CF}"/>
          </ac:spMkLst>
        </pc:spChg>
        <pc:spChg chg="mod">
          <ac:chgData name="Georgie McGarry" userId="f4e6cd3e-4069-43c6-92f7-4611be43ac22" providerId="ADAL" clId="{FA5BD494-3D50-480C-9D65-36F9EBEC7415}" dt="2024-09-06T15:07:52.041" v="2819" actId="1076"/>
          <ac:spMkLst>
            <pc:docMk/>
            <pc:sldMk cId="3300518671" sldId="1101"/>
            <ac:spMk id="4" creationId="{7A446069-36CF-BB84-84C0-8847FBBA62DF}"/>
          </ac:spMkLst>
        </pc:spChg>
        <pc:spChg chg="add del mod">
          <ac:chgData name="Georgie McGarry" userId="f4e6cd3e-4069-43c6-92f7-4611be43ac22" providerId="ADAL" clId="{FA5BD494-3D50-480C-9D65-36F9EBEC7415}" dt="2024-09-06T15:07:43.113" v="2814" actId="478"/>
          <ac:spMkLst>
            <pc:docMk/>
            <pc:sldMk cId="3300518671" sldId="1101"/>
            <ac:spMk id="5" creationId="{C117E045-7F0C-BB2C-4B7B-9D27B457CDB5}"/>
          </ac:spMkLst>
        </pc:spChg>
        <pc:spChg chg="del">
          <ac:chgData name="Georgie McGarry" userId="f4e6cd3e-4069-43c6-92f7-4611be43ac22" providerId="ADAL" clId="{FA5BD494-3D50-480C-9D65-36F9EBEC7415}" dt="2024-09-06T15:07:34.082" v="2811" actId="478"/>
          <ac:spMkLst>
            <pc:docMk/>
            <pc:sldMk cId="3300518671" sldId="1101"/>
            <ac:spMk id="6" creationId="{531EC13E-92CA-FF05-E0BE-512B413A9FC7}"/>
          </ac:spMkLst>
        </pc:spChg>
        <pc:spChg chg="del">
          <ac:chgData name="Georgie McGarry" userId="f4e6cd3e-4069-43c6-92f7-4611be43ac22" providerId="ADAL" clId="{FA5BD494-3D50-480C-9D65-36F9EBEC7415}" dt="2024-09-06T15:07:34.082" v="2811" actId="478"/>
          <ac:spMkLst>
            <pc:docMk/>
            <pc:sldMk cId="3300518671" sldId="1101"/>
            <ac:spMk id="7" creationId="{8214CF0F-6ADD-66ED-9D94-CFD0B7357D7E}"/>
          </ac:spMkLst>
        </pc:spChg>
        <pc:spChg chg="del">
          <ac:chgData name="Georgie McGarry" userId="f4e6cd3e-4069-43c6-92f7-4611be43ac22" providerId="ADAL" clId="{FA5BD494-3D50-480C-9D65-36F9EBEC7415}" dt="2024-09-06T15:07:34.082" v="2811" actId="478"/>
          <ac:spMkLst>
            <pc:docMk/>
            <pc:sldMk cId="3300518671" sldId="1101"/>
            <ac:spMk id="8" creationId="{BBC283E7-9C99-BF62-F2AE-36838276069F}"/>
          </ac:spMkLst>
        </pc:spChg>
        <pc:spChg chg="del">
          <ac:chgData name="Georgie McGarry" userId="f4e6cd3e-4069-43c6-92f7-4611be43ac22" providerId="ADAL" clId="{FA5BD494-3D50-480C-9D65-36F9EBEC7415}" dt="2024-09-06T15:07:31.190" v="2810" actId="478"/>
          <ac:spMkLst>
            <pc:docMk/>
            <pc:sldMk cId="3300518671" sldId="1101"/>
            <ac:spMk id="10" creationId="{651B287C-3694-EB51-CD19-496CFD58BEEC}"/>
          </ac:spMkLst>
        </pc:spChg>
        <pc:spChg chg="del">
          <ac:chgData name="Georgie McGarry" userId="f4e6cd3e-4069-43c6-92f7-4611be43ac22" providerId="ADAL" clId="{FA5BD494-3D50-480C-9D65-36F9EBEC7415}" dt="2024-09-06T15:07:34.082" v="2811" actId="478"/>
          <ac:spMkLst>
            <pc:docMk/>
            <pc:sldMk cId="3300518671" sldId="1101"/>
            <ac:spMk id="11" creationId="{00CBC20A-44C0-BE77-38CA-7CF0A2F86321}"/>
          </ac:spMkLst>
        </pc:spChg>
        <pc:spChg chg="del">
          <ac:chgData name="Georgie McGarry" userId="f4e6cd3e-4069-43c6-92f7-4611be43ac22" providerId="ADAL" clId="{FA5BD494-3D50-480C-9D65-36F9EBEC7415}" dt="2024-09-06T15:07:34.082" v="2811" actId="478"/>
          <ac:spMkLst>
            <pc:docMk/>
            <pc:sldMk cId="3300518671" sldId="1101"/>
            <ac:spMk id="12" creationId="{A25F6304-EEC0-10BE-EABF-EAA4A4868EC4}"/>
          </ac:spMkLst>
        </pc:spChg>
        <pc:spChg chg="del">
          <ac:chgData name="Georgie McGarry" userId="f4e6cd3e-4069-43c6-92f7-4611be43ac22" providerId="ADAL" clId="{FA5BD494-3D50-480C-9D65-36F9EBEC7415}" dt="2024-09-06T15:07:34.082" v="2811" actId="478"/>
          <ac:spMkLst>
            <pc:docMk/>
            <pc:sldMk cId="3300518671" sldId="1101"/>
            <ac:spMk id="13" creationId="{54211C3F-EB24-E18C-9F24-73655A2C6685}"/>
          </ac:spMkLst>
        </pc:spChg>
        <pc:spChg chg="del">
          <ac:chgData name="Georgie McGarry" userId="f4e6cd3e-4069-43c6-92f7-4611be43ac22" providerId="ADAL" clId="{FA5BD494-3D50-480C-9D65-36F9EBEC7415}" dt="2024-09-06T15:07:34.082" v="2811" actId="478"/>
          <ac:spMkLst>
            <pc:docMk/>
            <pc:sldMk cId="3300518671" sldId="1101"/>
            <ac:spMk id="14" creationId="{2F2643BC-7F71-2CCB-5A03-546DF36FEC4A}"/>
          </ac:spMkLst>
        </pc:spChg>
        <pc:spChg chg="add mod">
          <ac:chgData name="Georgie McGarry" userId="f4e6cd3e-4069-43c6-92f7-4611be43ac22" providerId="ADAL" clId="{FA5BD494-3D50-480C-9D65-36F9EBEC7415}" dt="2024-09-06T15:08:35.659" v="2833" actId="207"/>
          <ac:spMkLst>
            <pc:docMk/>
            <pc:sldMk cId="3300518671" sldId="1101"/>
            <ac:spMk id="15" creationId="{84AE8E32-E991-CACE-05C5-58258AB47439}"/>
          </ac:spMkLst>
        </pc:spChg>
        <pc:picChg chg="add mod">
          <ac:chgData name="Georgie McGarry" userId="f4e6cd3e-4069-43c6-92f7-4611be43ac22" providerId="ADAL" clId="{FA5BD494-3D50-480C-9D65-36F9EBEC7415}" dt="2024-09-06T15:08:06.456" v="2821" actId="14100"/>
          <ac:picMkLst>
            <pc:docMk/>
            <pc:sldMk cId="3300518671" sldId="1101"/>
            <ac:picMk id="9" creationId="{63064B02-964D-1FB8-4B54-BC1B8DA2AEAE}"/>
          </ac:picMkLst>
        </pc:picChg>
      </pc:sldChg>
      <pc:sldChg chg="addSp modSp add mod modAnim">
        <pc:chgData name="Georgie McGarry" userId="f4e6cd3e-4069-43c6-92f7-4611be43ac22" providerId="ADAL" clId="{FA5BD494-3D50-480C-9D65-36F9EBEC7415}" dt="2024-09-06T15:11:06.664" v="3172" actId="14100"/>
        <pc:sldMkLst>
          <pc:docMk/>
          <pc:sldMk cId="3201473956" sldId="1102"/>
        </pc:sldMkLst>
        <pc:spChg chg="add mod">
          <ac:chgData name="Georgie McGarry" userId="f4e6cd3e-4069-43c6-92f7-4611be43ac22" providerId="ADAL" clId="{FA5BD494-3D50-480C-9D65-36F9EBEC7415}" dt="2024-09-06T15:10:06.673" v="3041" actId="1076"/>
          <ac:spMkLst>
            <pc:docMk/>
            <pc:sldMk cId="3201473956" sldId="1102"/>
            <ac:spMk id="2" creationId="{87EFC98B-C2BD-F633-EC9E-8C9351E98F6B}"/>
          </ac:spMkLst>
        </pc:spChg>
        <pc:spChg chg="mod">
          <ac:chgData name="Georgie McGarry" userId="f4e6cd3e-4069-43c6-92f7-4611be43ac22" providerId="ADAL" clId="{FA5BD494-3D50-480C-9D65-36F9EBEC7415}" dt="2024-09-06T15:11:06.664" v="3172" actId="14100"/>
          <ac:spMkLst>
            <pc:docMk/>
            <pc:sldMk cId="3201473956" sldId="1102"/>
            <ac:spMk id="5" creationId="{AFFDEDDD-9378-A4D9-3966-21DE531DFDFA}"/>
          </ac:spMkLst>
        </pc:spChg>
        <pc:spChg chg="mod">
          <ac:chgData name="Georgie McGarry" userId="f4e6cd3e-4069-43c6-92f7-4611be43ac22" providerId="ADAL" clId="{FA5BD494-3D50-480C-9D65-36F9EBEC7415}" dt="2024-09-06T15:09:31.143" v="2945" actId="20577"/>
          <ac:spMkLst>
            <pc:docMk/>
            <pc:sldMk cId="3201473956" sldId="1102"/>
            <ac:spMk id="8" creationId="{07723598-7B1A-4C48-9AE5-0C25B166558A}"/>
          </ac:spMkLst>
        </pc:spChg>
      </pc:sldChg>
      <pc:sldChg chg="modSp add mod">
        <pc:chgData name="Georgie McGarry" userId="f4e6cd3e-4069-43c6-92f7-4611be43ac22" providerId="ADAL" clId="{FA5BD494-3D50-480C-9D65-36F9EBEC7415}" dt="2024-09-06T15:50:05.834" v="3254" actId="20577"/>
        <pc:sldMkLst>
          <pc:docMk/>
          <pc:sldMk cId="421669857" sldId="1103"/>
        </pc:sldMkLst>
        <pc:spChg chg="mod">
          <ac:chgData name="Georgie McGarry" userId="f4e6cd3e-4069-43c6-92f7-4611be43ac22" providerId="ADAL" clId="{FA5BD494-3D50-480C-9D65-36F9EBEC7415}" dt="2024-09-06T15:50:05.834" v="3254" actId="20577"/>
          <ac:spMkLst>
            <pc:docMk/>
            <pc:sldMk cId="421669857" sldId="1103"/>
            <ac:spMk id="10" creationId="{651B287C-3694-EB51-CD19-496CFD58BEEC}"/>
          </ac:spMkLst>
        </pc:spChg>
      </pc:sldChg>
      <pc:sldChg chg="modSp add mod">
        <pc:chgData name="Georgie McGarry" userId="f4e6cd3e-4069-43c6-92f7-4611be43ac22" providerId="ADAL" clId="{FA5BD494-3D50-480C-9D65-36F9EBEC7415}" dt="2024-09-06T15:50:09.150" v="3256" actId="20577"/>
        <pc:sldMkLst>
          <pc:docMk/>
          <pc:sldMk cId="664069044" sldId="1104"/>
        </pc:sldMkLst>
        <pc:spChg chg="mod">
          <ac:chgData name="Georgie McGarry" userId="f4e6cd3e-4069-43c6-92f7-4611be43ac22" providerId="ADAL" clId="{FA5BD494-3D50-480C-9D65-36F9EBEC7415}" dt="2024-09-06T15:50:09.150" v="3256" actId="20577"/>
          <ac:spMkLst>
            <pc:docMk/>
            <pc:sldMk cId="664069044" sldId="1104"/>
            <ac:spMk id="10" creationId="{651B287C-3694-EB51-CD19-496CFD58BEEC}"/>
          </ac:spMkLst>
        </pc:spChg>
      </pc:sldChg>
      <pc:sldChg chg="modSp add mod">
        <pc:chgData name="Georgie McGarry" userId="f4e6cd3e-4069-43c6-92f7-4611be43ac22" providerId="ADAL" clId="{FA5BD494-3D50-480C-9D65-36F9EBEC7415}" dt="2024-09-06T15:50:12.375" v="3258" actId="20577"/>
        <pc:sldMkLst>
          <pc:docMk/>
          <pc:sldMk cId="181301991" sldId="1105"/>
        </pc:sldMkLst>
        <pc:spChg chg="mod">
          <ac:chgData name="Georgie McGarry" userId="f4e6cd3e-4069-43c6-92f7-4611be43ac22" providerId="ADAL" clId="{FA5BD494-3D50-480C-9D65-36F9EBEC7415}" dt="2024-09-06T15:50:12.375" v="3258" actId="20577"/>
          <ac:spMkLst>
            <pc:docMk/>
            <pc:sldMk cId="181301991" sldId="1105"/>
            <ac:spMk id="10" creationId="{651B287C-3694-EB51-CD19-496CFD58BEEC}"/>
          </ac:spMkLst>
        </pc:spChg>
      </pc:sldChg>
      <pc:sldChg chg="modSp add mod">
        <pc:chgData name="Georgie McGarry" userId="f4e6cd3e-4069-43c6-92f7-4611be43ac22" providerId="ADAL" clId="{FA5BD494-3D50-480C-9D65-36F9EBEC7415}" dt="2024-09-06T15:50:15.577" v="3260" actId="20577"/>
        <pc:sldMkLst>
          <pc:docMk/>
          <pc:sldMk cId="1836565276" sldId="1106"/>
        </pc:sldMkLst>
        <pc:spChg chg="mod">
          <ac:chgData name="Georgie McGarry" userId="f4e6cd3e-4069-43c6-92f7-4611be43ac22" providerId="ADAL" clId="{FA5BD494-3D50-480C-9D65-36F9EBEC7415}" dt="2024-09-06T15:50:15.577" v="3260" actId="20577"/>
          <ac:spMkLst>
            <pc:docMk/>
            <pc:sldMk cId="1836565276" sldId="1106"/>
            <ac:spMk id="10" creationId="{651B287C-3694-EB51-CD19-496CFD58BEEC}"/>
          </ac:spMkLst>
        </pc:spChg>
      </pc:sldChg>
      <pc:sldChg chg="modSp add mod">
        <pc:chgData name="Georgie McGarry" userId="f4e6cd3e-4069-43c6-92f7-4611be43ac22" providerId="ADAL" clId="{FA5BD494-3D50-480C-9D65-36F9EBEC7415}" dt="2024-09-06T15:50:18.744" v="3262" actId="20577"/>
        <pc:sldMkLst>
          <pc:docMk/>
          <pc:sldMk cId="1913165251" sldId="1107"/>
        </pc:sldMkLst>
        <pc:spChg chg="mod">
          <ac:chgData name="Georgie McGarry" userId="f4e6cd3e-4069-43c6-92f7-4611be43ac22" providerId="ADAL" clId="{FA5BD494-3D50-480C-9D65-36F9EBEC7415}" dt="2024-09-06T15:50:18.744" v="3262" actId="20577"/>
          <ac:spMkLst>
            <pc:docMk/>
            <pc:sldMk cId="1913165251" sldId="1107"/>
            <ac:spMk id="10" creationId="{651B287C-3694-EB51-CD19-496CFD58BEEC}"/>
          </ac:spMkLst>
        </pc:spChg>
      </pc:sldChg>
    </pc:docChg>
  </pc:docChgLst>
  <pc:docChgLst>
    <pc:chgData name="Georgie McGarry" userId="f4e6cd3e-4069-43c6-92f7-4611be43ac22" providerId="ADAL" clId="{05F2EFF5-0286-4874-B2D7-82F32F4F9D5D}"/>
    <pc:docChg chg="custSel modSld">
      <pc:chgData name="Georgie McGarry" userId="f4e6cd3e-4069-43c6-92f7-4611be43ac22" providerId="ADAL" clId="{05F2EFF5-0286-4874-B2D7-82F32F4F9D5D}" dt="2023-10-04T12:35:18.060" v="15" actId="14100"/>
      <pc:docMkLst>
        <pc:docMk/>
      </pc:docMkLst>
      <pc:sldChg chg="addSp delSp modSp mod">
        <pc:chgData name="Georgie McGarry" userId="f4e6cd3e-4069-43c6-92f7-4611be43ac22" providerId="ADAL" clId="{05F2EFF5-0286-4874-B2D7-82F32F4F9D5D}" dt="2023-10-04T12:35:18.060" v="15" actId="14100"/>
        <pc:sldMkLst>
          <pc:docMk/>
          <pc:sldMk cId="635692408" sldId="257"/>
        </pc:sldMkLst>
        <pc:grpChg chg="del">
          <ac:chgData name="Georgie McGarry" userId="f4e6cd3e-4069-43c6-92f7-4611be43ac22" providerId="ADAL" clId="{05F2EFF5-0286-4874-B2D7-82F32F4F9D5D}" dt="2023-10-04T12:35:09.926" v="12" actId="478"/>
          <ac:grpSpMkLst>
            <pc:docMk/>
            <pc:sldMk cId="635692408" sldId="257"/>
            <ac:grpSpMk id="15" creationId="{D8F33BFC-EA0C-74D7-EDAC-C8CB53350996}"/>
          </ac:grpSpMkLst>
        </pc:grpChg>
        <pc:picChg chg="add mod">
          <ac:chgData name="Georgie McGarry" userId="f4e6cd3e-4069-43c6-92f7-4611be43ac22" providerId="ADAL" clId="{05F2EFF5-0286-4874-B2D7-82F32F4F9D5D}" dt="2023-10-04T12:35:18.060" v="15" actId="14100"/>
          <ac:picMkLst>
            <pc:docMk/>
            <pc:sldMk cId="635692408" sldId="257"/>
            <ac:picMk id="5" creationId="{412B4E1A-F85B-7A7B-B0CC-CBE70C02E634}"/>
          </ac:picMkLst>
        </pc:picChg>
      </pc:sldChg>
      <pc:sldChg chg="addSp delSp modSp mod">
        <pc:chgData name="Georgie McGarry" userId="f4e6cd3e-4069-43c6-92f7-4611be43ac22" providerId="ADAL" clId="{05F2EFF5-0286-4874-B2D7-82F32F4F9D5D}" dt="2023-10-04T12:33:37.993" v="11"/>
        <pc:sldMkLst>
          <pc:docMk/>
          <pc:sldMk cId="285535640" sldId="855"/>
        </pc:sldMkLst>
        <pc:spChg chg="del">
          <ac:chgData name="Georgie McGarry" userId="f4e6cd3e-4069-43c6-92f7-4611be43ac22" providerId="ADAL" clId="{05F2EFF5-0286-4874-B2D7-82F32F4F9D5D}" dt="2023-10-04T12:33:37.868" v="10" actId="478"/>
          <ac:spMkLst>
            <pc:docMk/>
            <pc:sldMk cId="285535640" sldId="855"/>
            <ac:spMk id="4" creationId="{00000000-0000-0000-0000-000000000000}"/>
          </ac:spMkLst>
        </pc:spChg>
        <pc:spChg chg="add mod">
          <ac:chgData name="Georgie McGarry" userId="f4e6cd3e-4069-43c6-92f7-4611be43ac22" providerId="ADAL" clId="{05F2EFF5-0286-4874-B2D7-82F32F4F9D5D}" dt="2023-10-04T12:33:37.993" v="11"/>
          <ac:spMkLst>
            <pc:docMk/>
            <pc:sldMk cId="285535640" sldId="855"/>
            <ac:spMk id="5" creationId="{9D5A0BB5-4E7A-F799-1E2F-537D7392C1B2}"/>
          </ac:spMkLst>
        </pc:spChg>
      </pc:sldChg>
      <pc:sldChg chg="addSp delSp modSp mod">
        <pc:chgData name="Georgie McGarry" userId="f4e6cd3e-4069-43c6-92f7-4611be43ac22" providerId="ADAL" clId="{05F2EFF5-0286-4874-B2D7-82F32F4F9D5D}" dt="2023-10-04T12:33:22.078" v="1"/>
        <pc:sldMkLst>
          <pc:docMk/>
          <pc:sldMk cId="62243495" sldId="1009"/>
        </pc:sldMkLst>
        <pc:spChg chg="del">
          <ac:chgData name="Georgie McGarry" userId="f4e6cd3e-4069-43c6-92f7-4611be43ac22" providerId="ADAL" clId="{05F2EFF5-0286-4874-B2D7-82F32F4F9D5D}" dt="2023-10-04T12:33:21.939" v="0" actId="478"/>
          <ac:spMkLst>
            <pc:docMk/>
            <pc:sldMk cId="62243495" sldId="1009"/>
            <ac:spMk id="2" creationId="{DC9AFFA7-0DC3-464E-A978-9F0B3E34ADDF}"/>
          </ac:spMkLst>
        </pc:spChg>
        <pc:spChg chg="add mod">
          <ac:chgData name="Georgie McGarry" userId="f4e6cd3e-4069-43c6-92f7-4611be43ac22" providerId="ADAL" clId="{05F2EFF5-0286-4874-B2D7-82F32F4F9D5D}" dt="2023-10-04T12:33:22.078" v="1"/>
          <ac:spMkLst>
            <pc:docMk/>
            <pc:sldMk cId="62243495" sldId="1009"/>
            <ac:spMk id="6" creationId="{10461D70-8ADF-5710-6CDC-76A80DF7E7CF}"/>
          </ac:spMkLst>
        </pc:spChg>
      </pc:sldChg>
      <pc:sldChg chg="addSp delSp modSp mod">
        <pc:chgData name="Georgie McGarry" userId="f4e6cd3e-4069-43c6-92f7-4611be43ac22" providerId="ADAL" clId="{05F2EFF5-0286-4874-B2D7-82F32F4F9D5D}" dt="2023-10-04T12:33:28.587" v="5"/>
        <pc:sldMkLst>
          <pc:docMk/>
          <pc:sldMk cId="410649911" sldId="1018"/>
        </pc:sldMkLst>
        <pc:spChg chg="del">
          <ac:chgData name="Georgie McGarry" userId="f4e6cd3e-4069-43c6-92f7-4611be43ac22" providerId="ADAL" clId="{05F2EFF5-0286-4874-B2D7-82F32F4F9D5D}" dt="2023-10-04T12:33:28.484" v="4" actId="478"/>
          <ac:spMkLst>
            <pc:docMk/>
            <pc:sldMk cId="410649911" sldId="1018"/>
            <ac:spMk id="2" creationId="{38456903-47C7-652A-4DF4-E6F015A9720B}"/>
          </ac:spMkLst>
        </pc:spChg>
        <pc:spChg chg="add mod">
          <ac:chgData name="Georgie McGarry" userId="f4e6cd3e-4069-43c6-92f7-4611be43ac22" providerId="ADAL" clId="{05F2EFF5-0286-4874-B2D7-82F32F4F9D5D}" dt="2023-10-04T12:33:28.587" v="5"/>
          <ac:spMkLst>
            <pc:docMk/>
            <pc:sldMk cId="410649911" sldId="1018"/>
            <ac:spMk id="3" creationId="{CDDF18AF-18C3-07F6-962F-71B75B3A11FB}"/>
          </ac:spMkLst>
        </pc:spChg>
      </pc:sldChg>
      <pc:sldChg chg="addSp delSp modSp mod">
        <pc:chgData name="Georgie McGarry" userId="f4e6cd3e-4069-43c6-92f7-4611be43ac22" providerId="ADAL" clId="{05F2EFF5-0286-4874-B2D7-82F32F4F9D5D}" dt="2023-10-04T12:33:32.215" v="7"/>
        <pc:sldMkLst>
          <pc:docMk/>
          <pc:sldMk cId="2146906997" sldId="1028"/>
        </pc:sldMkLst>
        <pc:spChg chg="del">
          <ac:chgData name="Georgie McGarry" userId="f4e6cd3e-4069-43c6-92f7-4611be43ac22" providerId="ADAL" clId="{05F2EFF5-0286-4874-B2D7-82F32F4F9D5D}" dt="2023-10-04T12:33:32.053" v="6" actId="478"/>
          <ac:spMkLst>
            <pc:docMk/>
            <pc:sldMk cId="2146906997" sldId="1028"/>
            <ac:spMk id="2" creationId="{ADCBD9B3-D947-3D8E-03ED-CE5E846EDB4D}"/>
          </ac:spMkLst>
        </pc:spChg>
        <pc:spChg chg="add mod">
          <ac:chgData name="Georgie McGarry" userId="f4e6cd3e-4069-43c6-92f7-4611be43ac22" providerId="ADAL" clId="{05F2EFF5-0286-4874-B2D7-82F32F4F9D5D}" dt="2023-10-04T12:33:32.215" v="7"/>
          <ac:spMkLst>
            <pc:docMk/>
            <pc:sldMk cId="2146906997" sldId="1028"/>
            <ac:spMk id="3" creationId="{0A184D6B-1C1D-C3DF-FF40-9D19A9726B7F}"/>
          </ac:spMkLst>
        </pc:spChg>
      </pc:sldChg>
      <pc:sldChg chg="addSp delSp modSp mod">
        <pc:chgData name="Georgie McGarry" userId="f4e6cd3e-4069-43c6-92f7-4611be43ac22" providerId="ADAL" clId="{05F2EFF5-0286-4874-B2D7-82F32F4F9D5D}" dt="2023-10-04T12:33:35.054" v="9"/>
        <pc:sldMkLst>
          <pc:docMk/>
          <pc:sldMk cId="441361799" sldId="1036"/>
        </pc:sldMkLst>
        <pc:spChg chg="del">
          <ac:chgData name="Georgie McGarry" userId="f4e6cd3e-4069-43c6-92f7-4611be43ac22" providerId="ADAL" clId="{05F2EFF5-0286-4874-B2D7-82F32F4F9D5D}" dt="2023-10-04T12:33:34.957" v="8" actId="478"/>
          <ac:spMkLst>
            <pc:docMk/>
            <pc:sldMk cId="441361799" sldId="1036"/>
            <ac:spMk id="4" creationId="{532D3530-4FC4-53BA-93A7-AABCB4A62874}"/>
          </ac:spMkLst>
        </pc:spChg>
        <pc:spChg chg="add mod">
          <ac:chgData name="Georgie McGarry" userId="f4e6cd3e-4069-43c6-92f7-4611be43ac22" providerId="ADAL" clId="{05F2EFF5-0286-4874-B2D7-82F32F4F9D5D}" dt="2023-10-04T12:33:35.054" v="9"/>
          <ac:spMkLst>
            <pc:docMk/>
            <pc:sldMk cId="441361799" sldId="1036"/>
            <ac:spMk id="7" creationId="{4747B040-BC4D-6E61-AA4C-C97DB69E65BF}"/>
          </ac:spMkLst>
        </pc:spChg>
      </pc:sldChg>
      <pc:sldChg chg="addSp delSp modSp mod">
        <pc:chgData name="Georgie McGarry" userId="f4e6cd3e-4069-43c6-92f7-4611be43ac22" providerId="ADAL" clId="{05F2EFF5-0286-4874-B2D7-82F32F4F9D5D}" dt="2023-10-04T12:33:26.241" v="3"/>
        <pc:sldMkLst>
          <pc:docMk/>
          <pc:sldMk cId="93070607" sldId="1048"/>
        </pc:sldMkLst>
        <pc:spChg chg="del">
          <ac:chgData name="Georgie McGarry" userId="f4e6cd3e-4069-43c6-92f7-4611be43ac22" providerId="ADAL" clId="{05F2EFF5-0286-4874-B2D7-82F32F4F9D5D}" dt="2023-10-04T12:33:26.108" v="2" actId="478"/>
          <ac:spMkLst>
            <pc:docMk/>
            <pc:sldMk cId="93070607" sldId="1048"/>
            <ac:spMk id="2" creationId="{131857F2-31C5-0593-21FD-24F0E08F7E8E}"/>
          </ac:spMkLst>
        </pc:spChg>
        <pc:spChg chg="add mod">
          <ac:chgData name="Georgie McGarry" userId="f4e6cd3e-4069-43c6-92f7-4611be43ac22" providerId="ADAL" clId="{05F2EFF5-0286-4874-B2D7-82F32F4F9D5D}" dt="2023-10-04T12:33:26.241" v="3"/>
          <ac:spMkLst>
            <pc:docMk/>
            <pc:sldMk cId="93070607" sldId="1048"/>
            <ac:spMk id="3" creationId="{F7BFD679-E1BD-D4C4-690F-33D2C96F62DD}"/>
          </ac:spMkLst>
        </pc:spChg>
      </pc:sldChg>
    </pc:docChg>
  </pc:docChgLst>
  <pc:docChgLst>
    <pc:chgData name="Georgie McGarry" userId="f4e6cd3e-4069-43c6-92f7-4611be43ac22" providerId="ADAL" clId="{B9C34F64-C68E-4F46-84FC-6B8ED0AA2AB4}"/>
    <pc:docChg chg="undo custSel addSld delSld modSld sldOrd modSection">
      <pc:chgData name="Georgie McGarry" userId="f4e6cd3e-4069-43c6-92f7-4611be43ac22" providerId="ADAL" clId="{B9C34F64-C68E-4F46-84FC-6B8ED0AA2AB4}" dt="2024-09-10T16:29:39.998" v="1762" actId="1076"/>
      <pc:docMkLst>
        <pc:docMk/>
      </pc:docMkLst>
      <pc:sldChg chg="modSp mod">
        <pc:chgData name="Georgie McGarry" userId="f4e6cd3e-4069-43c6-92f7-4611be43ac22" providerId="ADAL" clId="{B9C34F64-C68E-4F46-84FC-6B8ED0AA2AB4}" dt="2024-09-10T14:58:14.177" v="170" actId="14100"/>
        <pc:sldMkLst>
          <pc:docMk/>
          <pc:sldMk cId="3390317463" sldId="1049"/>
        </pc:sldMkLst>
        <pc:spChg chg="mod">
          <ac:chgData name="Georgie McGarry" userId="f4e6cd3e-4069-43c6-92f7-4611be43ac22" providerId="ADAL" clId="{B9C34F64-C68E-4F46-84FC-6B8ED0AA2AB4}" dt="2024-09-10T14:58:14.177" v="170" actId="14100"/>
          <ac:spMkLst>
            <pc:docMk/>
            <pc:sldMk cId="3390317463" sldId="1049"/>
            <ac:spMk id="6" creationId="{42BCF70B-87CC-45CC-BE1F-1FA5F4F7A486}"/>
          </ac:spMkLst>
        </pc:spChg>
      </pc:sldChg>
      <pc:sldChg chg="modSp mod">
        <pc:chgData name="Georgie McGarry" userId="f4e6cd3e-4069-43c6-92f7-4611be43ac22" providerId="ADAL" clId="{B9C34F64-C68E-4F46-84FC-6B8ED0AA2AB4}" dt="2024-09-10T14:57:56.157" v="155" actId="20577"/>
        <pc:sldMkLst>
          <pc:docMk/>
          <pc:sldMk cId="1543846267" sldId="1051"/>
        </pc:sldMkLst>
        <pc:spChg chg="mod">
          <ac:chgData name="Georgie McGarry" userId="f4e6cd3e-4069-43c6-92f7-4611be43ac22" providerId="ADAL" clId="{B9C34F64-C68E-4F46-84FC-6B8ED0AA2AB4}" dt="2024-09-10T14:57:56.157" v="155" actId="20577"/>
          <ac:spMkLst>
            <pc:docMk/>
            <pc:sldMk cId="1543846267" sldId="1051"/>
            <ac:spMk id="6" creationId="{42BCF70B-87CC-45CC-BE1F-1FA5F4F7A486}"/>
          </ac:spMkLst>
        </pc:spChg>
      </pc:sldChg>
      <pc:sldChg chg="addSp delSp modSp mod delAnim modAnim">
        <pc:chgData name="Georgie McGarry" userId="f4e6cd3e-4069-43c6-92f7-4611be43ac22" providerId="ADAL" clId="{B9C34F64-C68E-4F46-84FC-6B8ED0AA2AB4}" dt="2024-09-10T15:43:01.467" v="1278" actId="20577"/>
        <pc:sldMkLst>
          <pc:docMk/>
          <pc:sldMk cId="1559330301" sldId="1056"/>
        </pc:sldMkLst>
        <pc:spChg chg="add mod">
          <ac:chgData name="Georgie McGarry" userId="f4e6cd3e-4069-43c6-92f7-4611be43ac22" providerId="ADAL" clId="{B9C34F64-C68E-4F46-84FC-6B8ED0AA2AB4}" dt="2024-09-10T15:42:08.823" v="1234" actId="948"/>
          <ac:spMkLst>
            <pc:docMk/>
            <pc:sldMk cId="1559330301" sldId="1056"/>
            <ac:spMk id="2" creationId="{6ED4BF0B-9410-CC91-14C8-DB76EB8C3B69}"/>
          </ac:spMkLst>
        </pc:spChg>
        <pc:spChg chg="del mod">
          <ac:chgData name="Georgie McGarry" userId="f4e6cd3e-4069-43c6-92f7-4611be43ac22" providerId="ADAL" clId="{B9C34F64-C68E-4F46-84FC-6B8ED0AA2AB4}" dt="2024-09-10T15:39:04.464" v="885" actId="478"/>
          <ac:spMkLst>
            <pc:docMk/>
            <pc:sldMk cId="1559330301" sldId="1056"/>
            <ac:spMk id="5" creationId="{AFFDEDDD-9378-A4D9-3966-21DE531DFDFA}"/>
          </ac:spMkLst>
        </pc:spChg>
        <pc:spChg chg="add mod">
          <ac:chgData name="Georgie McGarry" userId="f4e6cd3e-4069-43c6-92f7-4611be43ac22" providerId="ADAL" clId="{B9C34F64-C68E-4F46-84FC-6B8ED0AA2AB4}" dt="2024-09-10T15:41:48.674" v="1225" actId="1076"/>
          <ac:spMkLst>
            <pc:docMk/>
            <pc:sldMk cId="1559330301" sldId="1056"/>
            <ac:spMk id="6" creationId="{A9297440-3C0D-63D0-A465-F4914EADC47C}"/>
          </ac:spMkLst>
        </pc:spChg>
        <pc:spChg chg="mod">
          <ac:chgData name="Georgie McGarry" userId="f4e6cd3e-4069-43c6-92f7-4611be43ac22" providerId="ADAL" clId="{B9C34F64-C68E-4F46-84FC-6B8ED0AA2AB4}" dt="2024-09-10T15:43:01.467" v="1278" actId="20577"/>
          <ac:spMkLst>
            <pc:docMk/>
            <pc:sldMk cId="1559330301" sldId="1056"/>
            <ac:spMk id="8" creationId="{07723598-7B1A-4C48-9AE5-0C25B166558A}"/>
          </ac:spMkLst>
        </pc:spChg>
        <pc:picChg chg="add mod">
          <ac:chgData name="Georgie McGarry" userId="f4e6cd3e-4069-43c6-92f7-4611be43ac22" providerId="ADAL" clId="{B9C34F64-C68E-4F46-84FC-6B8ED0AA2AB4}" dt="2024-09-10T15:42:28.505" v="1237" actId="1076"/>
          <ac:picMkLst>
            <pc:docMk/>
            <pc:sldMk cId="1559330301" sldId="1056"/>
            <ac:picMk id="1026" creationId="{1BF15DAF-9BB3-8C38-D8E7-AE751313D4D9}"/>
          </ac:picMkLst>
        </pc:picChg>
      </pc:sldChg>
      <pc:sldChg chg="del">
        <pc:chgData name="Georgie McGarry" userId="f4e6cd3e-4069-43c6-92f7-4611be43ac22" providerId="ADAL" clId="{B9C34F64-C68E-4F46-84FC-6B8ED0AA2AB4}" dt="2024-09-10T14:58:04.741" v="156" actId="47"/>
        <pc:sldMkLst>
          <pc:docMk/>
          <pc:sldMk cId="3958801151" sldId="1058"/>
        </pc:sldMkLst>
      </pc:sldChg>
      <pc:sldChg chg="del">
        <pc:chgData name="Georgie McGarry" userId="f4e6cd3e-4069-43c6-92f7-4611be43ac22" providerId="ADAL" clId="{B9C34F64-C68E-4F46-84FC-6B8ED0AA2AB4}" dt="2024-09-10T14:58:06.871" v="158" actId="47"/>
        <pc:sldMkLst>
          <pc:docMk/>
          <pc:sldMk cId="2642138489" sldId="1070"/>
        </pc:sldMkLst>
      </pc:sldChg>
      <pc:sldChg chg="addSp delSp modSp mod ord delAnim modAnim">
        <pc:chgData name="Georgie McGarry" userId="f4e6cd3e-4069-43c6-92f7-4611be43ac22" providerId="ADAL" clId="{B9C34F64-C68E-4F46-84FC-6B8ED0AA2AB4}" dt="2024-09-10T15:04:51.678" v="395" actId="1076"/>
        <pc:sldMkLst>
          <pc:docMk/>
          <pc:sldMk cId="3515340594" sldId="1099"/>
        </pc:sldMkLst>
        <pc:spChg chg="del">
          <ac:chgData name="Georgie McGarry" userId="f4e6cd3e-4069-43c6-92f7-4611be43ac22" providerId="ADAL" clId="{B9C34F64-C68E-4F46-84FC-6B8ED0AA2AB4}" dt="2024-09-10T14:55:25.943" v="74" actId="478"/>
          <ac:spMkLst>
            <pc:docMk/>
            <pc:sldMk cId="3515340594" sldId="1099"/>
            <ac:spMk id="9" creationId="{77CF8605-BA5F-5725-A39E-511D66B6C5A8}"/>
          </ac:spMkLst>
        </pc:spChg>
        <pc:spChg chg="del">
          <ac:chgData name="Georgie McGarry" userId="f4e6cd3e-4069-43c6-92f7-4611be43ac22" providerId="ADAL" clId="{B9C34F64-C68E-4F46-84FC-6B8ED0AA2AB4}" dt="2024-09-10T14:55:25.943" v="74" actId="478"/>
          <ac:spMkLst>
            <pc:docMk/>
            <pc:sldMk cId="3515340594" sldId="1099"/>
            <ac:spMk id="12" creationId="{F10770D5-46A1-E90C-A522-0A046F1A8D44}"/>
          </ac:spMkLst>
        </pc:spChg>
        <pc:spChg chg="del">
          <ac:chgData name="Georgie McGarry" userId="f4e6cd3e-4069-43c6-92f7-4611be43ac22" providerId="ADAL" clId="{B9C34F64-C68E-4F46-84FC-6B8ED0AA2AB4}" dt="2024-09-10T14:55:25.943" v="74" actId="478"/>
          <ac:spMkLst>
            <pc:docMk/>
            <pc:sldMk cId="3515340594" sldId="1099"/>
            <ac:spMk id="13" creationId="{CA268066-CC6E-56EF-133A-22DC97D6C4BC}"/>
          </ac:spMkLst>
        </pc:spChg>
        <pc:spChg chg="del">
          <ac:chgData name="Georgie McGarry" userId="f4e6cd3e-4069-43c6-92f7-4611be43ac22" providerId="ADAL" clId="{B9C34F64-C68E-4F46-84FC-6B8ED0AA2AB4}" dt="2024-09-10T14:55:27.369" v="75" actId="478"/>
          <ac:spMkLst>
            <pc:docMk/>
            <pc:sldMk cId="3515340594" sldId="1099"/>
            <ac:spMk id="17" creationId="{D0E6A699-84C7-BE79-25BE-5A3E8420CEB3}"/>
          </ac:spMkLst>
        </pc:spChg>
        <pc:spChg chg="add mod">
          <ac:chgData name="Georgie McGarry" userId="f4e6cd3e-4069-43c6-92f7-4611be43ac22" providerId="ADAL" clId="{B9C34F64-C68E-4F46-84FC-6B8ED0AA2AB4}" dt="2024-09-10T15:00:09.126" v="304" actId="14100"/>
          <ac:spMkLst>
            <pc:docMk/>
            <pc:sldMk cId="3515340594" sldId="1099"/>
            <ac:spMk id="18" creationId="{D31BC4A9-D034-FB9A-AD15-35701FECA5B5}"/>
          </ac:spMkLst>
        </pc:spChg>
        <pc:spChg chg="del">
          <ac:chgData name="Georgie McGarry" userId="f4e6cd3e-4069-43c6-92f7-4611be43ac22" providerId="ADAL" clId="{B9C34F64-C68E-4F46-84FC-6B8ED0AA2AB4}" dt="2024-09-10T14:55:08.884" v="73" actId="478"/>
          <ac:spMkLst>
            <pc:docMk/>
            <pc:sldMk cId="3515340594" sldId="1099"/>
            <ac:spMk id="19" creationId="{D4F25976-14E8-1512-8C07-39A2A7BBEFEC}"/>
          </ac:spMkLst>
        </pc:spChg>
        <pc:spChg chg="del">
          <ac:chgData name="Georgie McGarry" userId="f4e6cd3e-4069-43c6-92f7-4611be43ac22" providerId="ADAL" clId="{B9C34F64-C68E-4F46-84FC-6B8ED0AA2AB4}" dt="2024-09-10T14:55:25.943" v="74" actId="478"/>
          <ac:spMkLst>
            <pc:docMk/>
            <pc:sldMk cId="3515340594" sldId="1099"/>
            <ac:spMk id="21" creationId="{25733C91-3B80-84A3-867A-1B8E9E309A99}"/>
          </ac:spMkLst>
        </pc:spChg>
        <pc:spChg chg="del">
          <ac:chgData name="Georgie McGarry" userId="f4e6cd3e-4069-43c6-92f7-4611be43ac22" providerId="ADAL" clId="{B9C34F64-C68E-4F46-84FC-6B8ED0AA2AB4}" dt="2024-09-10T14:55:25.943" v="74" actId="478"/>
          <ac:spMkLst>
            <pc:docMk/>
            <pc:sldMk cId="3515340594" sldId="1099"/>
            <ac:spMk id="22" creationId="{88AAC075-2188-9F99-821C-2060FABCF648}"/>
          </ac:spMkLst>
        </pc:spChg>
        <pc:spChg chg="del">
          <ac:chgData name="Georgie McGarry" userId="f4e6cd3e-4069-43c6-92f7-4611be43ac22" providerId="ADAL" clId="{B9C34F64-C68E-4F46-84FC-6B8ED0AA2AB4}" dt="2024-09-10T14:55:25.943" v="74" actId="478"/>
          <ac:spMkLst>
            <pc:docMk/>
            <pc:sldMk cId="3515340594" sldId="1099"/>
            <ac:spMk id="23" creationId="{C5ABB6B3-81AE-7FB6-6FA9-9BDA0BD61DAB}"/>
          </ac:spMkLst>
        </pc:spChg>
        <pc:spChg chg="del">
          <ac:chgData name="Georgie McGarry" userId="f4e6cd3e-4069-43c6-92f7-4611be43ac22" providerId="ADAL" clId="{B9C34F64-C68E-4F46-84FC-6B8ED0AA2AB4}" dt="2024-09-10T14:55:25.943" v="74" actId="478"/>
          <ac:spMkLst>
            <pc:docMk/>
            <pc:sldMk cId="3515340594" sldId="1099"/>
            <ac:spMk id="24" creationId="{D8E806DF-473E-49FF-FF83-2F3C69116534}"/>
          </ac:spMkLst>
        </pc:spChg>
        <pc:spChg chg="del">
          <ac:chgData name="Georgie McGarry" userId="f4e6cd3e-4069-43c6-92f7-4611be43ac22" providerId="ADAL" clId="{B9C34F64-C68E-4F46-84FC-6B8ED0AA2AB4}" dt="2024-09-10T14:55:25.943" v="74" actId="478"/>
          <ac:spMkLst>
            <pc:docMk/>
            <pc:sldMk cId="3515340594" sldId="1099"/>
            <ac:spMk id="25" creationId="{205CAD31-1826-F606-7D46-791C5EC64B5F}"/>
          </ac:spMkLst>
        </pc:spChg>
        <pc:spChg chg="add mod">
          <ac:chgData name="Georgie McGarry" userId="f4e6cd3e-4069-43c6-92f7-4611be43ac22" providerId="ADAL" clId="{B9C34F64-C68E-4F46-84FC-6B8ED0AA2AB4}" dt="2024-09-10T15:02:56.233" v="346" actId="164"/>
          <ac:spMkLst>
            <pc:docMk/>
            <pc:sldMk cId="3515340594" sldId="1099"/>
            <ac:spMk id="34" creationId="{483B98B3-3632-239B-4789-393B7E471473}"/>
          </ac:spMkLst>
        </pc:spChg>
        <pc:spChg chg="add mod">
          <ac:chgData name="Georgie McGarry" userId="f4e6cd3e-4069-43c6-92f7-4611be43ac22" providerId="ADAL" clId="{B9C34F64-C68E-4F46-84FC-6B8ED0AA2AB4}" dt="2024-09-10T15:03:22.905" v="358" actId="164"/>
          <ac:spMkLst>
            <pc:docMk/>
            <pc:sldMk cId="3515340594" sldId="1099"/>
            <ac:spMk id="36" creationId="{D5A378F0-5FD9-F51F-0555-7F913F2C0F56}"/>
          </ac:spMkLst>
        </pc:spChg>
        <pc:spChg chg="add mod">
          <ac:chgData name="Georgie McGarry" userId="f4e6cd3e-4069-43c6-92f7-4611be43ac22" providerId="ADAL" clId="{B9C34F64-C68E-4F46-84FC-6B8ED0AA2AB4}" dt="2024-09-10T15:03:44.367" v="366" actId="164"/>
          <ac:spMkLst>
            <pc:docMk/>
            <pc:sldMk cId="3515340594" sldId="1099"/>
            <ac:spMk id="38" creationId="{E59E310D-9DA1-3D3A-B335-B8D017176CCB}"/>
          </ac:spMkLst>
        </pc:spChg>
        <pc:grpChg chg="add mod">
          <ac:chgData name="Georgie McGarry" userId="f4e6cd3e-4069-43c6-92f7-4611be43ac22" providerId="ADAL" clId="{B9C34F64-C68E-4F46-84FC-6B8ED0AA2AB4}" dt="2024-09-10T15:04:51.678" v="395" actId="1076"/>
          <ac:grpSpMkLst>
            <pc:docMk/>
            <pc:sldMk cId="3515340594" sldId="1099"/>
            <ac:grpSpMk id="35" creationId="{FD04E0E8-112B-9E14-3F86-19EC4106572F}"/>
          </ac:grpSpMkLst>
        </pc:grpChg>
        <pc:grpChg chg="add mod">
          <ac:chgData name="Georgie McGarry" userId="f4e6cd3e-4069-43c6-92f7-4611be43ac22" providerId="ADAL" clId="{B9C34F64-C68E-4F46-84FC-6B8ED0AA2AB4}" dt="2024-09-10T15:04:12.542" v="378" actId="1076"/>
          <ac:grpSpMkLst>
            <pc:docMk/>
            <pc:sldMk cId="3515340594" sldId="1099"/>
            <ac:grpSpMk id="37" creationId="{BD4E93FE-4EA6-6B7E-1917-A356F9A23615}"/>
          </ac:grpSpMkLst>
        </pc:grpChg>
        <pc:grpChg chg="add mod">
          <ac:chgData name="Georgie McGarry" userId="f4e6cd3e-4069-43c6-92f7-4611be43ac22" providerId="ADAL" clId="{B9C34F64-C68E-4F46-84FC-6B8ED0AA2AB4}" dt="2024-09-10T15:04:07.637" v="377" actId="14100"/>
          <ac:grpSpMkLst>
            <pc:docMk/>
            <pc:sldMk cId="3515340594" sldId="1099"/>
            <ac:grpSpMk id="39" creationId="{D59FD3B2-A693-F7D6-22CB-86EF4BA11640}"/>
          </ac:grpSpMkLst>
        </pc:grpChg>
        <pc:picChg chg="add del">
          <ac:chgData name="Georgie McGarry" userId="f4e6cd3e-4069-43c6-92f7-4611be43ac22" providerId="ADAL" clId="{B9C34F64-C68E-4F46-84FC-6B8ED0AA2AB4}" dt="2024-09-10T14:55:43.268" v="83" actId="478"/>
          <ac:picMkLst>
            <pc:docMk/>
            <pc:sldMk cId="3515340594" sldId="1099"/>
            <ac:picMk id="5" creationId="{29FD9126-6FD8-D7E1-F17F-6031DB7D270D}"/>
          </ac:picMkLst>
        </pc:picChg>
        <pc:picChg chg="add del mod modCrop">
          <ac:chgData name="Georgie McGarry" userId="f4e6cd3e-4069-43c6-92f7-4611be43ac22" providerId="ADAL" clId="{B9C34F64-C68E-4F46-84FC-6B8ED0AA2AB4}" dt="2024-09-10T14:55:42.240" v="82" actId="478"/>
          <ac:picMkLst>
            <pc:docMk/>
            <pc:sldMk cId="3515340594" sldId="1099"/>
            <ac:picMk id="6" creationId="{81496E51-3204-0B32-113B-EF7E55641168}"/>
          </ac:picMkLst>
        </pc:picChg>
        <pc:picChg chg="add del mod modCrop">
          <ac:chgData name="Georgie McGarry" userId="f4e6cd3e-4069-43c6-92f7-4611be43ac22" providerId="ADAL" clId="{B9C34F64-C68E-4F46-84FC-6B8ED0AA2AB4}" dt="2024-09-10T15:00:14.620" v="306" actId="478"/>
          <ac:picMkLst>
            <pc:docMk/>
            <pc:sldMk cId="3515340594" sldId="1099"/>
            <ac:picMk id="8" creationId="{33EF648E-B5EA-125C-E7CE-69CFF6C74E35}"/>
          </ac:picMkLst>
        </pc:picChg>
        <pc:picChg chg="add del mod modCrop">
          <ac:chgData name="Georgie McGarry" userId="f4e6cd3e-4069-43c6-92f7-4611be43ac22" providerId="ADAL" clId="{B9C34F64-C68E-4F46-84FC-6B8ED0AA2AB4}" dt="2024-09-10T15:00:13.818" v="305" actId="478"/>
          <ac:picMkLst>
            <pc:docMk/>
            <pc:sldMk cId="3515340594" sldId="1099"/>
            <ac:picMk id="10" creationId="{96E1A2BC-2264-C668-FC05-1D78E7BA0AF1}"/>
          </ac:picMkLst>
        </pc:picChg>
        <pc:picChg chg="add del mod modCrop">
          <ac:chgData name="Georgie McGarry" userId="f4e6cd3e-4069-43c6-92f7-4611be43ac22" providerId="ADAL" clId="{B9C34F64-C68E-4F46-84FC-6B8ED0AA2AB4}" dt="2024-09-10T15:00:13.818" v="305" actId="478"/>
          <ac:picMkLst>
            <pc:docMk/>
            <pc:sldMk cId="3515340594" sldId="1099"/>
            <ac:picMk id="11" creationId="{EC0864CA-A084-1F13-8D36-0296D153C2FD}"/>
          </ac:picMkLst>
        </pc:picChg>
        <pc:picChg chg="add del mod modCrop">
          <ac:chgData name="Georgie McGarry" userId="f4e6cd3e-4069-43c6-92f7-4611be43ac22" providerId="ADAL" clId="{B9C34F64-C68E-4F46-84FC-6B8ED0AA2AB4}" dt="2024-09-10T15:00:13.818" v="305" actId="478"/>
          <ac:picMkLst>
            <pc:docMk/>
            <pc:sldMk cId="3515340594" sldId="1099"/>
            <ac:picMk id="14" creationId="{72BEBDA2-462F-F88E-54D7-FDE9E020323E}"/>
          </ac:picMkLst>
        </pc:picChg>
        <pc:picChg chg="add del mod modCrop">
          <ac:chgData name="Georgie McGarry" userId="f4e6cd3e-4069-43c6-92f7-4611be43ac22" providerId="ADAL" clId="{B9C34F64-C68E-4F46-84FC-6B8ED0AA2AB4}" dt="2024-09-10T15:00:13.818" v="305" actId="478"/>
          <ac:picMkLst>
            <pc:docMk/>
            <pc:sldMk cId="3515340594" sldId="1099"/>
            <ac:picMk id="15" creationId="{56141F64-8007-74A5-4CB5-B8E31773DB3A}"/>
          </ac:picMkLst>
        </pc:picChg>
        <pc:picChg chg="add del mod modCrop">
          <ac:chgData name="Georgie McGarry" userId="f4e6cd3e-4069-43c6-92f7-4611be43ac22" providerId="ADAL" clId="{B9C34F64-C68E-4F46-84FC-6B8ED0AA2AB4}" dt="2024-09-10T15:00:13.818" v="305" actId="478"/>
          <ac:picMkLst>
            <pc:docMk/>
            <pc:sldMk cId="3515340594" sldId="1099"/>
            <ac:picMk id="16" creationId="{A20E96EC-3490-9A8C-B863-DAA6FCAEDD52}"/>
          </ac:picMkLst>
        </pc:picChg>
        <pc:picChg chg="add mod modCrop">
          <ac:chgData name="Georgie McGarry" userId="f4e6cd3e-4069-43c6-92f7-4611be43ac22" providerId="ADAL" clId="{B9C34F64-C68E-4F46-84FC-6B8ED0AA2AB4}" dt="2024-09-10T15:02:56.233" v="346" actId="164"/>
          <ac:picMkLst>
            <pc:docMk/>
            <pc:sldMk cId="3515340594" sldId="1099"/>
            <ac:picMk id="26" creationId="{F583FF52-6D96-3924-11F9-85DB717A2ECB}"/>
          </ac:picMkLst>
        </pc:picChg>
        <pc:picChg chg="add mod ord modCrop">
          <ac:chgData name="Georgie McGarry" userId="f4e6cd3e-4069-43c6-92f7-4611be43ac22" providerId="ADAL" clId="{B9C34F64-C68E-4F46-84FC-6B8ED0AA2AB4}" dt="2024-09-10T15:04:29.790" v="386" actId="1076"/>
          <ac:picMkLst>
            <pc:docMk/>
            <pc:sldMk cId="3515340594" sldId="1099"/>
            <ac:picMk id="27" creationId="{E40545FC-2EAB-88D9-695C-6ECDC4819BA4}"/>
          </ac:picMkLst>
        </pc:picChg>
        <pc:picChg chg="add mod modCrop">
          <ac:chgData name="Georgie McGarry" userId="f4e6cd3e-4069-43c6-92f7-4611be43ac22" providerId="ADAL" clId="{B9C34F64-C68E-4F46-84FC-6B8ED0AA2AB4}" dt="2024-09-10T15:04:01.065" v="373" actId="1076"/>
          <ac:picMkLst>
            <pc:docMk/>
            <pc:sldMk cId="3515340594" sldId="1099"/>
            <ac:picMk id="28" creationId="{1F1BE212-3984-6E4B-F074-01C6578A80EC}"/>
          </ac:picMkLst>
        </pc:picChg>
        <pc:picChg chg="add mod modCrop">
          <ac:chgData name="Georgie McGarry" userId="f4e6cd3e-4069-43c6-92f7-4611be43ac22" providerId="ADAL" clId="{B9C34F64-C68E-4F46-84FC-6B8ED0AA2AB4}" dt="2024-09-10T15:03:22.905" v="358" actId="164"/>
          <ac:picMkLst>
            <pc:docMk/>
            <pc:sldMk cId="3515340594" sldId="1099"/>
            <ac:picMk id="29" creationId="{66B59BCA-0D32-6CB7-1C76-748BCADBE563}"/>
          </ac:picMkLst>
        </pc:picChg>
        <pc:picChg chg="add mod modCrop">
          <ac:chgData name="Georgie McGarry" userId="f4e6cd3e-4069-43c6-92f7-4611be43ac22" providerId="ADAL" clId="{B9C34F64-C68E-4F46-84FC-6B8ED0AA2AB4}" dt="2024-09-10T15:04:17.883" v="380" actId="1076"/>
          <ac:picMkLst>
            <pc:docMk/>
            <pc:sldMk cId="3515340594" sldId="1099"/>
            <ac:picMk id="30" creationId="{B043E6FB-9934-EFD9-CD02-45348BBB0CF3}"/>
          </ac:picMkLst>
        </pc:picChg>
        <pc:picChg chg="add mod modCrop">
          <ac:chgData name="Georgie McGarry" userId="f4e6cd3e-4069-43c6-92f7-4611be43ac22" providerId="ADAL" clId="{B9C34F64-C68E-4F46-84FC-6B8ED0AA2AB4}" dt="2024-09-10T15:03:44.367" v="366" actId="164"/>
          <ac:picMkLst>
            <pc:docMk/>
            <pc:sldMk cId="3515340594" sldId="1099"/>
            <ac:picMk id="31" creationId="{6571BB75-7733-B650-5EFB-E7FC3DA0A601}"/>
          </ac:picMkLst>
        </pc:picChg>
        <pc:picChg chg="add mod modCrop">
          <ac:chgData name="Georgie McGarry" userId="f4e6cd3e-4069-43c6-92f7-4611be43ac22" providerId="ADAL" clId="{B9C34F64-C68E-4F46-84FC-6B8ED0AA2AB4}" dt="2024-09-10T15:04:15.207" v="379" actId="1076"/>
          <ac:picMkLst>
            <pc:docMk/>
            <pc:sldMk cId="3515340594" sldId="1099"/>
            <ac:picMk id="32" creationId="{8732A886-DE97-88A8-D1A4-195D524C3D36}"/>
          </ac:picMkLst>
        </pc:picChg>
        <pc:picChg chg="add mod modCrop">
          <ac:chgData name="Georgie McGarry" userId="f4e6cd3e-4069-43c6-92f7-4611be43ac22" providerId="ADAL" clId="{B9C34F64-C68E-4F46-84FC-6B8ED0AA2AB4}" dt="2024-09-10T15:04:20.962" v="382" actId="14100"/>
          <ac:picMkLst>
            <pc:docMk/>
            <pc:sldMk cId="3515340594" sldId="1099"/>
            <ac:picMk id="33" creationId="{33F87CA1-5274-7E69-8697-7DF287B8800D}"/>
          </ac:picMkLst>
        </pc:picChg>
      </pc:sldChg>
      <pc:sldChg chg="delSp del mod delAnim">
        <pc:chgData name="Georgie McGarry" userId="f4e6cd3e-4069-43c6-92f7-4611be43ac22" providerId="ADAL" clId="{B9C34F64-C68E-4F46-84FC-6B8ED0AA2AB4}" dt="2024-09-10T15:18:30.367" v="575" actId="47"/>
        <pc:sldMkLst>
          <pc:docMk/>
          <pc:sldMk cId="3300518671" sldId="1101"/>
        </pc:sldMkLst>
        <pc:spChg chg="del">
          <ac:chgData name="Georgie McGarry" userId="f4e6cd3e-4069-43c6-92f7-4611be43ac22" providerId="ADAL" clId="{B9C34F64-C68E-4F46-84FC-6B8ED0AA2AB4}" dt="2024-09-10T15:18:25.353" v="573" actId="478"/>
          <ac:spMkLst>
            <pc:docMk/>
            <pc:sldMk cId="3300518671" sldId="1101"/>
            <ac:spMk id="4" creationId="{7A446069-36CF-BB84-84C0-8847FBBA62DF}"/>
          </ac:spMkLst>
        </pc:spChg>
        <pc:picChg chg="del">
          <ac:chgData name="Georgie McGarry" userId="f4e6cd3e-4069-43c6-92f7-4611be43ac22" providerId="ADAL" clId="{B9C34F64-C68E-4F46-84FC-6B8ED0AA2AB4}" dt="2024-09-10T15:18:22.496" v="572" actId="478"/>
          <ac:picMkLst>
            <pc:docMk/>
            <pc:sldMk cId="3300518671" sldId="1101"/>
            <ac:picMk id="9" creationId="{63064B02-964D-1FB8-4B54-BC1B8DA2AEAE}"/>
          </ac:picMkLst>
        </pc:picChg>
      </pc:sldChg>
      <pc:sldChg chg="del">
        <pc:chgData name="Georgie McGarry" userId="f4e6cd3e-4069-43c6-92f7-4611be43ac22" providerId="ADAL" clId="{B9C34F64-C68E-4F46-84FC-6B8ED0AA2AB4}" dt="2024-09-10T16:17:35.668" v="1302" actId="47"/>
        <pc:sldMkLst>
          <pc:docMk/>
          <pc:sldMk cId="3201473956" sldId="1102"/>
        </pc:sldMkLst>
      </pc:sldChg>
      <pc:sldChg chg="del">
        <pc:chgData name="Georgie McGarry" userId="f4e6cd3e-4069-43c6-92f7-4611be43ac22" providerId="ADAL" clId="{B9C34F64-C68E-4F46-84FC-6B8ED0AA2AB4}" dt="2024-09-10T14:58:04.741" v="156" actId="47"/>
        <pc:sldMkLst>
          <pc:docMk/>
          <pc:sldMk cId="421669857" sldId="1103"/>
        </pc:sldMkLst>
      </pc:sldChg>
      <pc:sldChg chg="del">
        <pc:chgData name="Georgie McGarry" userId="f4e6cd3e-4069-43c6-92f7-4611be43ac22" providerId="ADAL" clId="{B9C34F64-C68E-4F46-84FC-6B8ED0AA2AB4}" dt="2024-09-10T14:58:04.741" v="156" actId="47"/>
        <pc:sldMkLst>
          <pc:docMk/>
          <pc:sldMk cId="664069044" sldId="1104"/>
        </pc:sldMkLst>
      </pc:sldChg>
      <pc:sldChg chg="del">
        <pc:chgData name="Georgie McGarry" userId="f4e6cd3e-4069-43c6-92f7-4611be43ac22" providerId="ADAL" clId="{B9C34F64-C68E-4F46-84FC-6B8ED0AA2AB4}" dt="2024-09-10T14:58:04.741" v="156" actId="47"/>
        <pc:sldMkLst>
          <pc:docMk/>
          <pc:sldMk cId="181301991" sldId="1105"/>
        </pc:sldMkLst>
      </pc:sldChg>
      <pc:sldChg chg="del">
        <pc:chgData name="Georgie McGarry" userId="f4e6cd3e-4069-43c6-92f7-4611be43ac22" providerId="ADAL" clId="{B9C34F64-C68E-4F46-84FC-6B8ED0AA2AB4}" dt="2024-09-10T14:58:04.741" v="156" actId="47"/>
        <pc:sldMkLst>
          <pc:docMk/>
          <pc:sldMk cId="1836565276" sldId="1106"/>
        </pc:sldMkLst>
      </pc:sldChg>
      <pc:sldChg chg="del">
        <pc:chgData name="Georgie McGarry" userId="f4e6cd3e-4069-43c6-92f7-4611be43ac22" providerId="ADAL" clId="{B9C34F64-C68E-4F46-84FC-6B8ED0AA2AB4}" dt="2024-09-10T14:58:06.079" v="157" actId="47"/>
        <pc:sldMkLst>
          <pc:docMk/>
          <pc:sldMk cId="1913165251" sldId="1107"/>
        </pc:sldMkLst>
      </pc:sldChg>
      <pc:sldChg chg="addSp delSp modSp mod modAnim">
        <pc:chgData name="Georgie McGarry" userId="f4e6cd3e-4069-43c6-92f7-4611be43ac22" providerId="ADAL" clId="{B9C34F64-C68E-4F46-84FC-6B8ED0AA2AB4}" dt="2024-09-10T14:54:59.912" v="72"/>
        <pc:sldMkLst>
          <pc:docMk/>
          <pc:sldMk cId="1220715924" sldId="1111"/>
        </pc:sldMkLst>
        <pc:spChg chg="add mod">
          <ac:chgData name="Georgie McGarry" userId="f4e6cd3e-4069-43c6-92f7-4611be43ac22" providerId="ADAL" clId="{B9C34F64-C68E-4F46-84FC-6B8ED0AA2AB4}" dt="2024-09-10T14:54:16.061" v="61" actId="164"/>
          <ac:spMkLst>
            <pc:docMk/>
            <pc:sldMk cId="1220715924" sldId="1111"/>
            <ac:spMk id="14" creationId="{B025CC4B-F6E3-9D94-E9DD-61FAD3083958}"/>
          </ac:spMkLst>
        </pc:spChg>
        <pc:spChg chg="add mod">
          <ac:chgData name="Georgie McGarry" userId="f4e6cd3e-4069-43c6-92f7-4611be43ac22" providerId="ADAL" clId="{B9C34F64-C68E-4F46-84FC-6B8ED0AA2AB4}" dt="2024-09-10T14:54:16.061" v="61" actId="164"/>
          <ac:spMkLst>
            <pc:docMk/>
            <pc:sldMk cId="1220715924" sldId="1111"/>
            <ac:spMk id="17" creationId="{9BBE8586-9416-4FC4-0065-00C782C16FCF}"/>
          </ac:spMkLst>
        </pc:spChg>
        <pc:spChg chg="add mod">
          <ac:chgData name="Georgie McGarry" userId="f4e6cd3e-4069-43c6-92f7-4611be43ac22" providerId="ADAL" clId="{B9C34F64-C68E-4F46-84FC-6B8ED0AA2AB4}" dt="2024-09-10T14:54:16.061" v="61" actId="164"/>
          <ac:spMkLst>
            <pc:docMk/>
            <pc:sldMk cId="1220715924" sldId="1111"/>
            <ac:spMk id="18" creationId="{9C262C42-E2C1-36F5-4D1F-D663BA0C4A78}"/>
          </ac:spMkLst>
        </pc:spChg>
        <pc:spChg chg="add mod">
          <ac:chgData name="Georgie McGarry" userId="f4e6cd3e-4069-43c6-92f7-4611be43ac22" providerId="ADAL" clId="{B9C34F64-C68E-4F46-84FC-6B8ED0AA2AB4}" dt="2024-09-10T14:54:12.053" v="60" actId="164"/>
          <ac:spMkLst>
            <pc:docMk/>
            <pc:sldMk cId="1220715924" sldId="1111"/>
            <ac:spMk id="19" creationId="{0CB9036A-620F-7F4B-129A-A826501AD041}"/>
          </ac:spMkLst>
        </pc:spChg>
        <pc:grpChg chg="add mod">
          <ac:chgData name="Georgie McGarry" userId="f4e6cd3e-4069-43c6-92f7-4611be43ac22" providerId="ADAL" clId="{B9C34F64-C68E-4F46-84FC-6B8ED0AA2AB4}" dt="2024-09-10T14:54:24.813" v="62" actId="1076"/>
          <ac:grpSpMkLst>
            <pc:docMk/>
            <pc:sldMk cId="1220715924" sldId="1111"/>
            <ac:grpSpMk id="20" creationId="{7B2602E3-47B3-5BAC-F9CA-74C408861B80}"/>
          </ac:grpSpMkLst>
        </pc:grpChg>
        <pc:grpChg chg="add mod">
          <ac:chgData name="Georgie McGarry" userId="f4e6cd3e-4069-43c6-92f7-4611be43ac22" providerId="ADAL" clId="{B9C34F64-C68E-4F46-84FC-6B8ED0AA2AB4}" dt="2024-09-10T14:54:16.061" v="61" actId="164"/>
          <ac:grpSpMkLst>
            <pc:docMk/>
            <pc:sldMk cId="1220715924" sldId="1111"/>
            <ac:grpSpMk id="21" creationId="{193231CD-86B7-7F04-3995-B7888BCE86DD}"/>
          </ac:grpSpMkLst>
        </pc:grpChg>
        <pc:grpChg chg="add mod">
          <ac:chgData name="Georgie McGarry" userId="f4e6cd3e-4069-43c6-92f7-4611be43ac22" providerId="ADAL" clId="{B9C34F64-C68E-4F46-84FC-6B8ED0AA2AB4}" dt="2024-09-10T14:54:36.807" v="63" actId="164"/>
          <ac:grpSpMkLst>
            <pc:docMk/>
            <pc:sldMk cId="1220715924" sldId="1111"/>
            <ac:grpSpMk id="22" creationId="{E6292F06-37AB-D85B-4CDD-CF069144C9AB}"/>
          </ac:grpSpMkLst>
        </pc:grpChg>
        <pc:grpChg chg="add mod">
          <ac:chgData name="Georgie McGarry" userId="f4e6cd3e-4069-43c6-92f7-4611be43ac22" providerId="ADAL" clId="{B9C34F64-C68E-4F46-84FC-6B8ED0AA2AB4}" dt="2024-09-10T14:54:40.722" v="66" actId="164"/>
          <ac:grpSpMkLst>
            <pc:docMk/>
            <pc:sldMk cId="1220715924" sldId="1111"/>
            <ac:grpSpMk id="23" creationId="{55DA532C-542C-6909-3C52-DBFECC2B4F14}"/>
          </ac:grpSpMkLst>
        </pc:grpChg>
        <pc:picChg chg="add del mod modCrop">
          <ac:chgData name="Georgie McGarry" userId="f4e6cd3e-4069-43c6-92f7-4611be43ac22" providerId="ADAL" clId="{B9C34F64-C68E-4F46-84FC-6B8ED0AA2AB4}" dt="2024-09-10T14:51:30.695" v="6" actId="478"/>
          <ac:picMkLst>
            <pc:docMk/>
            <pc:sldMk cId="1220715924" sldId="1111"/>
            <ac:picMk id="5" creationId="{C67A4B08-2E13-C835-250B-D712DA3B8125}"/>
          </ac:picMkLst>
        </pc:picChg>
        <pc:picChg chg="mod modCrop">
          <ac:chgData name="Georgie McGarry" userId="f4e6cd3e-4069-43c6-92f7-4611be43ac22" providerId="ADAL" clId="{B9C34F64-C68E-4F46-84FC-6B8ED0AA2AB4}" dt="2024-09-10T14:54:36.807" v="63" actId="164"/>
          <ac:picMkLst>
            <pc:docMk/>
            <pc:sldMk cId="1220715924" sldId="1111"/>
            <ac:picMk id="7" creationId="{B6D8650E-84E4-E5D0-B5F7-638239525B61}"/>
          </ac:picMkLst>
        </pc:picChg>
        <pc:picChg chg="add mod modCrop">
          <ac:chgData name="Georgie McGarry" userId="f4e6cd3e-4069-43c6-92f7-4611be43ac22" providerId="ADAL" clId="{B9C34F64-C68E-4F46-84FC-6B8ED0AA2AB4}" dt="2024-09-10T14:53:26.504" v="41" actId="732"/>
          <ac:picMkLst>
            <pc:docMk/>
            <pc:sldMk cId="1220715924" sldId="1111"/>
            <ac:picMk id="8" creationId="{956B8D07-11A5-C384-4C7C-F93348FCA0B3}"/>
          </ac:picMkLst>
        </pc:picChg>
        <pc:picChg chg="add mod modCrop">
          <ac:chgData name="Georgie McGarry" userId="f4e6cd3e-4069-43c6-92f7-4611be43ac22" providerId="ADAL" clId="{B9C34F64-C68E-4F46-84FC-6B8ED0AA2AB4}" dt="2024-09-10T14:54:40.722" v="66" actId="164"/>
          <ac:picMkLst>
            <pc:docMk/>
            <pc:sldMk cId="1220715924" sldId="1111"/>
            <ac:picMk id="9" creationId="{6864929D-8F47-DA51-5B18-4EA7C1892DC2}"/>
          </ac:picMkLst>
        </pc:picChg>
        <pc:picChg chg="add mod modCrop">
          <ac:chgData name="Georgie McGarry" userId="f4e6cd3e-4069-43c6-92f7-4611be43ac22" providerId="ADAL" clId="{B9C34F64-C68E-4F46-84FC-6B8ED0AA2AB4}" dt="2024-09-10T14:54:40.722" v="66" actId="164"/>
          <ac:picMkLst>
            <pc:docMk/>
            <pc:sldMk cId="1220715924" sldId="1111"/>
            <ac:picMk id="10" creationId="{3C0398BA-ADC0-B12E-4554-87B6C1965288}"/>
          </ac:picMkLst>
        </pc:picChg>
        <pc:picChg chg="add mod modCrop">
          <ac:chgData name="Georgie McGarry" userId="f4e6cd3e-4069-43c6-92f7-4611be43ac22" providerId="ADAL" clId="{B9C34F64-C68E-4F46-84FC-6B8ED0AA2AB4}" dt="2024-09-10T14:54:16.061" v="61" actId="164"/>
          <ac:picMkLst>
            <pc:docMk/>
            <pc:sldMk cId="1220715924" sldId="1111"/>
            <ac:picMk id="11" creationId="{606435FC-80DB-D5AA-6F7E-7C6015EE89AB}"/>
          </ac:picMkLst>
        </pc:picChg>
        <pc:picChg chg="mod modCrop">
          <ac:chgData name="Georgie McGarry" userId="f4e6cd3e-4069-43c6-92f7-4611be43ac22" providerId="ADAL" clId="{B9C34F64-C68E-4F46-84FC-6B8ED0AA2AB4}" dt="2024-09-10T14:54:36.807" v="63" actId="164"/>
          <ac:picMkLst>
            <pc:docMk/>
            <pc:sldMk cId="1220715924" sldId="1111"/>
            <ac:picMk id="12" creationId="{4A1A4CD9-4095-665B-8A38-D85CA2644211}"/>
          </ac:picMkLst>
        </pc:picChg>
        <pc:picChg chg="add mod modCrop">
          <ac:chgData name="Georgie McGarry" userId="f4e6cd3e-4069-43c6-92f7-4611be43ac22" providerId="ADAL" clId="{B9C34F64-C68E-4F46-84FC-6B8ED0AA2AB4}" dt="2024-09-10T14:54:12.053" v="60" actId="164"/>
          <ac:picMkLst>
            <pc:docMk/>
            <pc:sldMk cId="1220715924" sldId="1111"/>
            <ac:picMk id="13" creationId="{629FCD3E-672E-6A50-7A08-2C99FC633A77}"/>
          </ac:picMkLst>
        </pc:picChg>
      </pc:sldChg>
      <pc:sldChg chg="addSp delSp modSp add mod">
        <pc:chgData name="Georgie McGarry" userId="f4e6cd3e-4069-43c6-92f7-4611be43ac22" providerId="ADAL" clId="{B9C34F64-C68E-4F46-84FC-6B8ED0AA2AB4}" dt="2024-09-10T14:59:49.354" v="246" actId="1076"/>
        <pc:sldMkLst>
          <pc:docMk/>
          <pc:sldMk cId="1358745064" sldId="1112"/>
        </pc:sldMkLst>
        <pc:spChg chg="add mod">
          <ac:chgData name="Georgie McGarry" userId="f4e6cd3e-4069-43c6-92f7-4611be43ac22" providerId="ADAL" clId="{B9C34F64-C68E-4F46-84FC-6B8ED0AA2AB4}" dt="2024-09-10T14:59:49.354" v="246" actId="1076"/>
          <ac:spMkLst>
            <pc:docMk/>
            <pc:sldMk cId="1358745064" sldId="1112"/>
            <ac:spMk id="6" creationId="{7E8AB8F0-DDC6-2EAB-16C4-444DE48795C5}"/>
          </ac:spMkLst>
        </pc:spChg>
        <pc:picChg chg="add del mod">
          <ac:chgData name="Georgie McGarry" userId="f4e6cd3e-4069-43c6-92f7-4611be43ac22" providerId="ADAL" clId="{B9C34F64-C68E-4F46-84FC-6B8ED0AA2AB4}" dt="2024-09-10T14:59:00.365" v="177" actId="478"/>
          <ac:picMkLst>
            <pc:docMk/>
            <pc:sldMk cId="1358745064" sldId="1112"/>
            <ac:picMk id="5" creationId="{89BBA54A-1AAC-D3E7-130F-225C23892A80}"/>
          </ac:picMkLst>
        </pc:picChg>
        <pc:picChg chg="mod">
          <ac:chgData name="Georgie McGarry" userId="f4e6cd3e-4069-43c6-92f7-4611be43ac22" providerId="ADAL" clId="{B9C34F64-C68E-4F46-84FC-6B8ED0AA2AB4}" dt="2024-09-10T14:59:30.544" v="239" actId="1036"/>
          <ac:picMkLst>
            <pc:docMk/>
            <pc:sldMk cId="1358745064" sldId="1112"/>
            <ac:picMk id="8" creationId="{33EF648E-B5EA-125C-E7CE-69CFF6C74E35}"/>
          </ac:picMkLst>
        </pc:picChg>
        <pc:picChg chg="mod">
          <ac:chgData name="Georgie McGarry" userId="f4e6cd3e-4069-43c6-92f7-4611be43ac22" providerId="ADAL" clId="{B9C34F64-C68E-4F46-84FC-6B8ED0AA2AB4}" dt="2024-09-10T14:59:30.544" v="239" actId="1036"/>
          <ac:picMkLst>
            <pc:docMk/>
            <pc:sldMk cId="1358745064" sldId="1112"/>
            <ac:picMk id="10" creationId="{96E1A2BC-2264-C668-FC05-1D78E7BA0AF1}"/>
          </ac:picMkLst>
        </pc:picChg>
        <pc:picChg chg="mod">
          <ac:chgData name="Georgie McGarry" userId="f4e6cd3e-4069-43c6-92f7-4611be43ac22" providerId="ADAL" clId="{B9C34F64-C68E-4F46-84FC-6B8ED0AA2AB4}" dt="2024-09-10T14:59:30.544" v="239" actId="1036"/>
          <ac:picMkLst>
            <pc:docMk/>
            <pc:sldMk cId="1358745064" sldId="1112"/>
            <ac:picMk id="11" creationId="{EC0864CA-A084-1F13-8D36-0296D153C2FD}"/>
          </ac:picMkLst>
        </pc:picChg>
        <pc:picChg chg="mod">
          <ac:chgData name="Georgie McGarry" userId="f4e6cd3e-4069-43c6-92f7-4611be43ac22" providerId="ADAL" clId="{B9C34F64-C68E-4F46-84FC-6B8ED0AA2AB4}" dt="2024-09-10T14:59:30.544" v="239" actId="1036"/>
          <ac:picMkLst>
            <pc:docMk/>
            <pc:sldMk cId="1358745064" sldId="1112"/>
            <ac:picMk id="14" creationId="{72BEBDA2-462F-F88E-54D7-FDE9E020323E}"/>
          </ac:picMkLst>
        </pc:picChg>
        <pc:picChg chg="mod">
          <ac:chgData name="Georgie McGarry" userId="f4e6cd3e-4069-43c6-92f7-4611be43ac22" providerId="ADAL" clId="{B9C34F64-C68E-4F46-84FC-6B8ED0AA2AB4}" dt="2024-09-10T14:59:30.544" v="239" actId="1036"/>
          <ac:picMkLst>
            <pc:docMk/>
            <pc:sldMk cId="1358745064" sldId="1112"/>
            <ac:picMk id="15" creationId="{56141F64-8007-74A5-4CB5-B8E31773DB3A}"/>
          </ac:picMkLst>
        </pc:picChg>
        <pc:picChg chg="mod">
          <ac:chgData name="Georgie McGarry" userId="f4e6cd3e-4069-43c6-92f7-4611be43ac22" providerId="ADAL" clId="{B9C34F64-C68E-4F46-84FC-6B8ED0AA2AB4}" dt="2024-09-10T14:59:35.884" v="241" actId="1076"/>
          <ac:picMkLst>
            <pc:docMk/>
            <pc:sldMk cId="1358745064" sldId="1112"/>
            <ac:picMk id="16" creationId="{A20E96EC-3490-9A8C-B863-DAA6FCAEDD52}"/>
          </ac:picMkLst>
        </pc:picChg>
      </pc:sldChg>
      <pc:sldChg chg="addSp delSp modSp add mod delAnim modAnim">
        <pc:chgData name="Georgie McGarry" userId="f4e6cd3e-4069-43c6-92f7-4611be43ac22" providerId="ADAL" clId="{B9C34F64-C68E-4F46-84FC-6B8ED0AA2AB4}" dt="2024-09-10T15:11:54.362" v="512"/>
        <pc:sldMkLst>
          <pc:docMk/>
          <pc:sldMk cId="4274775992" sldId="1113"/>
        </pc:sldMkLst>
        <pc:spChg chg="add mod">
          <ac:chgData name="Georgie McGarry" userId="f4e6cd3e-4069-43c6-92f7-4611be43ac22" providerId="ADAL" clId="{B9C34F64-C68E-4F46-84FC-6B8ED0AA2AB4}" dt="2024-09-10T15:11:43.915" v="510" actId="164"/>
          <ac:spMkLst>
            <pc:docMk/>
            <pc:sldMk cId="4274775992" sldId="1113"/>
            <ac:spMk id="19" creationId="{A411BB36-EF33-3551-798C-FD65436D843E}"/>
          </ac:spMkLst>
        </pc:spChg>
        <pc:grpChg chg="add mod">
          <ac:chgData name="Georgie McGarry" userId="f4e6cd3e-4069-43c6-92f7-4611be43ac22" providerId="ADAL" clId="{B9C34F64-C68E-4F46-84FC-6B8ED0AA2AB4}" dt="2024-09-10T15:11:51.785" v="511" actId="164"/>
          <ac:grpSpMkLst>
            <pc:docMk/>
            <pc:sldMk cId="4274775992" sldId="1113"/>
            <ac:grpSpMk id="20" creationId="{969B600D-3B74-F546-44D6-30CC8930DAA1}"/>
          </ac:grpSpMkLst>
        </pc:grpChg>
        <pc:grpChg chg="add mod">
          <ac:chgData name="Georgie McGarry" userId="f4e6cd3e-4069-43c6-92f7-4611be43ac22" providerId="ADAL" clId="{B9C34F64-C68E-4F46-84FC-6B8ED0AA2AB4}" dt="2024-09-10T15:11:51.785" v="511" actId="164"/>
          <ac:grpSpMkLst>
            <pc:docMk/>
            <pc:sldMk cId="4274775992" sldId="1113"/>
            <ac:grpSpMk id="21" creationId="{0118E323-7EEE-F75A-BFA9-5648A764AF63}"/>
          </ac:grpSpMkLst>
        </pc:grpChg>
        <pc:grpChg chg="del">
          <ac:chgData name="Georgie McGarry" userId="f4e6cd3e-4069-43c6-92f7-4611be43ac22" providerId="ADAL" clId="{B9C34F64-C68E-4F46-84FC-6B8ED0AA2AB4}" dt="2024-09-10T15:05:23.554" v="397" actId="478"/>
          <ac:grpSpMkLst>
            <pc:docMk/>
            <pc:sldMk cId="4274775992" sldId="1113"/>
            <ac:grpSpMk id="35" creationId="{FD04E0E8-112B-9E14-3F86-19EC4106572F}"/>
          </ac:grpSpMkLst>
        </pc:grpChg>
        <pc:grpChg chg="del">
          <ac:chgData name="Georgie McGarry" userId="f4e6cd3e-4069-43c6-92f7-4611be43ac22" providerId="ADAL" clId="{B9C34F64-C68E-4F46-84FC-6B8ED0AA2AB4}" dt="2024-09-10T15:05:23.554" v="397" actId="478"/>
          <ac:grpSpMkLst>
            <pc:docMk/>
            <pc:sldMk cId="4274775992" sldId="1113"/>
            <ac:grpSpMk id="37" creationId="{BD4E93FE-4EA6-6B7E-1917-A356F9A23615}"/>
          </ac:grpSpMkLst>
        </pc:grpChg>
        <pc:grpChg chg="del">
          <ac:chgData name="Georgie McGarry" userId="f4e6cd3e-4069-43c6-92f7-4611be43ac22" providerId="ADAL" clId="{B9C34F64-C68E-4F46-84FC-6B8ED0AA2AB4}" dt="2024-09-10T15:05:23.554" v="397" actId="478"/>
          <ac:grpSpMkLst>
            <pc:docMk/>
            <pc:sldMk cId="4274775992" sldId="1113"/>
            <ac:grpSpMk id="39" creationId="{D59FD3B2-A693-F7D6-22CB-86EF4BA11640}"/>
          </ac:grpSpMkLst>
        </pc:grpChg>
        <pc:picChg chg="add del">
          <ac:chgData name="Georgie McGarry" userId="f4e6cd3e-4069-43c6-92f7-4611be43ac22" providerId="ADAL" clId="{B9C34F64-C68E-4F46-84FC-6B8ED0AA2AB4}" dt="2024-09-10T15:05:32.123" v="400" actId="478"/>
          <ac:picMkLst>
            <pc:docMk/>
            <pc:sldMk cId="4274775992" sldId="1113"/>
            <ac:picMk id="5" creationId="{B8D9DA0E-2EA4-8140-184A-0DE0527192A3}"/>
          </ac:picMkLst>
        </pc:picChg>
        <pc:picChg chg="add mod modCrop">
          <ac:chgData name="Georgie McGarry" userId="f4e6cd3e-4069-43c6-92f7-4611be43ac22" providerId="ADAL" clId="{B9C34F64-C68E-4F46-84FC-6B8ED0AA2AB4}" dt="2024-09-10T15:09:20.517" v="469" actId="1076"/>
          <ac:picMkLst>
            <pc:docMk/>
            <pc:sldMk cId="4274775992" sldId="1113"/>
            <ac:picMk id="7" creationId="{A3A189CE-C891-29EC-B8E3-1EF90F33D55E}"/>
          </ac:picMkLst>
        </pc:picChg>
        <pc:picChg chg="add mod modCrop">
          <ac:chgData name="Georgie McGarry" userId="f4e6cd3e-4069-43c6-92f7-4611be43ac22" providerId="ADAL" clId="{B9C34F64-C68E-4F46-84FC-6B8ED0AA2AB4}" dt="2024-09-10T15:10:05.009" v="483" actId="14100"/>
          <ac:picMkLst>
            <pc:docMk/>
            <pc:sldMk cId="4274775992" sldId="1113"/>
            <ac:picMk id="8" creationId="{4C0AD325-6D8B-09D9-E1F4-563DD92E5631}"/>
          </ac:picMkLst>
        </pc:picChg>
        <pc:picChg chg="add mod modCrop">
          <ac:chgData name="Georgie McGarry" userId="f4e6cd3e-4069-43c6-92f7-4611be43ac22" providerId="ADAL" clId="{B9C34F64-C68E-4F46-84FC-6B8ED0AA2AB4}" dt="2024-09-10T15:10:05.009" v="483" actId="14100"/>
          <ac:picMkLst>
            <pc:docMk/>
            <pc:sldMk cId="4274775992" sldId="1113"/>
            <ac:picMk id="9" creationId="{FBE1E6DD-2FAE-FD23-D21E-31E1D31A004C}"/>
          </ac:picMkLst>
        </pc:picChg>
        <pc:picChg chg="add mod modCrop">
          <ac:chgData name="Georgie McGarry" userId="f4e6cd3e-4069-43c6-92f7-4611be43ac22" providerId="ADAL" clId="{B9C34F64-C68E-4F46-84FC-6B8ED0AA2AB4}" dt="2024-09-10T15:09:58.542" v="481" actId="14100"/>
          <ac:picMkLst>
            <pc:docMk/>
            <pc:sldMk cId="4274775992" sldId="1113"/>
            <ac:picMk id="10" creationId="{2A2C3A58-FF39-4A6C-44C7-873229D13B66}"/>
          </ac:picMkLst>
        </pc:picChg>
        <pc:picChg chg="add mod modCrop">
          <ac:chgData name="Georgie McGarry" userId="f4e6cd3e-4069-43c6-92f7-4611be43ac22" providerId="ADAL" clId="{B9C34F64-C68E-4F46-84FC-6B8ED0AA2AB4}" dt="2024-09-10T15:10:05.009" v="483" actId="14100"/>
          <ac:picMkLst>
            <pc:docMk/>
            <pc:sldMk cId="4274775992" sldId="1113"/>
            <ac:picMk id="11" creationId="{FD319D2A-6418-AA98-48B9-DBB9AEEF87DB}"/>
          </ac:picMkLst>
        </pc:picChg>
        <pc:picChg chg="add mod modCrop">
          <ac:chgData name="Georgie McGarry" userId="f4e6cd3e-4069-43c6-92f7-4611be43ac22" providerId="ADAL" clId="{B9C34F64-C68E-4F46-84FC-6B8ED0AA2AB4}" dt="2024-09-10T15:10:42.011" v="493" actId="1076"/>
          <ac:picMkLst>
            <pc:docMk/>
            <pc:sldMk cId="4274775992" sldId="1113"/>
            <ac:picMk id="12" creationId="{01F947C5-B451-9B4B-3A0C-37295386E3DF}"/>
          </ac:picMkLst>
        </pc:picChg>
        <pc:picChg chg="add mod modCrop">
          <ac:chgData name="Georgie McGarry" userId="f4e6cd3e-4069-43c6-92f7-4611be43ac22" providerId="ADAL" clId="{B9C34F64-C68E-4F46-84FC-6B8ED0AA2AB4}" dt="2024-09-10T15:11:04.535" v="499" actId="1076"/>
          <ac:picMkLst>
            <pc:docMk/>
            <pc:sldMk cId="4274775992" sldId="1113"/>
            <ac:picMk id="13" creationId="{6F182B98-7806-A889-1039-0E72D19E7D53}"/>
          </ac:picMkLst>
        </pc:picChg>
        <pc:picChg chg="add mod modCrop">
          <ac:chgData name="Georgie McGarry" userId="f4e6cd3e-4069-43c6-92f7-4611be43ac22" providerId="ADAL" clId="{B9C34F64-C68E-4F46-84FC-6B8ED0AA2AB4}" dt="2024-09-10T15:11:51.785" v="511" actId="164"/>
          <ac:picMkLst>
            <pc:docMk/>
            <pc:sldMk cId="4274775992" sldId="1113"/>
            <ac:picMk id="14" creationId="{ACAEEF06-17BF-4E7D-28AB-3846F61AF7A2}"/>
          </ac:picMkLst>
        </pc:picChg>
        <pc:picChg chg="add mod modCrop">
          <ac:chgData name="Georgie McGarry" userId="f4e6cd3e-4069-43c6-92f7-4611be43ac22" providerId="ADAL" clId="{B9C34F64-C68E-4F46-84FC-6B8ED0AA2AB4}" dt="2024-09-10T15:11:51.785" v="511" actId="164"/>
          <ac:picMkLst>
            <pc:docMk/>
            <pc:sldMk cId="4274775992" sldId="1113"/>
            <ac:picMk id="15" creationId="{51067C5D-E69B-3914-43A3-BD67D0A6837F}"/>
          </ac:picMkLst>
        </pc:picChg>
        <pc:picChg chg="add mod modCrop">
          <ac:chgData name="Georgie McGarry" userId="f4e6cd3e-4069-43c6-92f7-4611be43ac22" providerId="ADAL" clId="{B9C34F64-C68E-4F46-84FC-6B8ED0AA2AB4}" dt="2024-09-10T15:11:43.915" v="510" actId="164"/>
          <ac:picMkLst>
            <pc:docMk/>
            <pc:sldMk cId="4274775992" sldId="1113"/>
            <ac:picMk id="16" creationId="{635792D0-500A-2A7B-67AB-EB61BD681EF2}"/>
          </ac:picMkLst>
        </pc:picChg>
        <pc:picChg chg="add mod modCrop">
          <ac:chgData name="Georgie McGarry" userId="f4e6cd3e-4069-43c6-92f7-4611be43ac22" providerId="ADAL" clId="{B9C34F64-C68E-4F46-84FC-6B8ED0AA2AB4}" dt="2024-09-10T15:10:35.542" v="492" actId="732"/>
          <ac:picMkLst>
            <pc:docMk/>
            <pc:sldMk cId="4274775992" sldId="1113"/>
            <ac:picMk id="17" creationId="{A217D031-1BE9-CF7D-5776-521F68233FE2}"/>
          </ac:picMkLst>
        </pc:picChg>
        <pc:picChg chg="del">
          <ac:chgData name="Georgie McGarry" userId="f4e6cd3e-4069-43c6-92f7-4611be43ac22" providerId="ADAL" clId="{B9C34F64-C68E-4F46-84FC-6B8ED0AA2AB4}" dt="2024-09-10T15:05:23.554" v="397" actId="478"/>
          <ac:picMkLst>
            <pc:docMk/>
            <pc:sldMk cId="4274775992" sldId="1113"/>
            <ac:picMk id="27" creationId="{E40545FC-2EAB-88D9-695C-6ECDC4819BA4}"/>
          </ac:picMkLst>
        </pc:picChg>
        <pc:picChg chg="del">
          <ac:chgData name="Georgie McGarry" userId="f4e6cd3e-4069-43c6-92f7-4611be43ac22" providerId="ADAL" clId="{B9C34F64-C68E-4F46-84FC-6B8ED0AA2AB4}" dt="2024-09-10T15:05:23.554" v="397" actId="478"/>
          <ac:picMkLst>
            <pc:docMk/>
            <pc:sldMk cId="4274775992" sldId="1113"/>
            <ac:picMk id="28" creationId="{1F1BE212-3984-6E4B-F074-01C6578A80EC}"/>
          </ac:picMkLst>
        </pc:picChg>
        <pc:picChg chg="del">
          <ac:chgData name="Georgie McGarry" userId="f4e6cd3e-4069-43c6-92f7-4611be43ac22" providerId="ADAL" clId="{B9C34F64-C68E-4F46-84FC-6B8ED0AA2AB4}" dt="2024-09-10T15:05:23.554" v="397" actId="478"/>
          <ac:picMkLst>
            <pc:docMk/>
            <pc:sldMk cId="4274775992" sldId="1113"/>
            <ac:picMk id="30" creationId="{B043E6FB-9934-EFD9-CD02-45348BBB0CF3}"/>
          </ac:picMkLst>
        </pc:picChg>
        <pc:picChg chg="del">
          <ac:chgData name="Georgie McGarry" userId="f4e6cd3e-4069-43c6-92f7-4611be43ac22" providerId="ADAL" clId="{B9C34F64-C68E-4F46-84FC-6B8ED0AA2AB4}" dt="2024-09-10T15:05:23.554" v="397" actId="478"/>
          <ac:picMkLst>
            <pc:docMk/>
            <pc:sldMk cId="4274775992" sldId="1113"/>
            <ac:picMk id="32" creationId="{8732A886-DE97-88A8-D1A4-195D524C3D36}"/>
          </ac:picMkLst>
        </pc:picChg>
        <pc:picChg chg="del">
          <ac:chgData name="Georgie McGarry" userId="f4e6cd3e-4069-43c6-92f7-4611be43ac22" providerId="ADAL" clId="{B9C34F64-C68E-4F46-84FC-6B8ED0AA2AB4}" dt="2024-09-10T15:05:23.554" v="397" actId="478"/>
          <ac:picMkLst>
            <pc:docMk/>
            <pc:sldMk cId="4274775992" sldId="1113"/>
            <ac:picMk id="33" creationId="{33F87CA1-5274-7E69-8697-7DF287B8800D}"/>
          </ac:picMkLst>
        </pc:picChg>
      </pc:sldChg>
      <pc:sldChg chg="addSp delSp modSp add mod modAnim">
        <pc:chgData name="Georgie McGarry" userId="f4e6cd3e-4069-43c6-92f7-4611be43ac22" providerId="ADAL" clId="{B9C34F64-C68E-4F46-84FC-6B8ED0AA2AB4}" dt="2024-09-10T15:15:30.966" v="571"/>
        <pc:sldMkLst>
          <pc:docMk/>
          <pc:sldMk cId="417917493" sldId="1114"/>
        </pc:sldMkLst>
        <pc:spChg chg="add mod">
          <ac:chgData name="Georgie McGarry" userId="f4e6cd3e-4069-43c6-92f7-4611be43ac22" providerId="ADAL" clId="{B9C34F64-C68E-4F46-84FC-6B8ED0AA2AB4}" dt="2024-09-10T15:14:38.236" v="556" actId="14100"/>
          <ac:spMkLst>
            <pc:docMk/>
            <pc:sldMk cId="417917493" sldId="1114"/>
            <ac:spMk id="11" creationId="{FB0F8907-7BB4-F0BC-4E20-42BEC15DD617}"/>
          </ac:spMkLst>
        </pc:spChg>
        <pc:grpChg chg="add mod">
          <ac:chgData name="Georgie McGarry" userId="f4e6cd3e-4069-43c6-92f7-4611be43ac22" providerId="ADAL" clId="{B9C34F64-C68E-4F46-84FC-6B8ED0AA2AB4}" dt="2024-09-10T15:14:03.068" v="544" actId="164"/>
          <ac:grpSpMkLst>
            <pc:docMk/>
            <pc:sldMk cId="417917493" sldId="1114"/>
            <ac:grpSpMk id="12" creationId="{B335A406-99DB-3AC7-C56F-1C0328EC4D72}"/>
          </ac:grpSpMkLst>
        </pc:grpChg>
        <pc:grpChg chg="add mod">
          <ac:chgData name="Georgie McGarry" userId="f4e6cd3e-4069-43c6-92f7-4611be43ac22" providerId="ADAL" clId="{B9C34F64-C68E-4F46-84FC-6B8ED0AA2AB4}" dt="2024-09-10T15:15:26.929" v="569" actId="164"/>
          <ac:grpSpMkLst>
            <pc:docMk/>
            <pc:sldMk cId="417917493" sldId="1114"/>
            <ac:grpSpMk id="15" creationId="{FAF52884-1697-3A58-8656-4100BC4C678C}"/>
          </ac:grpSpMkLst>
        </pc:grpChg>
        <pc:picChg chg="del">
          <ac:chgData name="Georgie McGarry" userId="f4e6cd3e-4069-43c6-92f7-4611be43ac22" providerId="ADAL" clId="{B9C34F64-C68E-4F46-84FC-6B8ED0AA2AB4}" dt="2024-09-10T15:05:33.331" v="401" actId="478"/>
          <ac:picMkLst>
            <pc:docMk/>
            <pc:sldMk cId="417917493" sldId="1114"/>
            <ac:picMk id="5" creationId="{B8D9DA0E-2EA4-8140-184A-0DE0527192A3}"/>
          </ac:picMkLst>
        </pc:picChg>
        <pc:picChg chg="add mod modCrop">
          <ac:chgData name="Georgie McGarry" userId="f4e6cd3e-4069-43c6-92f7-4611be43ac22" providerId="ADAL" clId="{B9C34F64-C68E-4F46-84FC-6B8ED0AA2AB4}" dt="2024-09-10T15:13:23.436" v="534" actId="1076"/>
          <ac:picMkLst>
            <pc:docMk/>
            <pc:sldMk cId="417917493" sldId="1114"/>
            <ac:picMk id="6" creationId="{AD1ED9C5-C5CB-2C9F-4420-C616F5BBD400}"/>
          </ac:picMkLst>
        </pc:picChg>
        <pc:picChg chg="add mod modCrop">
          <ac:chgData name="Georgie McGarry" userId="f4e6cd3e-4069-43c6-92f7-4611be43ac22" providerId="ADAL" clId="{B9C34F64-C68E-4F46-84FC-6B8ED0AA2AB4}" dt="2024-09-10T15:13:43.135" v="539" actId="14100"/>
          <ac:picMkLst>
            <pc:docMk/>
            <pc:sldMk cId="417917493" sldId="1114"/>
            <ac:picMk id="7" creationId="{B952D90A-1A47-CC64-58BC-502E25E60B83}"/>
          </ac:picMkLst>
        </pc:picChg>
        <pc:picChg chg="add mod modCrop">
          <ac:chgData name="Georgie McGarry" userId="f4e6cd3e-4069-43c6-92f7-4611be43ac22" providerId="ADAL" clId="{B9C34F64-C68E-4F46-84FC-6B8ED0AA2AB4}" dt="2024-09-10T15:13:38.111" v="537" actId="1076"/>
          <ac:picMkLst>
            <pc:docMk/>
            <pc:sldMk cId="417917493" sldId="1114"/>
            <ac:picMk id="8" creationId="{967D6CA7-3C7F-A8CA-6322-756288BBD8F5}"/>
          </ac:picMkLst>
        </pc:picChg>
        <pc:picChg chg="add mod modCrop">
          <ac:chgData name="Georgie McGarry" userId="f4e6cd3e-4069-43c6-92f7-4611be43ac22" providerId="ADAL" clId="{B9C34F64-C68E-4F46-84FC-6B8ED0AA2AB4}" dt="2024-09-10T15:14:03.068" v="544" actId="164"/>
          <ac:picMkLst>
            <pc:docMk/>
            <pc:sldMk cId="417917493" sldId="1114"/>
            <ac:picMk id="9" creationId="{4C8560A1-B49C-C26C-2F4E-37884D524BA2}"/>
          </ac:picMkLst>
        </pc:picChg>
        <pc:picChg chg="add mod modCrop">
          <ac:chgData name="Georgie McGarry" userId="f4e6cd3e-4069-43c6-92f7-4611be43ac22" providerId="ADAL" clId="{B9C34F64-C68E-4F46-84FC-6B8ED0AA2AB4}" dt="2024-09-10T15:15:26.929" v="569" actId="164"/>
          <ac:picMkLst>
            <pc:docMk/>
            <pc:sldMk cId="417917493" sldId="1114"/>
            <ac:picMk id="10" creationId="{EE421073-DDA3-2A51-5242-65D3F7F96905}"/>
          </ac:picMkLst>
        </pc:picChg>
        <pc:picChg chg="add mod modCrop">
          <ac:chgData name="Georgie McGarry" userId="f4e6cd3e-4069-43c6-92f7-4611be43ac22" providerId="ADAL" clId="{B9C34F64-C68E-4F46-84FC-6B8ED0AA2AB4}" dt="2024-09-10T15:15:01.777" v="564" actId="1076"/>
          <ac:picMkLst>
            <pc:docMk/>
            <pc:sldMk cId="417917493" sldId="1114"/>
            <ac:picMk id="13" creationId="{9E5A33C1-A35A-C5CC-C4FC-5C3C26B73A3B}"/>
          </ac:picMkLst>
        </pc:picChg>
        <pc:picChg chg="add mod modCrop">
          <ac:chgData name="Georgie McGarry" userId="f4e6cd3e-4069-43c6-92f7-4611be43ac22" providerId="ADAL" clId="{B9C34F64-C68E-4F46-84FC-6B8ED0AA2AB4}" dt="2024-09-10T15:15:26.929" v="569" actId="164"/>
          <ac:picMkLst>
            <pc:docMk/>
            <pc:sldMk cId="417917493" sldId="1114"/>
            <ac:picMk id="14" creationId="{81BE08DD-A836-3283-29EE-40AC021804C6}"/>
          </ac:picMkLst>
        </pc:picChg>
      </pc:sldChg>
      <pc:sldChg chg="addSp delSp modSp add mod delAnim modAnim">
        <pc:chgData name="Georgie McGarry" userId="f4e6cd3e-4069-43c6-92f7-4611be43ac22" providerId="ADAL" clId="{B9C34F64-C68E-4F46-84FC-6B8ED0AA2AB4}" dt="2024-09-10T15:23:02.232" v="787"/>
        <pc:sldMkLst>
          <pc:docMk/>
          <pc:sldMk cId="2952907691" sldId="1115"/>
        </pc:sldMkLst>
        <pc:spChg chg="mod">
          <ac:chgData name="Georgie McGarry" userId="f4e6cd3e-4069-43c6-92f7-4611be43ac22" providerId="ADAL" clId="{B9C34F64-C68E-4F46-84FC-6B8ED0AA2AB4}" dt="2024-09-10T15:18:37.013" v="598" actId="20577"/>
          <ac:spMkLst>
            <pc:docMk/>
            <pc:sldMk cId="2952907691" sldId="1115"/>
            <ac:spMk id="3" creationId="{C3DB511F-A282-03FA-27F3-ED6D43E54A5C}"/>
          </ac:spMkLst>
        </pc:spChg>
        <pc:spChg chg="add del mod">
          <ac:chgData name="Georgie McGarry" userId="f4e6cd3e-4069-43c6-92f7-4611be43ac22" providerId="ADAL" clId="{B9C34F64-C68E-4F46-84FC-6B8ED0AA2AB4}" dt="2024-09-10T15:22:18.526" v="727" actId="21"/>
          <ac:spMkLst>
            <pc:docMk/>
            <pc:sldMk cId="2952907691" sldId="1115"/>
            <ac:spMk id="4" creationId="{947EF2E4-781E-52BE-CFD3-58258661DEB1}"/>
          </ac:spMkLst>
        </pc:spChg>
        <pc:spChg chg="del">
          <ac:chgData name="Georgie McGarry" userId="f4e6cd3e-4069-43c6-92f7-4611be43ac22" providerId="ADAL" clId="{B9C34F64-C68E-4F46-84FC-6B8ED0AA2AB4}" dt="2024-09-10T15:18:43.555" v="600" actId="478"/>
          <ac:spMkLst>
            <pc:docMk/>
            <pc:sldMk cId="2952907691" sldId="1115"/>
            <ac:spMk id="18" creationId="{D31BC4A9-D034-FB9A-AD15-35701FECA5B5}"/>
          </ac:spMkLst>
        </pc:spChg>
        <pc:spChg chg="add del mod">
          <ac:chgData name="Georgie McGarry" userId="f4e6cd3e-4069-43c6-92f7-4611be43ac22" providerId="ADAL" clId="{B9C34F64-C68E-4F46-84FC-6B8ED0AA2AB4}" dt="2024-09-10T15:22:07.169" v="697" actId="478"/>
          <ac:spMkLst>
            <pc:docMk/>
            <pc:sldMk cId="2952907691" sldId="1115"/>
            <ac:spMk id="21" creationId="{F4951A05-188D-F1A4-2351-7A13BA82825A}"/>
          </ac:spMkLst>
        </pc:spChg>
        <pc:spChg chg="add mod">
          <ac:chgData name="Georgie McGarry" userId="f4e6cd3e-4069-43c6-92f7-4611be43ac22" providerId="ADAL" clId="{B9C34F64-C68E-4F46-84FC-6B8ED0AA2AB4}" dt="2024-09-10T15:22:47.954" v="780" actId="1076"/>
          <ac:spMkLst>
            <pc:docMk/>
            <pc:sldMk cId="2952907691" sldId="1115"/>
            <ac:spMk id="22" creationId="{947EF2E4-781E-52BE-CFD3-58258661DEB1}"/>
          </ac:spMkLst>
        </pc:spChg>
        <pc:spChg chg="add mod">
          <ac:chgData name="Georgie McGarry" userId="f4e6cd3e-4069-43c6-92f7-4611be43ac22" providerId="ADAL" clId="{B9C34F64-C68E-4F46-84FC-6B8ED0AA2AB4}" dt="2024-09-10T15:22:50.195" v="781" actId="1076"/>
          <ac:spMkLst>
            <pc:docMk/>
            <pc:sldMk cId="2952907691" sldId="1115"/>
            <ac:spMk id="23" creationId="{7919E4D4-4E0A-78CE-753E-37BC85027927}"/>
          </ac:spMkLst>
        </pc:spChg>
        <pc:grpChg chg="del">
          <ac:chgData name="Georgie McGarry" userId="f4e6cd3e-4069-43c6-92f7-4611be43ac22" providerId="ADAL" clId="{B9C34F64-C68E-4F46-84FC-6B8ED0AA2AB4}" dt="2024-09-10T15:18:42.049" v="599" actId="478"/>
          <ac:grpSpMkLst>
            <pc:docMk/>
            <pc:sldMk cId="2952907691" sldId="1115"/>
            <ac:grpSpMk id="12" creationId="{B335A406-99DB-3AC7-C56F-1C0328EC4D72}"/>
          </ac:grpSpMkLst>
        </pc:grpChg>
        <pc:grpChg chg="del">
          <ac:chgData name="Georgie McGarry" userId="f4e6cd3e-4069-43c6-92f7-4611be43ac22" providerId="ADAL" clId="{B9C34F64-C68E-4F46-84FC-6B8ED0AA2AB4}" dt="2024-09-10T15:18:42.049" v="599" actId="478"/>
          <ac:grpSpMkLst>
            <pc:docMk/>
            <pc:sldMk cId="2952907691" sldId="1115"/>
            <ac:grpSpMk id="15" creationId="{FAF52884-1697-3A58-8656-4100BC4C678C}"/>
          </ac:grpSpMkLst>
        </pc:grpChg>
        <pc:picChg chg="del">
          <ac:chgData name="Georgie McGarry" userId="f4e6cd3e-4069-43c6-92f7-4611be43ac22" providerId="ADAL" clId="{B9C34F64-C68E-4F46-84FC-6B8ED0AA2AB4}" dt="2024-09-10T15:18:42.049" v="599" actId="478"/>
          <ac:picMkLst>
            <pc:docMk/>
            <pc:sldMk cId="2952907691" sldId="1115"/>
            <ac:picMk id="6" creationId="{AD1ED9C5-C5CB-2C9F-4420-C616F5BBD400}"/>
          </ac:picMkLst>
        </pc:picChg>
        <pc:picChg chg="del">
          <ac:chgData name="Georgie McGarry" userId="f4e6cd3e-4069-43c6-92f7-4611be43ac22" providerId="ADAL" clId="{B9C34F64-C68E-4F46-84FC-6B8ED0AA2AB4}" dt="2024-09-10T15:18:42.049" v="599" actId="478"/>
          <ac:picMkLst>
            <pc:docMk/>
            <pc:sldMk cId="2952907691" sldId="1115"/>
            <ac:picMk id="7" creationId="{B952D90A-1A47-CC64-58BC-502E25E60B83}"/>
          </ac:picMkLst>
        </pc:picChg>
        <pc:picChg chg="del">
          <ac:chgData name="Georgie McGarry" userId="f4e6cd3e-4069-43c6-92f7-4611be43ac22" providerId="ADAL" clId="{B9C34F64-C68E-4F46-84FC-6B8ED0AA2AB4}" dt="2024-09-10T15:18:42.049" v="599" actId="478"/>
          <ac:picMkLst>
            <pc:docMk/>
            <pc:sldMk cId="2952907691" sldId="1115"/>
            <ac:picMk id="8" creationId="{967D6CA7-3C7F-A8CA-6322-756288BBD8F5}"/>
          </ac:picMkLst>
        </pc:picChg>
        <pc:picChg chg="del">
          <ac:chgData name="Georgie McGarry" userId="f4e6cd3e-4069-43c6-92f7-4611be43ac22" providerId="ADAL" clId="{B9C34F64-C68E-4F46-84FC-6B8ED0AA2AB4}" dt="2024-09-10T15:18:42.049" v="599" actId="478"/>
          <ac:picMkLst>
            <pc:docMk/>
            <pc:sldMk cId="2952907691" sldId="1115"/>
            <ac:picMk id="13" creationId="{9E5A33C1-A35A-C5CC-C4FC-5C3C26B73A3B}"/>
          </ac:picMkLst>
        </pc:picChg>
        <pc:picChg chg="add mod modCrop">
          <ac:chgData name="Georgie McGarry" userId="f4e6cd3e-4069-43c6-92f7-4611be43ac22" providerId="ADAL" clId="{B9C34F64-C68E-4F46-84FC-6B8ED0AA2AB4}" dt="2024-09-10T15:22:57.287" v="786" actId="1076"/>
          <ac:picMkLst>
            <pc:docMk/>
            <pc:sldMk cId="2952907691" sldId="1115"/>
            <ac:picMk id="16" creationId="{CAE8282A-BA69-3ED0-B087-CBA6CEBBB2EF}"/>
          </ac:picMkLst>
        </pc:picChg>
        <pc:picChg chg="add del mod modCrop">
          <ac:chgData name="Georgie McGarry" userId="f4e6cd3e-4069-43c6-92f7-4611be43ac22" providerId="ADAL" clId="{B9C34F64-C68E-4F46-84FC-6B8ED0AA2AB4}" dt="2024-09-10T15:22:02.366" v="693" actId="478"/>
          <ac:picMkLst>
            <pc:docMk/>
            <pc:sldMk cId="2952907691" sldId="1115"/>
            <ac:picMk id="17" creationId="{6B129BE8-710D-50A1-B365-F0A7744E0053}"/>
          </ac:picMkLst>
        </pc:picChg>
        <pc:picChg chg="add del mod modCrop">
          <ac:chgData name="Georgie McGarry" userId="f4e6cd3e-4069-43c6-92f7-4611be43ac22" providerId="ADAL" clId="{B9C34F64-C68E-4F46-84FC-6B8ED0AA2AB4}" dt="2024-09-10T15:22:02.707" v="694" actId="478"/>
          <ac:picMkLst>
            <pc:docMk/>
            <pc:sldMk cId="2952907691" sldId="1115"/>
            <ac:picMk id="19" creationId="{4A575D24-A2CE-E7E0-CA3C-E00D2E61600A}"/>
          </ac:picMkLst>
        </pc:picChg>
        <pc:picChg chg="add mod modCrop">
          <ac:chgData name="Georgie McGarry" userId="f4e6cd3e-4069-43c6-92f7-4611be43ac22" providerId="ADAL" clId="{B9C34F64-C68E-4F46-84FC-6B8ED0AA2AB4}" dt="2024-09-10T15:22:54.745" v="784" actId="14100"/>
          <ac:picMkLst>
            <pc:docMk/>
            <pc:sldMk cId="2952907691" sldId="1115"/>
            <ac:picMk id="20" creationId="{CF3252EA-1141-6C84-209A-7AB4AC83C7AB}"/>
          </ac:picMkLst>
        </pc:picChg>
      </pc:sldChg>
      <pc:sldChg chg="addSp delSp modSp add mod delAnim modAnim">
        <pc:chgData name="Georgie McGarry" userId="f4e6cd3e-4069-43c6-92f7-4611be43ac22" providerId="ADAL" clId="{B9C34F64-C68E-4F46-84FC-6B8ED0AA2AB4}" dt="2024-09-10T15:36:03.767" v="868"/>
        <pc:sldMkLst>
          <pc:docMk/>
          <pc:sldMk cId="3750254999" sldId="1116"/>
        </pc:sldMkLst>
        <pc:spChg chg="mod">
          <ac:chgData name="Georgie McGarry" userId="f4e6cd3e-4069-43c6-92f7-4611be43ac22" providerId="ADAL" clId="{B9C34F64-C68E-4F46-84FC-6B8ED0AA2AB4}" dt="2024-09-10T15:23:08.818" v="809" actId="20577"/>
          <ac:spMkLst>
            <pc:docMk/>
            <pc:sldMk cId="3750254999" sldId="1116"/>
            <ac:spMk id="3" creationId="{C3DB511F-A282-03FA-27F3-ED6D43E54A5C}"/>
          </ac:spMkLst>
        </pc:spChg>
        <pc:spChg chg="del">
          <ac:chgData name="Georgie McGarry" userId="f4e6cd3e-4069-43c6-92f7-4611be43ac22" providerId="ADAL" clId="{B9C34F64-C68E-4F46-84FC-6B8ED0AA2AB4}" dt="2024-09-10T15:23:23.081" v="813" actId="478"/>
          <ac:spMkLst>
            <pc:docMk/>
            <pc:sldMk cId="3750254999" sldId="1116"/>
            <ac:spMk id="22" creationId="{947EF2E4-781E-52BE-CFD3-58258661DEB1}"/>
          </ac:spMkLst>
        </pc:spChg>
        <pc:spChg chg="del">
          <ac:chgData name="Georgie McGarry" userId="f4e6cd3e-4069-43c6-92f7-4611be43ac22" providerId="ADAL" clId="{B9C34F64-C68E-4F46-84FC-6B8ED0AA2AB4}" dt="2024-09-10T15:23:22.158" v="812" actId="478"/>
          <ac:spMkLst>
            <pc:docMk/>
            <pc:sldMk cId="3750254999" sldId="1116"/>
            <ac:spMk id="23" creationId="{7919E4D4-4E0A-78CE-753E-37BC85027927}"/>
          </ac:spMkLst>
        </pc:spChg>
        <pc:picChg chg="add del">
          <ac:chgData name="Georgie McGarry" userId="f4e6cd3e-4069-43c6-92f7-4611be43ac22" providerId="ADAL" clId="{B9C34F64-C68E-4F46-84FC-6B8ED0AA2AB4}" dt="2024-09-10T15:23:45.295" v="819" actId="478"/>
          <ac:picMkLst>
            <pc:docMk/>
            <pc:sldMk cId="3750254999" sldId="1116"/>
            <ac:picMk id="5" creationId="{E0B0559A-B5B1-2738-7F8E-CA75DC274211}"/>
          </ac:picMkLst>
        </pc:picChg>
        <pc:picChg chg="add del mod modCrop">
          <ac:chgData name="Georgie McGarry" userId="f4e6cd3e-4069-43c6-92f7-4611be43ac22" providerId="ADAL" clId="{B9C34F64-C68E-4F46-84FC-6B8ED0AA2AB4}" dt="2024-09-10T15:23:45.855" v="820" actId="478"/>
          <ac:picMkLst>
            <pc:docMk/>
            <pc:sldMk cId="3750254999" sldId="1116"/>
            <ac:picMk id="6" creationId="{85BB0A3C-5039-3E6D-3D27-1B2B0432A403}"/>
          </ac:picMkLst>
        </pc:picChg>
        <pc:picChg chg="add mod modCrop">
          <ac:chgData name="Georgie McGarry" userId="f4e6cd3e-4069-43c6-92f7-4611be43ac22" providerId="ADAL" clId="{B9C34F64-C68E-4F46-84FC-6B8ED0AA2AB4}" dt="2024-09-10T15:35:37.824" v="858" actId="1076"/>
          <ac:picMkLst>
            <pc:docMk/>
            <pc:sldMk cId="3750254999" sldId="1116"/>
            <ac:picMk id="8" creationId="{152D1D2C-7C3C-EB5C-336E-1B8313D8374A}"/>
          </ac:picMkLst>
        </pc:picChg>
        <pc:picChg chg="add mod modCrop">
          <ac:chgData name="Georgie McGarry" userId="f4e6cd3e-4069-43c6-92f7-4611be43ac22" providerId="ADAL" clId="{B9C34F64-C68E-4F46-84FC-6B8ED0AA2AB4}" dt="2024-09-10T15:35:50.910" v="865"/>
          <ac:picMkLst>
            <pc:docMk/>
            <pc:sldMk cId="3750254999" sldId="1116"/>
            <ac:picMk id="9" creationId="{58E4A632-713F-9019-7A46-349336A54324}"/>
          </ac:picMkLst>
        </pc:picChg>
        <pc:picChg chg="add mod modCrop">
          <ac:chgData name="Georgie McGarry" userId="f4e6cd3e-4069-43c6-92f7-4611be43ac22" providerId="ADAL" clId="{B9C34F64-C68E-4F46-84FC-6B8ED0AA2AB4}" dt="2024-09-10T15:35:40.575" v="860" actId="1076"/>
          <ac:picMkLst>
            <pc:docMk/>
            <pc:sldMk cId="3750254999" sldId="1116"/>
            <ac:picMk id="10" creationId="{B992C32C-C646-4188-CDD1-3F9AA87E0D5A}"/>
          </ac:picMkLst>
        </pc:picChg>
        <pc:picChg chg="add mod modCrop">
          <ac:chgData name="Georgie McGarry" userId="f4e6cd3e-4069-43c6-92f7-4611be43ac22" providerId="ADAL" clId="{B9C34F64-C68E-4F46-84FC-6B8ED0AA2AB4}" dt="2024-09-10T15:35:56.958" v="866" actId="1076"/>
          <ac:picMkLst>
            <pc:docMk/>
            <pc:sldMk cId="3750254999" sldId="1116"/>
            <ac:picMk id="11" creationId="{48C15CEE-5174-0DE5-9C42-D1B87B043F88}"/>
          </ac:picMkLst>
        </pc:picChg>
        <pc:picChg chg="add mod">
          <ac:chgData name="Georgie McGarry" userId="f4e6cd3e-4069-43c6-92f7-4611be43ac22" providerId="ADAL" clId="{B9C34F64-C68E-4F46-84FC-6B8ED0AA2AB4}" dt="2024-09-10T15:35:04.797" v="840" actId="1076"/>
          <ac:picMkLst>
            <pc:docMk/>
            <pc:sldMk cId="3750254999" sldId="1116"/>
            <ac:picMk id="13" creationId="{EF0383A6-32CB-B646-A31F-5DF4BC8A2F35}"/>
          </ac:picMkLst>
        </pc:picChg>
        <pc:picChg chg="add mod">
          <ac:chgData name="Georgie McGarry" userId="f4e6cd3e-4069-43c6-92f7-4611be43ac22" providerId="ADAL" clId="{B9C34F64-C68E-4F46-84FC-6B8ED0AA2AB4}" dt="2024-09-10T15:35:39.613" v="859" actId="1076"/>
          <ac:picMkLst>
            <pc:docMk/>
            <pc:sldMk cId="3750254999" sldId="1116"/>
            <ac:picMk id="15" creationId="{54C291B0-1F3B-2F8E-DC4E-9535F3AAF268}"/>
          </ac:picMkLst>
        </pc:picChg>
        <pc:picChg chg="add del">
          <ac:chgData name="Georgie McGarry" userId="f4e6cd3e-4069-43c6-92f7-4611be43ac22" providerId="ADAL" clId="{B9C34F64-C68E-4F46-84FC-6B8ED0AA2AB4}" dt="2024-09-10T15:24:24.984" v="833" actId="478"/>
          <ac:picMkLst>
            <pc:docMk/>
            <pc:sldMk cId="3750254999" sldId="1116"/>
            <ac:picMk id="16" creationId="{CAE8282A-BA69-3ED0-B087-CBA6CEBBB2EF}"/>
          </ac:picMkLst>
        </pc:picChg>
        <pc:picChg chg="del">
          <ac:chgData name="Georgie McGarry" userId="f4e6cd3e-4069-43c6-92f7-4611be43ac22" providerId="ADAL" clId="{B9C34F64-C68E-4F46-84FC-6B8ED0AA2AB4}" dt="2024-09-10T15:24:25.411" v="834" actId="478"/>
          <ac:picMkLst>
            <pc:docMk/>
            <pc:sldMk cId="3750254999" sldId="1116"/>
            <ac:picMk id="20" creationId="{CF3252EA-1141-6C84-209A-7AB4AC83C7AB}"/>
          </ac:picMkLst>
        </pc:picChg>
      </pc:sldChg>
      <pc:sldChg chg="addSp delSp modSp add del mod delAnim">
        <pc:chgData name="Georgie McGarry" userId="f4e6cd3e-4069-43c6-92f7-4611be43ac22" providerId="ADAL" clId="{B9C34F64-C68E-4F46-84FC-6B8ED0AA2AB4}" dt="2024-09-10T15:45:32.578" v="1296" actId="47"/>
        <pc:sldMkLst>
          <pc:docMk/>
          <pc:sldMk cId="1006488085" sldId="1117"/>
        </pc:sldMkLst>
        <pc:spChg chg="del">
          <ac:chgData name="Georgie McGarry" userId="f4e6cd3e-4069-43c6-92f7-4611be43ac22" providerId="ADAL" clId="{B9C34F64-C68E-4F46-84FC-6B8ED0AA2AB4}" dt="2024-09-10T15:45:04.292" v="1283" actId="478"/>
          <ac:spMkLst>
            <pc:docMk/>
            <pc:sldMk cId="1006488085" sldId="1117"/>
            <ac:spMk id="2" creationId="{6ED4BF0B-9410-CC91-14C8-DB76EB8C3B69}"/>
          </ac:spMkLst>
        </pc:spChg>
        <pc:spChg chg="del">
          <ac:chgData name="Georgie McGarry" userId="f4e6cd3e-4069-43c6-92f7-4611be43ac22" providerId="ADAL" clId="{B9C34F64-C68E-4F46-84FC-6B8ED0AA2AB4}" dt="2024-09-10T15:45:06.463" v="1285" actId="478"/>
          <ac:spMkLst>
            <pc:docMk/>
            <pc:sldMk cId="1006488085" sldId="1117"/>
            <ac:spMk id="6" creationId="{A9297440-3C0D-63D0-A465-F4914EADC47C}"/>
          </ac:spMkLst>
        </pc:spChg>
        <pc:picChg chg="del">
          <ac:chgData name="Georgie McGarry" userId="f4e6cd3e-4069-43c6-92f7-4611be43ac22" providerId="ADAL" clId="{B9C34F64-C68E-4F46-84FC-6B8ED0AA2AB4}" dt="2024-09-10T15:44:40.359" v="1280" actId="478"/>
          <ac:picMkLst>
            <pc:docMk/>
            <pc:sldMk cId="1006488085" sldId="1117"/>
            <ac:picMk id="1026" creationId="{1BF15DAF-9BB3-8C38-D8E7-AE751313D4D9}"/>
          </ac:picMkLst>
        </pc:picChg>
        <pc:picChg chg="add mod">
          <ac:chgData name="Georgie McGarry" userId="f4e6cd3e-4069-43c6-92f7-4611be43ac22" providerId="ADAL" clId="{B9C34F64-C68E-4F46-84FC-6B8ED0AA2AB4}" dt="2024-09-10T15:45:10.210" v="1287" actId="14100"/>
          <ac:picMkLst>
            <pc:docMk/>
            <pc:sldMk cId="1006488085" sldId="1117"/>
            <ac:picMk id="2050" creationId="{146603D5-D1C8-0A4C-2C86-AAC9603320D4}"/>
          </ac:picMkLst>
        </pc:picChg>
      </pc:sldChg>
      <pc:sldChg chg="addSp delSp modSp add mod ord modAnim">
        <pc:chgData name="Georgie McGarry" userId="f4e6cd3e-4069-43c6-92f7-4611be43ac22" providerId="ADAL" clId="{B9C34F64-C68E-4F46-84FC-6B8ED0AA2AB4}" dt="2024-09-10T15:45:48.966" v="1301"/>
        <pc:sldMkLst>
          <pc:docMk/>
          <pc:sldMk cId="4225739069" sldId="1118"/>
        </pc:sldMkLst>
        <pc:spChg chg="del">
          <ac:chgData name="Georgie McGarry" userId="f4e6cd3e-4069-43c6-92f7-4611be43ac22" providerId="ADAL" clId="{B9C34F64-C68E-4F46-84FC-6B8ED0AA2AB4}" dt="2024-09-10T15:45:22.220" v="1291" actId="478"/>
          <ac:spMkLst>
            <pc:docMk/>
            <pc:sldMk cId="4225739069" sldId="1118"/>
            <ac:spMk id="6" creationId="{42BCF70B-87CC-45CC-BE1F-1FA5F4F7A486}"/>
          </ac:spMkLst>
        </pc:spChg>
        <pc:spChg chg="del">
          <ac:chgData name="Georgie McGarry" userId="f4e6cd3e-4069-43c6-92f7-4611be43ac22" providerId="ADAL" clId="{B9C34F64-C68E-4F46-84FC-6B8ED0AA2AB4}" dt="2024-09-10T15:45:22.220" v="1291" actId="478"/>
          <ac:spMkLst>
            <pc:docMk/>
            <pc:sldMk cId="4225739069" sldId="1118"/>
            <ac:spMk id="8" creationId="{495FF158-5C5D-424A-9B6A-790C9027CAC0}"/>
          </ac:spMkLst>
        </pc:spChg>
        <pc:spChg chg="del">
          <ac:chgData name="Georgie McGarry" userId="f4e6cd3e-4069-43c6-92f7-4611be43ac22" providerId="ADAL" clId="{B9C34F64-C68E-4F46-84FC-6B8ED0AA2AB4}" dt="2024-09-10T15:45:22.220" v="1291" actId="478"/>
          <ac:spMkLst>
            <pc:docMk/>
            <pc:sldMk cId="4225739069" sldId="1118"/>
            <ac:spMk id="9" creationId="{B54027B3-DB9F-4CEA-8259-B9DF8D4110C3}"/>
          </ac:spMkLst>
        </pc:spChg>
        <pc:spChg chg="del">
          <ac:chgData name="Georgie McGarry" userId="f4e6cd3e-4069-43c6-92f7-4611be43ac22" providerId="ADAL" clId="{B9C34F64-C68E-4F46-84FC-6B8ED0AA2AB4}" dt="2024-09-10T15:45:22.220" v="1291" actId="478"/>
          <ac:spMkLst>
            <pc:docMk/>
            <pc:sldMk cId="4225739069" sldId="1118"/>
            <ac:spMk id="10" creationId="{424BCB1F-DC77-47B6-82B5-3F717B02BF7B}"/>
          </ac:spMkLst>
        </pc:spChg>
        <pc:picChg chg="add mod">
          <ac:chgData name="Georgie McGarry" userId="f4e6cd3e-4069-43c6-92f7-4611be43ac22" providerId="ADAL" clId="{B9C34F64-C68E-4F46-84FC-6B8ED0AA2AB4}" dt="2024-09-10T15:45:44.863" v="1299" actId="732"/>
          <ac:picMkLst>
            <pc:docMk/>
            <pc:sldMk cId="4225739069" sldId="1118"/>
            <ac:picMk id="2" creationId="{84B6B9F0-5AFE-4F24-D4AA-9E9CACBA0C0A}"/>
          </ac:picMkLst>
        </pc:picChg>
        <pc:picChg chg="add mod">
          <ac:chgData name="Georgie McGarry" userId="f4e6cd3e-4069-43c6-92f7-4611be43ac22" providerId="ADAL" clId="{B9C34F64-C68E-4F46-84FC-6B8ED0AA2AB4}" dt="2024-09-10T15:45:46.931" v="1300" actId="1076"/>
          <ac:picMkLst>
            <pc:docMk/>
            <pc:sldMk cId="4225739069" sldId="1118"/>
            <ac:picMk id="4" creationId="{14B8517A-6076-970C-12F6-5142117B9277}"/>
          </ac:picMkLst>
        </pc:picChg>
      </pc:sldChg>
      <pc:sldChg chg="addSp delSp modSp add mod delAnim modAnim">
        <pc:chgData name="Georgie McGarry" userId="f4e6cd3e-4069-43c6-92f7-4611be43ac22" providerId="ADAL" clId="{B9C34F64-C68E-4F46-84FC-6B8ED0AA2AB4}" dt="2024-09-10T16:20:54.022" v="1446"/>
        <pc:sldMkLst>
          <pc:docMk/>
          <pc:sldMk cId="2376681096" sldId="1119"/>
        </pc:sldMkLst>
        <pc:spChg chg="del mod">
          <ac:chgData name="Georgie McGarry" userId="f4e6cd3e-4069-43c6-92f7-4611be43ac22" providerId="ADAL" clId="{B9C34F64-C68E-4F46-84FC-6B8ED0AA2AB4}" dt="2024-09-10T16:20:23.359" v="1429" actId="478"/>
          <ac:spMkLst>
            <pc:docMk/>
            <pc:sldMk cId="2376681096" sldId="1119"/>
            <ac:spMk id="2" creationId="{6ED4BF0B-9410-CC91-14C8-DB76EB8C3B69}"/>
          </ac:spMkLst>
        </pc:spChg>
        <pc:spChg chg="mod">
          <ac:chgData name="Georgie McGarry" userId="f4e6cd3e-4069-43c6-92f7-4611be43ac22" providerId="ADAL" clId="{B9C34F64-C68E-4F46-84FC-6B8ED0AA2AB4}" dt="2024-09-10T16:20:50.746" v="1445" actId="1076"/>
          <ac:spMkLst>
            <pc:docMk/>
            <pc:sldMk cId="2376681096" sldId="1119"/>
            <ac:spMk id="6" creationId="{A9297440-3C0D-63D0-A465-F4914EADC47C}"/>
          </ac:spMkLst>
        </pc:spChg>
        <pc:spChg chg="mod">
          <ac:chgData name="Georgie McGarry" userId="f4e6cd3e-4069-43c6-92f7-4611be43ac22" providerId="ADAL" clId="{B9C34F64-C68E-4F46-84FC-6B8ED0AA2AB4}" dt="2024-09-10T16:19:12.787" v="1337" actId="20577"/>
          <ac:spMkLst>
            <pc:docMk/>
            <pc:sldMk cId="2376681096" sldId="1119"/>
            <ac:spMk id="8" creationId="{07723598-7B1A-4C48-9AE5-0C25B166558A}"/>
          </ac:spMkLst>
        </pc:spChg>
        <pc:picChg chg="del">
          <ac:chgData name="Georgie McGarry" userId="f4e6cd3e-4069-43c6-92f7-4611be43ac22" providerId="ADAL" clId="{B9C34F64-C68E-4F46-84FC-6B8ED0AA2AB4}" dt="2024-09-10T16:18:53.282" v="1312" actId="478"/>
          <ac:picMkLst>
            <pc:docMk/>
            <pc:sldMk cId="2376681096" sldId="1119"/>
            <ac:picMk id="1026" creationId="{1BF15DAF-9BB3-8C38-D8E7-AE751313D4D9}"/>
          </ac:picMkLst>
        </pc:picChg>
        <pc:picChg chg="add mod">
          <ac:chgData name="Georgie McGarry" userId="f4e6cd3e-4069-43c6-92f7-4611be43ac22" providerId="ADAL" clId="{B9C34F64-C68E-4F46-84FC-6B8ED0AA2AB4}" dt="2024-09-10T16:20:43.889" v="1441" actId="14100"/>
          <ac:picMkLst>
            <pc:docMk/>
            <pc:sldMk cId="2376681096" sldId="1119"/>
            <ac:picMk id="3074" creationId="{D844DC87-EA70-51D1-D9B2-F6D888C1266E}"/>
          </ac:picMkLst>
        </pc:picChg>
        <pc:picChg chg="add mod">
          <ac:chgData name="Georgie McGarry" userId="f4e6cd3e-4069-43c6-92f7-4611be43ac22" providerId="ADAL" clId="{B9C34F64-C68E-4F46-84FC-6B8ED0AA2AB4}" dt="2024-09-10T16:20:29.507" v="1432" actId="14100"/>
          <ac:picMkLst>
            <pc:docMk/>
            <pc:sldMk cId="2376681096" sldId="1119"/>
            <ac:picMk id="3076" creationId="{3BEA3C11-D1CB-68C4-A2C0-7597C27098A7}"/>
          </ac:picMkLst>
        </pc:picChg>
      </pc:sldChg>
      <pc:sldChg chg="addSp delSp modSp add mod delAnim modAnim">
        <pc:chgData name="Georgie McGarry" userId="f4e6cd3e-4069-43c6-92f7-4611be43ac22" providerId="ADAL" clId="{B9C34F64-C68E-4F46-84FC-6B8ED0AA2AB4}" dt="2024-09-10T16:23:39.731" v="1551" actId="1076"/>
        <pc:sldMkLst>
          <pc:docMk/>
          <pc:sldMk cId="4148218846" sldId="1120"/>
        </pc:sldMkLst>
        <pc:spChg chg="add del mod">
          <ac:chgData name="Georgie McGarry" userId="f4e6cd3e-4069-43c6-92f7-4611be43ac22" providerId="ADAL" clId="{B9C34F64-C68E-4F46-84FC-6B8ED0AA2AB4}" dt="2024-09-10T16:22:02.219" v="1520" actId="478"/>
          <ac:spMkLst>
            <pc:docMk/>
            <pc:sldMk cId="4148218846" sldId="1120"/>
            <ac:spMk id="2" creationId="{50388C37-2FFB-4E7B-375D-F863D634EF4E}"/>
          </ac:spMkLst>
        </pc:spChg>
        <pc:spChg chg="add mod">
          <ac:chgData name="Georgie McGarry" userId="f4e6cd3e-4069-43c6-92f7-4611be43ac22" providerId="ADAL" clId="{B9C34F64-C68E-4F46-84FC-6B8ED0AA2AB4}" dt="2024-09-10T16:21:59.651" v="1519" actId="14100"/>
          <ac:spMkLst>
            <pc:docMk/>
            <pc:sldMk cId="4148218846" sldId="1120"/>
            <ac:spMk id="4" creationId="{D999718B-8D86-6FB6-B481-181A1C5A8737}"/>
          </ac:spMkLst>
        </pc:spChg>
        <pc:spChg chg="add mod">
          <ac:chgData name="Georgie McGarry" userId="f4e6cd3e-4069-43c6-92f7-4611be43ac22" providerId="ADAL" clId="{B9C34F64-C68E-4F46-84FC-6B8ED0AA2AB4}" dt="2024-09-10T16:23:39.731" v="1551" actId="1076"/>
          <ac:spMkLst>
            <pc:docMk/>
            <pc:sldMk cId="4148218846" sldId="1120"/>
            <ac:spMk id="5" creationId="{207FCC5A-AAC4-DF51-A03A-F58393A49CF4}"/>
          </ac:spMkLst>
        </pc:spChg>
        <pc:spChg chg="del">
          <ac:chgData name="Georgie McGarry" userId="f4e6cd3e-4069-43c6-92f7-4611be43ac22" providerId="ADAL" clId="{B9C34F64-C68E-4F46-84FC-6B8ED0AA2AB4}" dt="2024-09-10T16:21:03.417" v="1448" actId="478"/>
          <ac:spMkLst>
            <pc:docMk/>
            <pc:sldMk cId="4148218846" sldId="1120"/>
            <ac:spMk id="6" creationId="{A9297440-3C0D-63D0-A465-F4914EADC47C}"/>
          </ac:spMkLst>
        </pc:spChg>
        <pc:spChg chg="mod">
          <ac:chgData name="Georgie McGarry" userId="f4e6cd3e-4069-43c6-92f7-4611be43ac22" providerId="ADAL" clId="{B9C34F64-C68E-4F46-84FC-6B8ED0AA2AB4}" dt="2024-09-10T16:21:43.332" v="1504" actId="20577"/>
          <ac:spMkLst>
            <pc:docMk/>
            <pc:sldMk cId="4148218846" sldId="1120"/>
            <ac:spMk id="8" creationId="{07723598-7B1A-4C48-9AE5-0C25B166558A}"/>
          </ac:spMkLst>
        </pc:spChg>
        <pc:picChg chg="mod">
          <ac:chgData name="Georgie McGarry" userId="f4e6cd3e-4069-43c6-92f7-4611be43ac22" providerId="ADAL" clId="{B9C34F64-C68E-4F46-84FC-6B8ED0AA2AB4}" dt="2024-09-10T16:23:03.518" v="1537" actId="1076"/>
          <ac:picMkLst>
            <pc:docMk/>
            <pc:sldMk cId="4148218846" sldId="1120"/>
            <ac:picMk id="3074" creationId="{D844DC87-EA70-51D1-D9B2-F6D888C1266E}"/>
          </ac:picMkLst>
        </pc:picChg>
        <pc:picChg chg="mod">
          <ac:chgData name="Georgie McGarry" userId="f4e6cd3e-4069-43c6-92f7-4611be43ac22" providerId="ADAL" clId="{B9C34F64-C68E-4F46-84FC-6B8ED0AA2AB4}" dt="2024-09-10T16:23:06.242" v="1538" actId="14100"/>
          <ac:picMkLst>
            <pc:docMk/>
            <pc:sldMk cId="4148218846" sldId="1120"/>
            <ac:picMk id="3076" creationId="{3BEA3C11-D1CB-68C4-A2C0-7597C27098A7}"/>
          </ac:picMkLst>
        </pc:picChg>
      </pc:sldChg>
      <pc:sldChg chg="addSp delSp modSp add mod delAnim modAnim">
        <pc:chgData name="Georgie McGarry" userId="f4e6cd3e-4069-43c6-92f7-4611be43ac22" providerId="ADAL" clId="{B9C34F64-C68E-4F46-84FC-6B8ED0AA2AB4}" dt="2024-09-10T16:29:39.998" v="1762" actId="1076"/>
        <pc:sldMkLst>
          <pc:docMk/>
          <pc:sldMk cId="266658659" sldId="1121"/>
        </pc:sldMkLst>
        <pc:spChg chg="mod">
          <ac:chgData name="Georgie McGarry" userId="f4e6cd3e-4069-43c6-92f7-4611be43ac22" providerId="ADAL" clId="{B9C34F64-C68E-4F46-84FC-6B8ED0AA2AB4}" dt="2024-09-10T16:23:58.498" v="1567" actId="14100"/>
          <ac:spMkLst>
            <pc:docMk/>
            <pc:sldMk cId="266658659" sldId="1121"/>
            <ac:spMk id="4" creationId="{D999718B-8D86-6FB6-B481-181A1C5A8737}"/>
          </ac:spMkLst>
        </pc:spChg>
        <pc:spChg chg="del">
          <ac:chgData name="Georgie McGarry" userId="f4e6cd3e-4069-43c6-92f7-4611be43ac22" providerId="ADAL" clId="{B9C34F64-C68E-4F46-84FC-6B8ED0AA2AB4}" dt="2024-09-10T16:24:20.783" v="1568" actId="478"/>
          <ac:spMkLst>
            <pc:docMk/>
            <pc:sldMk cId="266658659" sldId="1121"/>
            <ac:spMk id="5" creationId="{207FCC5A-AAC4-DF51-A03A-F58393A49CF4}"/>
          </ac:spMkLst>
        </pc:spChg>
        <pc:spChg chg="add del mod">
          <ac:chgData name="Georgie McGarry" userId="f4e6cd3e-4069-43c6-92f7-4611be43ac22" providerId="ADAL" clId="{B9C34F64-C68E-4F46-84FC-6B8ED0AA2AB4}" dt="2024-09-10T16:24:25.372" v="1569" actId="478"/>
          <ac:spMkLst>
            <pc:docMk/>
            <pc:sldMk cId="266658659" sldId="1121"/>
            <ac:spMk id="6" creationId="{5AE7B4A6-D209-6DA8-95FB-DD38C5AEBA6C}"/>
          </ac:spMkLst>
        </pc:spChg>
        <pc:spChg chg="add mod">
          <ac:chgData name="Georgie McGarry" userId="f4e6cd3e-4069-43c6-92f7-4611be43ac22" providerId="ADAL" clId="{B9C34F64-C68E-4F46-84FC-6B8ED0AA2AB4}" dt="2024-09-10T16:29:37.634" v="1761" actId="1076"/>
          <ac:spMkLst>
            <pc:docMk/>
            <pc:sldMk cId="266658659" sldId="1121"/>
            <ac:spMk id="7" creationId="{05CE3824-9E86-5FC1-F82A-6EA1AC79DBAB}"/>
          </ac:spMkLst>
        </pc:spChg>
        <pc:spChg chg="add mod">
          <ac:chgData name="Georgie McGarry" userId="f4e6cd3e-4069-43c6-92f7-4611be43ac22" providerId="ADAL" clId="{B9C34F64-C68E-4F46-84FC-6B8ED0AA2AB4}" dt="2024-09-10T16:29:39.998" v="1762" actId="1076"/>
          <ac:spMkLst>
            <pc:docMk/>
            <pc:sldMk cId="266658659" sldId="1121"/>
            <ac:spMk id="10" creationId="{07632766-5B39-0CDB-34BF-DBF6C16C278D}"/>
          </ac:spMkLst>
        </pc:spChg>
      </pc:sldChg>
      <pc:sldChg chg="addSp delSp modSp add mod ord delAnim modAnim">
        <pc:chgData name="Georgie McGarry" userId="f4e6cd3e-4069-43c6-92f7-4611be43ac22" providerId="ADAL" clId="{B9C34F64-C68E-4F46-84FC-6B8ED0AA2AB4}" dt="2024-09-10T16:29:34.164" v="1760" actId="14100"/>
        <pc:sldMkLst>
          <pc:docMk/>
          <pc:sldMk cId="3418330445" sldId="1122"/>
        </pc:sldMkLst>
        <pc:spChg chg="mod">
          <ac:chgData name="Georgie McGarry" userId="f4e6cd3e-4069-43c6-92f7-4611be43ac22" providerId="ADAL" clId="{B9C34F64-C68E-4F46-84FC-6B8ED0AA2AB4}" dt="2024-09-10T16:25:28.042" v="1624" actId="14100"/>
          <ac:spMkLst>
            <pc:docMk/>
            <pc:sldMk cId="3418330445" sldId="1122"/>
            <ac:spMk id="4" creationId="{D999718B-8D86-6FB6-B481-181A1C5A8737}"/>
          </ac:spMkLst>
        </pc:spChg>
        <pc:spChg chg="del">
          <ac:chgData name="Georgie McGarry" userId="f4e6cd3e-4069-43c6-92f7-4611be43ac22" providerId="ADAL" clId="{B9C34F64-C68E-4F46-84FC-6B8ED0AA2AB4}" dt="2024-09-10T16:25:31.461" v="1625" actId="478"/>
          <ac:spMkLst>
            <pc:docMk/>
            <pc:sldMk cId="3418330445" sldId="1122"/>
            <ac:spMk id="5" creationId="{207FCC5A-AAC4-DF51-A03A-F58393A49CF4}"/>
          </ac:spMkLst>
        </pc:spChg>
        <pc:spChg chg="add del mod">
          <ac:chgData name="Georgie McGarry" userId="f4e6cd3e-4069-43c6-92f7-4611be43ac22" providerId="ADAL" clId="{B9C34F64-C68E-4F46-84FC-6B8ED0AA2AB4}" dt="2024-09-10T16:25:36.128" v="1626" actId="478"/>
          <ac:spMkLst>
            <pc:docMk/>
            <pc:sldMk cId="3418330445" sldId="1122"/>
            <ac:spMk id="6" creationId="{1B6787E3-2D19-4038-BC15-BE5B88CB340A}"/>
          </ac:spMkLst>
        </pc:spChg>
        <pc:spChg chg="add mod">
          <ac:chgData name="Georgie McGarry" userId="f4e6cd3e-4069-43c6-92f7-4611be43ac22" providerId="ADAL" clId="{B9C34F64-C68E-4F46-84FC-6B8ED0AA2AB4}" dt="2024-09-10T16:29:34.164" v="1760" actId="14100"/>
          <ac:spMkLst>
            <pc:docMk/>
            <pc:sldMk cId="3418330445" sldId="1122"/>
            <ac:spMk id="7" creationId="{13812071-DE33-AF15-AFA8-EC943B923034}"/>
          </ac:spMkLst>
        </pc:spChg>
      </pc:sldChg>
      <pc:sldChg chg="delSp modSp add mod modAnim">
        <pc:chgData name="Georgie McGarry" userId="f4e6cd3e-4069-43c6-92f7-4611be43ac22" providerId="ADAL" clId="{B9C34F64-C68E-4F46-84FC-6B8ED0AA2AB4}" dt="2024-09-10T16:29:23.988" v="1758"/>
        <pc:sldMkLst>
          <pc:docMk/>
          <pc:sldMk cId="3990819523" sldId="1123"/>
        </pc:sldMkLst>
        <pc:spChg chg="del">
          <ac:chgData name="Georgie McGarry" userId="f4e6cd3e-4069-43c6-92f7-4611be43ac22" providerId="ADAL" clId="{B9C34F64-C68E-4F46-84FC-6B8ED0AA2AB4}" dt="2024-09-10T16:26:16.655" v="1638" actId="478"/>
          <ac:spMkLst>
            <pc:docMk/>
            <pc:sldMk cId="3990819523" sldId="1123"/>
            <ac:spMk id="4" creationId="{D999718B-8D86-6FB6-B481-181A1C5A8737}"/>
          </ac:spMkLst>
        </pc:spChg>
        <pc:spChg chg="mod">
          <ac:chgData name="Georgie McGarry" userId="f4e6cd3e-4069-43c6-92f7-4611be43ac22" providerId="ADAL" clId="{B9C34F64-C68E-4F46-84FC-6B8ED0AA2AB4}" dt="2024-09-10T16:26:48.100" v="1668" actId="14100"/>
          <ac:spMkLst>
            <pc:docMk/>
            <pc:sldMk cId="3990819523" sldId="1123"/>
            <ac:spMk id="7" creationId="{05CE3824-9E86-5FC1-F82A-6EA1AC79DBAB}"/>
          </ac:spMkLst>
        </pc:spChg>
        <pc:spChg chg="mod">
          <ac:chgData name="Georgie McGarry" userId="f4e6cd3e-4069-43c6-92f7-4611be43ac22" providerId="ADAL" clId="{B9C34F64-C68E-4F46-84FC-6B8ED0AA2AB4}" dt="2024-09-10T16:26:21.765" v="1658" actId="20577"/>
          <ac:spMkLst>
            <pc:docMk/>
            <pc:sldMk cId="3990819523" sldId="1123"/>
            <ac:spMk id="8" creationId="{07723598-7B1A-4C48-9AE5-0C25B166558A}"/>
          </ac:spMkLst>
        </pc:spChg>
        <pc:spChg chg="mod">
          <ac:chgData name="Georgie McGarry" userId="f4e6cd3e-4069-43c6-92f7-4611be43ac22" providerId="ADAL" clId="{B9C34F64-C68E-4F46-84FC-6B8ED0AA2AB4}" dt="2024-09-10T16:29:17.095" v="1756" actId="1076"/>
          <ac:spMkLst>
            <pc:docMk/>
            <pc:sldMk cId="3990819523" sldId="1123"/>
            <ac:spMk id="10" creationId="{07632766-5B39-0CDB-34BF-DBF6C16C278D}"/>
          </ac:spMkLst>
        </pc:spChg>
        <pc:picChg chg="mod">
          <ac:chgData name="Georgie McGarry" userId="f4e6cd3e-4069-43c6-92f7-4611be43ac22" providerId="ADAL" clId="{B9C34F64-C68E-4F46-84FC-6B8ED0AA2AB4}" dt="2024-09-10T16:29:11.099" v="1754" actId="1076"/>
          <ac:picMkLst>
            <pc:docMk/>
            <pc:sldMk cId="3990819523" sldId="1123"/>
            <ac:picMk id="3074" creationId="{D844DC87-EA70-51D1-D9B2-F6D888C1266E}"/>
          </ac:picMkLst>
        </pc:picChg>
        <pc:picChg chg="mod">
          <ac:chgData name="Georgie McGarry" userId="f4e6cd3e-4069-43c6-92f7-4611be43ac22" providerId="ADAL" clId="{B9C34F64-C68E-4F46-84FC-6B8ED0AA2AB4}" dt="2024-09-10T16:29:14.126" v="1755" actId="14100"/>
          <ac:picMkLst>
            <pc:docMk/>
            <pc:sldMk cId="3990819523" sldId="1123"/>
            <ac:picMk id="3076" creationId="{3BEA3C11-D1CB-68C4-A2C0-7597C27098A7}"/>
          </ac:picMkLst>
        </pc:picChg>
      </pc:sldChg>
    </pc:docChg>
  </pc:docChgLst>
  <pc:docChgLst>
    <pc:chgData name="Georgie McGarry" userId="f4e6cd3e-4069-43c6-92f7-4611be43ac22" providerId="ADAL" clId="{89542B28-1C14-4B8D-B0AB-AD9413A46A8D}"/>
    <pc:docChg chg="custSel addSld delSld modSld">
      <pc:chgData name="Georgie McGarry" userId="f4e6cd3e-4069-43c6-92f7-4611be43ac22" providerId="ADAL" clId="{89542B28-1C14-4B8D-B0AB-AD9413A46A8D}" dt="2023-02-16T16:33:21.536" v="2" actId="478"/>
      <pc:docMkLst>
        <pc:docMk/>
      </pc:docMkLst>
      <pc:sldChg chg="del">
        <pc:chgData name="Georgie McGarry" userId="f4e6cd3e-4069-43c6-92f7-4611be43ac22" providerId="ADAL" clId="{89542B28-1C14-4B8D-B0AB-AD9413A46A8D}" dt="2023-02-15T10:45:36.094" v="1" actId="47"/>
        <pc:sldMkLst>
          <pc:docMk/>
          <pc:sldMk cId="2407792366" sldId="256"/>
        </pc:sldMkLst>
      </pc:sldChg>
      <pc:sldChg chg="add">
        <pc:chgData name="Georgie McGarry" userId="f4e6cd3e-4069-43c6-92f7-4611be43ac22" providerId="ADAL" clId="{89542B28-1C14-4B8D-B0AB-AD9413A46A8D}" dt="2023-02-15T10:45:29.961" v="0"/>
        <pc:sldMkLst>
          <pc:docMk/>
          <pc:sldMk cId="635692408" sldId="257"/>
        </pc:sldMkLst>
      </pc:sldChg>
      <pc:sldChg chg="delSp add mod">
        <pc:chgData name="Georgie McGarry" userId="f4e6cd3e-4069-43c6-92f7-4611be43ac22" providerId="ADAL" clId="{89542B28-1C14-4B8D-B0AB-AD9413A46A8D}" dt="2023-02-16T16:33:21.536" v="2" actId="478"/>
        <pc:sldMkLst>
          <pc:docMk/>
          <pc:sldMk cId="285535640" sldId="855"/>
        </pc:sldMkLst>
        <pc:picChg chg="del">
          <ac:chgData name="Georgie McGarry" userId="f4e6cd3e-4069-43c6-92f7-4611be43ac22" providerId="ADAL" clId="{89542B28-1C14-4B8D-B0AB-AD9413A46A8D}" dt="2023-02-16T16:33:21.536" v="2" actId="478"/>
          <ac:picMkLst>
            <pc:docMk/>
            <pc:sldMk cId="285535640" sldId="855"/>
            <ac:picMk id="13" creationId="{274C4ECE-D9C8-459C-92C5-821269F8B426}"/>
          </ac:picMkLst>
        </pc:picChg>
      </pc:sldChg>
      <pc:sldChg chg="add">
        <pc:chgData name="Georgie McGarry" userId="f4e6cd3e-4069-43c6-92f7-4611be43ac22" providerId="ADAL" clId="{89542B28-1C14-4B8D-B0AB-AD9413A46A8D}" dt="2023-02-15T10:45:29.961" v="0"/>
        <pc:sldMkLst>
          <pc:docMk/>
          <pc:sldMk cId="62243495" sldId="1009"/>
        </pc:sldMkLst>
      </pc:sldChg>
      <pc:sldChg chg="add">
        <pc:chgData name="Georgie McGarry" userId="f4e6cd3e-4069-43c6-92f7-4611be43ac22" providerId="ADAL" clId="{89542B28-1C14-4B8D-B0AB-AD9413A46A8D}" dt="2023-02-15T10:45:29.961" v="0"/>
        <pc:sldMkLst>
          <pc:docMk/>
          <pc:sldMk cId="410649911" sldId="1018"/>
        </pc:sldMkLst>
      </pc:sldChg>
      <pc:sldChg chg="add">
        <pc:chgData name="Georgie McGarry" userId="f4e6cd3e-4069-43c6-92f7-4611be43ac22" providerId="ADAL" clId="{89542B28-1C14-4B8D-B0AB-AD9413A46A8D}" dt="2023-02-15T10:45:29.961" v="0"/>
        <pc:sldMkLst>
          <pc:docMk/>
          <pc:sldMk cId="2146906997" sldId="1028"/>
        </pc:sldMkLst>
      </pc:sldChg>
      <pc:sldChg chg="add">
        <pc:chgData name="Georgie McGarry" userId="f4e6cd3e-4069-43c6-92f7-4611be43ac22" providerId="ADAL" clId="{89542B28-1C14-4B8D-B0AB-AD9413A46A8D}" dt="2023-02-15T10:45:29.961" v="0"/>
        <pc:sldMkLst>
          <pc:docMk/>
          <pc:sldMk cId="441361799" sldId="1036"/>
        </pc:sldMkLst>
      </pc:sldChg>
      <pc:sldChg chg="add">
        <pc:chgData name="Georgie McGarry" userId="f4e6cd3e-4069-43c6-92f7-4611be43ac22" providerId="ADAL" clId="{89542B28-1C14-4B8D-B0AB-AD9413A46A8D}" dt="2023-02-15T10:45:29.961" v="0"/>
        <pc:sldMkLst>
          <pc:docMk/>
          <pc:sldMk cId="93070607" sldId="1048"/>
        </pc:sldMkLst>
      </pc:sldChg>
    </pc:docChg>
  </pc:docChgLst>
  <pc:docChgLst>
    <pc:chgData name="Georgie McGarry" userId="f4e6cd3e-4069-43c6-92f7-4611be43ac22" providerId="ADAL" clId="{C5AF70E2-F414-443E-BFB4-84AD5759434E}"/>
    <pc:docChg chg="undo custSel modSld">
      <pc:chgData name="Georgie McGarry" userId="f4e6cd3e-4069-43c6-92f7-4611be43ac22" providerId="ADAL" clId="{C5AF70E2-F414-443E-BFB4-84AD5759434E}" dt="2023-05-05T10:34:39.836" v="5" actId="14100"/>
      <pc:docMkLst>
        <pc:docMk/>
      </pc:docMkLst>
      <pc:sldChg chg="modSp mod">
        <pc:chgData name="Georgie McGarry" userId="f4e6cd3e-4069-43c6-92f7-4611be43ac22" providerId="ADAL" clId="{C5AF70E2-F414-443E-BFB4-84AD5759434E}" dt="2023-05-05T10:34:39.836" v="5" actId="14100"/>
        <pc:sldMkLst>
          <pc:docMk/>
          <pc:sldMk cId="93070607" sldId="1048"/>
        </pc:sldMkLst>
        <pc:spChg chg="mod">
          <ac:chgData name="Georgie McGarry" userId="f4e6cd3e-4069-43c6-92f7-4611be43ac22" providerId="ADAL" clId="{C5AF70E2-F414-443E-BFB4-84AD5759434E}" dt="2023-05-05T10:34:39.836" v="5" actId="14100"/>
          <ac:spMkLst>
            <pc:docMk/>
            <pc:sldMk cId="93070607" sldId="1048"/>
            <ac:spMk id="8" creationId="{495FF158-5C5D-424A-9B6A-790C9027CAC0}"/>
          </ac:spMkLst>
        </pc:spChg>
      </pc:sldChg>
    </pc:docChg>
  </pc:docChgLst>
  <pc:docChgLst>
    <pc:chgData name="Georgie McGarry" userId="f4e6cd3e-4069-43c6-92f7-4611be43ac22" providerId="ADAL" clId="{771CC659-3F26-4630-BF0E-4AF0BD80F92E}"/>
    <pc:docChg chg="undo custSel modSld modMainMaster">
      <pc:chgData name="Georgie McGarry" userId="f4e6cd3e-4069-43c6-92f7-4611be43ac22" providerId="ADAL" clId="{771CC659-3F26-4630-BF0E-4AF0BD80F92E}" dt="2024-03-27T13:29:08.995" v="182" actId="478"/>
      <pc:docMkLst>
        <pc:docMk/>
      </pc:docMkLst>
      <pc:sldChg chg="delSp modSp mod">
        <pc:chgData name="Georgie McGarry" userId="f4e6cd3e-4069-43c6-92f7-4611be43ac22" providerId="ADAL" clId="{771CC659-3F26-4630-BF0E-4AF0BD80F92E}" dt="2024-03-27T13:29:08.995" v="182" actId="478"/>
        <pc:sldMkLst>
          <pc:docMk/>
          <pc:sldMk cId="635692408" sldId="257"/>
        </pc:sldMkLst>
        <pc:spChg chg="del mod">
          <ac:chgData name="Georgie McGarry" userId="f4e6cd3e-4069-43c6-92f7-4611be43ac22" providerId="ADAL" clId="{771CC659-3F26-4630-BF0E-4AF0BD80F92E}" dt="2024-03-27T13:29:08.995" v="182" actId="478"/>
          <ac:spMkLst>
            <pc:docMk/>
            <pc:sldMk cId="635692408" sldId="257"/>
            <ac:spMk id="2" creationId="{01CD1FA5-6AEE-61E7-0348-BCEFD3AC69F3}"/>
          </ac:spMkLst>
        </pc:spChg>
      </pc:sldChg>
      <pc:sldChg chg="delSp modSp mod delAnim">
        <pc:chgData name="Georgie McGarry" userId="f4e6cd3e-4069-43c6-92f7-4611be43ac22" providerId="ADAL" clId="{771CC659-3F26-4630-BF0E-4AF0BD80F92E}" dt="2024-03-27T13:28:57.145" v="179" actId="478"/>
        <pc:sldMkLst>
          <pc:docMk/>
          <pc:sldMk cId="285535640" sldId="855"/>
        </pc:sldMkLst>
        <pc:spChg chg="del mod">
          <ac:chgData name="Georgie McGarry" userId="f4e6cd3e-4069-43c6-92f7-4611be43ac22" providerId="ADAL" clId="{771CC659-3F26-4630-BF0E-4AF0BD80F92E}" dt="2024-03-27T13:28:57.145" v="179" actId="478"/>
          <ac:spMkLst>
            <pc:docMk/>
            <pc:sldMk cId="285535640" sldId="855"/>
            <ac:spMk id="14" creationId="{F2AF1BD7-EC8C-435E-B79C-B0214CE962E4}"/>
          </ac:spMkLst>
        </pc:spChg>
      </pc:sldChg>
      <pc:sldChg chg="modSp mod">
        <pc:chgData name="Georgie McGarry" userId="f4e6cd3e-4069-43c6-92f7-4611be43ac22" providerId="ADAL" clId="{771CC659-3F26-4630-BF0E-4AF0BD80F92E}" dt="2024-03-27T13:28:13.424" v="163" actId="948"/>
        <pc:sldMkLst>
          <pc:docMk/>
          <pc:sldMk cId="410649911" sldId="1018"/>
        </pc:sldMkLst>
        <pc:spChg chg="mod">
          <ac:chgData name="Georgie McGarry" userId="f4e6cd3e-4069-43c6-92f7-4611be43ac22" providerId="ADAL" clId="{771CC659-3F26-4630-BF0E-4AF0BD80F92E}" dt="2024-03-27T13:28:13.424" v="163" actId="948"/>
          <ac:spMkLst>
            <pc:docMk/>
            <pc:sldMk cId="410649911" sldId="1018"/>
            <ac:spMk id="6" creationId="{5CD81173-91C5-4ED2-8DD6-708296794778}"/>
          </ac:spMkLst>
        </pc:spChg>
        <pc:spChg chg="mod">
          <ac:chgData name="Georgie McGarry" userId="f4e6cd3e-4069-43c6-92f7-4611be43ac22" providerId="ADAL" clId="{771CC659-3F26-4630-BF0E-4AF0BD80F92E}" dt="2024-03-27T13:28:07.392" v="162" actId="14100"/>
          <ac:spMkLst>
            <pc:docMk/>
            <pc:sldMk cId="410649911" sldId="1018"/>
            <ac:spMk id="8" creationId="{07723598-7B1A-4C48-9AE5-0C25B166558A}"/>
          </ac:spMkLst>
        </pc:spChg>
      </pc:sldChg>
      <pc:sldMasterChg chg="addSp delSp modSp mod modSldLayout">
        <pc:chgData name="Georgie McGarry" userId="f4e6cd3e-4069-43c6-92f7-4611be43ac22" providerId="ADAL" clId="{771CC659-3F26-4630-BF0E-4AF0BD80F92E}" dt="2024-03-27T13:27:43.441" v="158"/>
        <pc:sldMasterMkLst>
          <pc:docMk/>
          <pc:sldMasterMk cId="2682196288" sldId="2147484181"/>
        </pc:sldMasterMkLst>
        <pc:spChg chg="mod">
          <ac:chgData name="Georgie McGarry" userId="f4e6cd3e-4069-43c6-92f7-4611be43ac22" providerId="ADAL" clId="{771CC659-3F26-4630-BF0E-4AF0BD80F92E}" dt="2024-03-27T13:26:12.229" v="129" actId="113"/>
          <ac:spMkLst>
            <pc:docMk/>
            <pc:sldMasterMk cId="2682196288" sldId="2147484181"/>
            <ac:spMk id="2" creationId="{00000000-0000-0000-0000-000000000000}"/>
          </ac:spMkLst>
        </pc:spChg>
        <pc:spChg chg="mod">
          <ac:chgData name="Georgie McGarry" userId="f4e6cd3e-4069-43c6-92f7-4611be43ac22" providerId="ADAL" clId="{771CC659-3F26-4630-BF0E-4AF0BD80F92E}" dt="2024-03-27T13:26:40.920" v="133" actId="2710"/>
          <ac:spMkLst>
            <pc:docMk/>
            <pc:sldMasterMk cId="2682196288" sldId="2147484181"/>
            <ac:spMk id="3" creationId="{00000000-0000-0000-0000-000000000000}"/>
          </ac:spMkLst>
        </pc:spChg>
        <pc:spChg chg="del">
          <ac:chgData name="Georgie McGarry" userId="f4e6cd3e-4069-43c6-92f7-4611be43ac22" providerId="ADAL" clId="{771CC659-3F26-4630-BF0E-4AF0BD80F92E}" dt="2024-03-27T13:26:06.833" v="127" actId="478"/>
          <ac:spMkLst>
            <pc:docMk/>
            <pc:sldMasterMk cId="2682196288" sldId="2147484181"/>
            <ac:spMk id="5" creationId="{00000000-0000-0000-0000-000000000000}"/>
          </ac:spMkLst>
        </pc:spChg>
        <pc:spChg chg="mod">
          <ac:chgData name="Georgie McGarry" userId="f4e6cd3e-4069-43c6-92f7-4611be43ac22" providerId="ADAL" clId="{771CC659-3F26-4630-BF0E-4AF0BD80F92E}" dt="2024-03-27T13:27:02.177" v="134" actId="2711"/>
          <ac:spMkLst>
            <pc:docMk/>
            <pc:sldMasterMk cId="2682196288" sldId="2147484181"/>
            <ac:spMk id="6" creationId="{00000000-0000-0000-0000-000000000000}"/>
          </ac:spMkLst>
        </pc:spChg>
        <pc:spChg chg="add del">
          <ac:chgData name="Georgie McGarry" userId="f4e6cd3e-4069-43c6-92f7-4611be43ac22" providerId="ADAL" clId="{771CC659-3F26-4630-BF0E-4AF0BD80F92E}" dt="2024-03-27T13:26:05.144" v="126" actId="478"/>
          <ac:spMkLst>
            <pc:docMk/>
            <pc:sldMasterMk cId="2682196288" sldId="2147484181"/>
            <ac:spMk id="7" creationId="{00000000-0000-0000-0000-000000000000}"/>
          </ac:spMkLst>
        </pc:spChg>
        <pc:sldLayoutChg chg="addSp delSp modSp mod">
          <pc:chgData name="Georgie McGarry" userId="f4e6cd3e-4069-43c6-92f7-4611be43ac22" providerId="ADAL" clId="{771CC659-3F26-4630-BF0E-4AF0BD80F92E}" dt="2024-03-27T13:27:15.017" v="136"/>
          <pc:sldLayoutMkLst>
            <pc:docMk/>
            <pc:sldMasterMk cId="2682196288" sldId="2147484181"/>
            <pc:sldLayoutMk cId="1465969047" sldId="2147484182"/>
          </pc:sldLayoutMkLst>
          <pc:spChg chg="del">
            <ac:chgData name="Georgie McGarry" userId="f4e6cd3e-4069-43c6-92f7-4611be43ac22" providerId="ADAL" clId="{771CC659-3F26-4630-BF0E-4AF0BD80F92E}" dt="2024-03-27T13:20:17.980" v="47" actId="478"/>
            <ac:spMkLst>
              <pc:docMk/>
              <pc:sldMasterMk cId="2682196288" sldId="2147484181"/>
              <pc:sldLayoutMk cId="1465969047" sldId="2147484182"/>
              <ac:spMk id="2" creationId="{00000000-0000-0000-0000-000000000000}"/>
            </ac:spMkLst>
          </pc:spChg>
          <pc:spChg chg="del">
            <ac:chgData name="Georgie McGarry" userId="f4e6cd3e-4069-43c6-92f7-4611be43ac22" providerId="ADAL" clId="{771CC659-3F26-4630-BF0E-4AF0BD80F92E}" dt="2024-03-27T13:20:17.379" v="46" actId="478"/>
            <ac:spMkLst>
              <pc:docMk/>
              <pc:sldMasterMk cId="2682196288" sldId="2147484181"/>
              <pc:sldLayoutMk cId="1465969047" sldId="2147484182"/>
              <ac:spMk id="3" creationId="{00000000-0000-0000-0000-000000000000}"/>
            </ac:spMkLst>
          </pc:spChg>
          <pc:spChg chg="add mod">
            <ac:chgData name="Georgie McGarry" userId="f4e6cd3e-4069-43c6-92f7-4611be43ac22" providerId="ADAL" clId="{771CC659-3F26-4630-BF0E-4AF0BD80F92E}" dt="2024-03-27T13:20:21.127" v="49" actId="20577"/>
            <ac:spMkLst>
              <pc:docMk/>
              <pc:sldMasterMk cId="2682196288" sldId="2147484181"/>
              <pc:sldLayoutMk cId="1465969047" sldId="2147484182"/>
              <ac:spMk id="4" creationId="{9E1B09E0-3F89-F334-7967-66C5D6E4C712}"/>
            </ac:spMkLst>
          </pc:spChg>
          <pc:spChg chg="del">
            <ac:chgData name="Georgie McGarry" userId="f4e6cd3e-4069-43c6-92f7-4611be43ac22" providerId="ADAL" clId="{771CC659-3F26-4630-BF0E-4AF0BD80F92E}" dt="2024-03-27T13:19:22.905" v="32" actId="478"/>
            <ac:spMkLst>
              <pc:docMk/>
              <pc:sldMasterMk cId="2682196288" sldId="2147484181"/>
              <pc:sldLayoutMk cId="1465969047" sldId="2147484182"/>
              <ac:spMk id="5" creationId="{00000000-0000-0000-0000-000000000000}"/>
            </ac:spMkLst>
          </pc:spChg>
          <pc:spChg chg="del">
            <ac:chgData name="Georgie McGarry" userId="f4e6cd3e-4069-43c6-92f7-4611be43ac22" providerId="ADAL" clId="{771CC659-3F26-4630-BF0E-4AF0BD80F92E}" dt="2024-03-27T13:27:14.785" v="135" actId="478"/>
            <ac:spMkLst>
              <pc:docMk/>
              <pc:sldMasterMk cId="2682196288" sldId="2147484181"/>
              <pc:sldLayoutMk cId="1465969047" sldId="2147484182"/>
              <ac:spMk id="6" creationId="{00000000-0000-0000-0000-000000000000}"/>
            </ac:spMkLst>
          </pc:spChg>
          <pc:spChg chg="add mod">
            <ac:chgData name="Georgie McGarry" userId="f4e6cd3e-4069-43c6-92f7-4611be43ac22" providerId="ADAL" clId="{771CC659-3F26-4630-BF0E-4AF0BD80F92E}" dt="2024-03-27T13:27:15.017" v="136"/>
            <ac:spMkLst>
              <pc:docMk/>
              <pc:sldMasterMk cId="2682196288" sldId="2147484181"/>
              <pc:sldLayoutMk cId="1465969047" sldId="2147484182"/>
              <ac:spMk id="8" creationId="{20525CD5-AEFA-52D2-E6EF-E6A6FAA320C5}"/>
            </ac:spMkLst>
          </pc:spChg>
          <pc:picChg chg="add mod">
            <ac:chgData name="Georgie McGarry" userId="f4e6cd3e-4069-43c6-92f7-4611be43ac22" providerId="ADAL" clId="{771CC659-3F26-4630-BF0E-4AF0BD80F92E}" dt="2024-03-27T13:20:18.650" v="48"/>
            <ac:picMkLst>
              <pc:docMk/>
              <pc:sldMasterMk cId="2682196288" sldId="2147484181"/>
              <pc:sldLayoutMk cId="1465969047" sldId="2147484182"/>
              <ac:picMk id="7" creationId="{A40CDC3D-0120-F125-2771-FADB9B43429E}"/>
            </ac:picMkLst>
          </pc:picChg>
        </pc:sldLayoutChg>
        <pc:sldLayoutChg chg="addSp delSp modSp mod">
          <pc:chgData name="Georgie McGarry" userId="f4e6cd3e-4069-43c6-92f7-4611be43ac22" providerId="ADAL" clId="{771CC659-3F26-4630-BF0E-4AF0BD80F92E}" dt="2024-03-27T13:27:17.727" v="138"/>
          <pc:sldLayoutMkLst>
            <pc:docMk/>
            <pc:sldMasterMk cId="2682196288" sldId="2147484181"/>
            <pc:sldLayoutMk cId="26011306" sldId="2147484183"/>
          </pc:sldLayoutMkLst>
          <pc:spChg chg="del">
            <ac:chgData name="Georgie McGarry" userId="f4e6cd3e-4069-43c6-92f7-4611be43ac22" providerId="ADAL" clId="{771CC659-3F26-4630-BF0E-4AF0BD80F92E}" dt="2024-03-27T13:19:52.739" v="44" actId="478"/>
            <ac:spMkLst>
              <pc:docMk/>
              <pc:sldMasterMk cId="2682196288" sldId="2147484181"/>
              <pc:sldLayoutMk cId="26011306" sldId="2147484183"/>
              <ac:spMk id="2" creationId="{00000000-0000-0000-0000-000000000000}"/>
            </ac:spMkLst>
          </pc:spChg>
          <pc:spChg chg="mod">
            <ac:chgData name="Georgie McGarry" userId="f4e6cd3e-4069-43c6-92f7-4611be43ac22" providerId="ADAL" clId="{771CC659-3F26-4630-BF0E-4AF0BD80F92E}" dt="2024-03-27T13:21:08.913" v="55" actId="2710"/>
            <ac:spMkLst>
              <pc:docMk/>
              <pc:sldMasterMk cId="2682196288" sldId="2147484181"/>
              <pc:sldLayoutMk cId="26011306" sldId="2147484183"/>
              <ac:spMk id="3" creationId="{00000000-0000-0000-0000-000000000000}"/>
            </ac:spMkLst>
          </pc:spChg>
          <pc:spChg chg="add del mod">
            <ac:chgData name="Georgie McGarry" userId="f4e6cd3e-4069-43c6-92f7-4611be43ac22" providerId="ADAL" clId="{771CC659-3F26-4630-BF0E-4AF0BD80F92E}" dt="2024-03-27T13:20:58.368" v="52" actId="478"/>
            <ac:spMkLst>
              <pc:docMk/>
              <pc:sldMasterMk cId="2682196288" sldId="2147484181"/>
              <pc:sldLayoutMk cId="26011306" sldId="2147484183"/>
              <ac:spMk id="4" creationId="{CA5641B1-CAEC-F2F1-9E06-35547A13821E}"/>
            </ac:spMkLst>
          </pc:spChg>
          <pc:spChg chg="add mod">
            <ac:chgData name="Georgie McGarry" userId="f4e6cd3e-4069-43c6-92f7-4611be43ac22" providerId="ADAL" clId="{771CC659-3F26-4630-BF0E-4AF0BD80F92E}" dt="2024-03-27T13:20:58.674" v="53"/>
            <ac:spMkLst>
              <pc:docMk/>
              <pc:sldMasterMk cId="2682196288" sldId="2147484181"/>
              <pc:sldLayoutMk cId="26011306" sldId="2147484183"/>
              <ac:spMk id="5" creationId="{9D0D7F20-52A0-07F0-98D1-7384FD965BA2}"/>
            </ac:spMkLst>
          </pc:spChg>
          <pc:spChg chg="add mod">
            <ac:chgData name="Georgie McGarry" userId="f4e6cd3e-4069-43c6-92f7-4611be43ac22" providerId="ADAL" clId="{771CC659-3F26-4630-BF0E-4AF0BD80F92E}" dt="2024-03-27T13:27:17.727" v="138"/>
            <ac:spMkLst>
              <pc:docMk/>
              <pc:sldMasterMk cId="2682196288" sldId="2147484181"/>
              <pc:sldLayoutMk cId="26011306" sldId="2147484183"/>
              <ac:spMk id="6" creationId="{609E9044-E644-60A0-2ABC-3AA2AEA14E64}"/>
            </ac:spMkLst>
          </pc:spChg>
          <pc:spChg chg="del">
            <ac:chgData name="Georgie McGarry" userId="f4e6cd3e-4069-43c6-92f7-4611be43ac22" providerId="ADAL" clId="{771CC659-3F26-4630-BF0E-4AF0BD80F92E}" dt="2024-03-27T13:22:34.591" v="75" actId="478"/>
            <ac:spMkLst>
              <pc:docMk/>
              <pc:sldMasterMk cId="2682196288" sldId="2147484181"/>
              <pc:sldLayoutMk cId="26011306" sldId="2147484183"/>
              <ac:spMk id="7" creationId="{00000000-0000-0000-0000-000000000000}"/>
            </ac:spMkLst>
          </pc:spChg>
          <pc:spChg chg="del">
            <ac:chgData name="Georgie McGarry" userId="f4e6cd3e-4069-43c6-92f7-4611be43ac22" providerId="ADAL" clId="{771CC659-3F26-4630-BF0E-4AF0BD80F92E}" dt="2024-03-27T13:27:17.616" v="137" actId="478"/>
            <ac:spMkLst>
              <pc:docMk/>
              <pc:sldMasterMk cId="2682196288" sldId="2147484181"/>
              <pc:sldLayoutMk cId="26011306" sldId="2147484183"/>
              <ac:spMk id="8" creationId="{00000000-0000-0000-0000-000000000000}"/>
            </ac:spMkLst>
          </pc:spChg>
        </pc:sldLayoutChg>
        <pc:sldLayoutChg chg="addSp delSp modSp mod">
          <pc:chgData name="Georgie McGarry" userId="f4e6cd3e-4069-43c6-92f7-4611be43ac22" providerId="ADAL" clId="{771CC659-3F26-4630-BF0E-4AF0BD80F92E}" dt="2024-03-27T13:27:20.648" v="140"/>
          <pc:sldLayoutMkLst>
            <pc:docMk/>
            <pc:sldMasterMk cId="2682196288" sldId="2147484181"/>
            <pc:sldLayoutMk cId="893786079" sldId="2147484184"/>
          </pc:sldLayoutMkLst>
          <pc:spChg chg="mod">
            <ac:chgData name="Georgie McGarry" userId="f4e6cd3e-4069-43c6-92f7-4611be43ac22" providerId="ADAL" clId="{771CC659-3F26-4630-BF0E-4AF0BD80F92E}" dt="2024-03-27T13:25:54.556" v="123" actId="14100"/>
            <ac:spMkLst>
              <pc:docMk/>
              <pc:sldMasterMk cId="2682196288" sldId="2147484181"/>
              <pc:sldLayoutMk cId="893786079" sldId="2147484184"/>
              <ac:spMk id="2" creationId="{00000000-0000-0000-0000-000000000000}"/>
            </ac:spMkLst>
          </pc:spChg>
          <pc:spChg chg="mod">
            <ac:chgData name="Georgie McGarry" userId="f4e6cd3e-4069-43c6-92f7-4611be43ac22" providerId="ADAL" clId="{771CC659-3F26-4630-BF0E-4AF0BD80F92E}" dt="2024-03-27T13:25:57.044" v="124" actId="2711"/>
            <ac:spMkLst>
              <pc:docMk/>
              <pc:sldMasterMk cId="2682196288" sldId="2147484181"/>
              <pc:sldLayoutMk cId="893786079" sldId="2147484184"/>
              <ac:spMk id="3" creationId="{00000000-0000-0000-0000-000000000000}"/>
            </ac:spMkLst>
          </pc:spChg>
          <pc:spChg chg="add mod">
            <ac:chgData name="Georgie McGarry" userId="f4e6cd3e-4069-43c6-92f7-4611be43ac22" providerId="ADAL" clId="{771CC659-3F26-4630-BF0E-4AF0BD80F92E}" dt="2024-03-27T13:27:20.648" v="140"/>
            <ac:spMkLst>
              <pc:docMk/>
              <pc:sldMasterMk cId="2682196288" sldId="2147484181"/>
              <pc:sldLayoutMk cId="893786079" sldId="2147484184"/>
              <ac:spMk id="4" creationId="{2D0E64F0-F8C6-09F0-0E19-4E2905DEE0C7}"/>
            </ac:spMkLst>
          </pc:spChg>
          <pc:spChg chg="del">
            <ac:chgData name="Georgie McGarry" userId="f4e6cd3e-4069-43c6-92f7-4611be43ac22" providerId="ADAL" clId="{771CC659-3F26-4630-BF0E-4AF0BD80F92E}" dt="2024-03-27T13:22:32.627" v="74" actId="478"/>
            <ac:spMkLst>
              <pc:docMk/>
              <pc:sldMasterMk cId="2682196288" sldId="2147484181"/>
              <pc:sldLayoutMk cId="893786079" sldId="2147484184"/>
              <ac:spMk id="7" creationId="{00000000-0000-0000-0000-000000000000}"/>
            </ac:spMkLst>
          </pc:spChg>
          <pc:spChg chg="del">
            <ac:chgData name="Georgie McGarry" userId="f4e6cd3e-4069-43c6-92f7-4611be43ac22" providerId="ADAL" clId="{771CC659-3F26-4630-BF0E-4AF0BD80F92E}" dt="2024-03-27T13:27:20.523" v="139" actId="478"/>
            <ac:spMkLst>
              <pc:docMk/>
              <pc:sldMasterMk cId="2682196288" sldId="2147484181"/>
              <pc:sldLayoutMk cId="893786079" sldId="2147484184"/>
              <ac:spMk id="8" creationId="{00000000-0000-0000-0000-000000000000}"/>
            </ac:spMkLst>
          </pc:spChg>
        </pc:sldLayoutChg>
        <pc:sldLayoutChg chg="addSp delSp modSp mod">
          <pc:chgData name="Georgie McGarry" userId="f4e6cd3e-4069-43c6-92f7-4611be43ac22" providerId="ADAL" clId="{771CC659-3F26-4630-BF0E-4AF0BD80F92E}" dt="2024-03-27T13:27:23.156" v="142"/>
          <pc:sldLayoutMkLst>
            <pc:docMk/>
            <pc:sldMasterMk cId="2682196288" sldId="2147484181"/>
            <pc:sldLayoutMk cId="584291417" sldId="2147484185"/>
          </pc:sldLayoutMkLst>
          <pc:spChg chg="del">
            <ac:chgData name="Georgie McGarry" userId="f4e6cd3e-4069-43c6-92f7-4611be43ac22" providerId="ADAL" clId="{771CC659-3F26-4630-BF0E-4AF0BD80F92E}" dt="2024-03-27T13:21:23.876" v="56" actId="478"/>
            <ac:spMkLst>
              <pc:docMk/>
              <pc:sldMasterMk cId="2682196288" sldId="2147484181"/>
              <pc:sldLayoutMk cId="584291417" sldId="2147484185"/>
              <ac:spMk id="2" creationId="{00000000-0000-0000-0000-000000000000}"/>
            </ac:spMkLst>
          </pc:spChg>
          <pc:spChg chg="mod">
            <ac:chgData name="Georgie McGarry" userId="f4e6cd3e-4069-43c6-92f7-4611be43ac22" providerId="ADAL" clId="{771CC659-3F26-4630-BF0E-4AF0BD80F92E}" dt="2024-03-27T13:24:42.611" v="106" actId="1076"/>
            <ac:spMkLst>
              <pc:docMk/>
              <pc:sldMasterMk cId="2682196288" sldId="2147484181"/>
              <pc:sldLayoutMk cId="584291417" sldId="2147484185"/>
              <ac:spMk id="3" creationId="{00000000-0000-0000-0000-000000000000}"/>
            </ac:spMkLst>
          </pc:spChg>
          <pc:spChg chg="mod">
            <ac:chgData name="Georgie McGarry" userId="f4e6cd3e-4069-43c6-92f7-4611be43ac22" providerId="ADAL" clId="{771CC659-3F26-4630-BF0E-4AF0BD80F92E}" dt="2024-03-27T13:24:45.534" v="107" actId="1076"/>
            <ac:spMkLst>
              <pc:docMk/>
              <pc:sldMasterMk cId="2682196288" sldId="2147484181"/>
              <pc:sldLayoutMk cId="584291417" sldId="2147484185"/>
              <ac:spMk id="4" creationId="{00000000-0000-0000-0000-000000000000}"/>
            </ac:spMkLst>
          </pc:spChg>
          <pc:spChg chg="add mod">
            <ac:chgData name="Georgie McGarry" userId="f4e6cd3e-4069-43c6-92f7-4611be43ac22" providerId="ADAL" clId="{771CC659-3F26-4630-BF0E-4AF0BD80F92E}" dt="2024-03-27T13:21:24.123" v="57"/>
            <ac:spMkLst>
              <pc:docMk/>
              <pc:sldMasterMk cId="2682196288" sldId="2147484181"/>
              <pc:sldLayoutMk cId="584291417" sldId="2147484185"/>
              <ac:spMk id="5" creationId="{B7CB3393-3573-BCBE-2B0E-E6E46DB04FF0}"/>
            </ac:spMkLst>
          </pc:spChg>
          <pc:spChg chg="add mod">
            <ac:chgData name="Georgie McGarry" userId="f4e6cd3e-4069-43c6-92f7-4611be43ac22" providerId="ADAL" clId="{771CC659-3F26-4630-BF0E-4AF0BD80F92E}" dt="2024-03-27T13:27:23.156" v="142"/>
            <ac:spMkLst>
              <pc:docMk/>
              <pc:sldMasterMk cId="2682196288" sldId="2147484181"/>
              <pc:sldLayoutMk cId="584291417" sldId="2147484185"/>
              <ac:spMk id="6" creationId="{7C30B03B-7AE0-7B43-25A5-54FDCFD4BD93}"/>
            </ac:spMkLst>
          </pc:spChg>
          <pc:spChg chg="del">
            <ac:chgData name="Georgie McGarry" userId="f4e6cd3e-4069-43c6-92f7-4611be43ac22" providerId="ADAL" clId="{771CC659-3F26-4630-BF0E-4AF0BD80F92E}" dt="2024-03-27T13:22:30.482" v="73" actId="478"/>
            <ac:spMkLst>
              <pc:docMk/>
              <pc:sldMasterMk cId="2682196288" sldId="2147484181"/>
              <pc:sldLayoutMk cId="584291417" sldId="2147484185"/>
              <ac:spMk id="8" creationId="{00000000-0000-0000-0000-000000000000}"/>
            </ac:spMkLst>
          </pc:spChg>
          <pc:spChg chg="del">
            <ac:chgData name="Georgie McGarry" userId="f4e6cd3e-4069-43c6-92f7-4611be43ac22" providerId="ADAL" clId="{771CC659-3F26-4630-BF0E-4AF0BD80F92E}" dt="2024-03-27T13:27:22.995" v="141" actId="478"/>
            <ac:spMkLst>
              <pc:docMk/>
              <pc:sldMasterMk cId="2682196288" sldId="2147484181"/>
              <pc:sldLayoutMk cId="584291417" sldId="2147484185"/>
              <ac:spMk id="9" creationId="{00000000-0000-0000-0000-000000000000}"/>
            </ac:spMkLst>
          </pc:spChg>
        </pc:sldLayoutChg>
        <pc:sldLayoutChg chg="addSp delSp modSp mod">
          <pc:chgData name="Georgie McGarry" userId="f4e6cd3e-4069-43c6-92f7-4611be43ac22" providerId="ADAL" clId="{771CC659-3F26-4630-BF0E-4AF0BD80F92E}" dt="2024-03-27T13:27:26.135" v="144"/>
          <pc:sldLayoutMkLst>
            <pc:docMk/>
            <pc:sldMasterMk cId="2682196288" sldId="2147484181"/>
            <pc:sldLayoutMk cId="3546966428" sldId="2147484186"/>
          </pc:sldLayoutMkLst>
          <pc:spChg chg="del">
            <ac:chgData name="Georgie McGarry" userId="f4e6cd3e-4069-43c6-92f7-4611be43ac22" providerId="ADAL" clId="{771CC659-3F26-4630-BF0E-4AF0BD80F92E}" dt="2024-03-27T13:21:42.501" v="61" actId="478"/>
            <ac:spMkLst>
              <pc:docMk/>
              <pc:sldMasterMk cId="2682196288" sldId="2147484181"/>
              <pc:sldLayoutMk cId="3546966428" sldId="2147484186"/>
              <ac:spMk id="2" creationId="{00000000-0000-0000-0000-000000000000}"/>
            </ac:spMkLst>
          </pc:spChg>
          <pc:spChg chg="mod">
            <ac:chgData name="Georgie McGarry" userId="f4e6cd3e-4069-43c6-92f7-4611be43ac22" providerId="ADAL" clId="{771CC659-3F26-4630-BF0E-4AF0BD80F92E}" dt="2024-03-27T13:24:26.051" v="102" actId="14100"/>
            <ac:spMkLst>
              <pc:docMk/>
              <pc:sldMasterMk cId="2682196288" sldId="2147484181"/>
              <pc:sldLayoutMk cId="3546966428" sldId="2147484186"/>
              <ac:spMk id="3" creationId="{00000000-0000-0000-0000-000000000000}"/>
            </ac:spMkLst>
          </pc:spChg>
          <pc:spChg chg="mod">
            <ac:chgData name="Georgie McGarry" userId="f4e6cd3e-4069-43c6-92f7-4611be43ac22" providerId="ADAL" clId="{771CC659-3F26-4630-BF0E-4AF0BD80F92E}" dt="2024-03-27T13:24:26.051" v="102" actId="14100"/>
            <ac:spMkLst>
              <pc:docMk/>
              <pc:sldMasterMk cId="2682196288" sldId="2147484181"/>
              <pc:sldLayoutMk cId="3546966428" sldId="2147484186"/>
              <ac:spMk id="4" creationId="{00000000-0000-0000-0000-000000000000}"/>
            </ac:spMkLst>
          </pc:spChg>
          <pc:spChg chg="mod">
            <ac:chgData name="Georgie McGarry" userId="f4e6cd3e-4069-43c6-92f7-4611be43ac22" providerId="ADAL" clId="{771CC659-3F26-4630-BF0E-4AF0BD80F92E}" dt="2024-03-27T13:24:33.970" v="103" actId="1076"/>
            <ac:spMkLst>
              <pc:docMk/>
              <pc:sldMasterMk cId="2682196288" sldId="2147484181"/>
              <pc:sldLayoutMk cId="3546966428" sldId="2147484186"/>
              <ac:spMk id="5" creationId="{00000000-0000-0000-0000-000000000000}"/>
            </ac:spMkLst>
          </pc:spChg>
          <pc:spChg chg="mod">
            <ac:chgData name="Georgie McGarry" userId="f4e6cd3e-4069-43c6-92f7-4611be43ac22" providerId="ADAL" clId="{771CC659-3F26-4630-BF0E-4AF0BD80F92E}" dt="2024-03-27T13:24:33.970" v="103" actId="1076"/>
            <ac:spMkLst>
              <pc:docMk/>
              <pc:sldMasterMk cId="2682196288" sldId="2147484181"/>
              <pc:sldLayoutMk cId="3546966428" sldId="2147484186"/>
              <ac:spMk id="6" creationId="{00000000-0000-0000-0000-000000000000}"/>
            </ac:spMkLst>
          </pc:spChg>
          <pc:spChg chg="add mod">
            <ac:chgData name="Georgie McGarry" userId="f4e6cd3e-4069-43c6-92f7-4611be43ac22" providerId="ADAL" clId="{771CC659-3F26-4630-BF0E-4AF0BD80F92E}" dt="2024-03-27T13:21:42.922" v="62"/>
            <ac:spMkLst>
              <pc:docMk/>
              <pc:sldMasterMk cId="2682196288" sldId="2147484181"/>
              <pc:sldLayoutMk cId="3546966428" sldId="2147484186"/>
              <ac:spMk id="7" creationId="{CFCFA880-5CD9-F8AE-0083-739DE78FCB2C}"/>
            </ac:spMkLst>
          </pc:spChg>
          <pc:spChg chg="add mod">
            <ac:chgData name="Georgie McGarry" userId="f4e6cd3e-4069-43c6-92f7-4611be43ac22" providerId="ADAL" clId="{771CC659-3F26-4630-BF0E-4AF0BD80F92E}" dt="2024-03-27T13:27:26.135" v="144"/>
            <ac:spMkLst>
              <pc:docMk/>
              <pc:sldMasterMk cId="2682196288" sldId="2147484181"/>
              <pc:sldLayoutMk cId="3546966428" sldId="2147484186"/>
              <ac:spMk id="8" creationId="{4748E8DC-122C-7C4A-983A-83D787E6F189}"/>
            </ac:spMkLst>
          </pc:spChg>
          <pc:spChg chg="del">
            <ac:chgData name="Georgie McGarry" userId="f4e6cd3e-4069-43c6-92f7-4611be43ac22" providerId="ADAL" clId="{771CC659-3F26-4630-BF0E-4AF0BD80F92E}" dt="2024-03-27T13:22:27.976" v="72" actId="478"/>
            <ac:spMkLst>
              <pc:docMk/>
              <pc:sldMasterMk cId="2682196288" sldId="2147484181"/>
              <pc:sldLayoutMk cId="3546966428" sldId="2147484186"/>
              <ac:spMk id="10" creationId="{00000000-0000-0000-0000-000000000000}"/>
            </ac:spMkLst>
          </pc:spChg>
          <pc:spChg chg="del">
            <ac:chgData name="Georgie McGarry" userId="f4e6cd3e-4069-43c6-92f7-4611be43ac22" providerId="ADAL" clId="{771CC659-3F26-4630-BF0E-4AF0BD80F92E}" dt="2024-03-27T13:27:26.005" v="143" actId="478"/>
            <ac:spMkLst>
              <pc:docMk/>
              <pc:sldMasterMk cId="2682196288" sldId="2147484181"/>
              <pc:sldLayoutMk cId="3546966428" sldId="2147484186"/>
              <ac:spMk id="11" creationId="{00000000-0000-0000-0000-000000000000}"/>
            </ac:spMkLst>
          </pc:spChg>
          <pc:picChg chg="add del">
            <ac:chgData name="Georgie McGarry" userId="f4e6cd3e-4069-43c6-92f7-4611be43ac22" providerId="ADAL" clId="{771CC659-3F26-4630-BF0E-4AF0BD80F92E}" dt="2024-03-27T13:21:41.221" v="60" actId="478"/>
            <ac:picMkLst>
              <pc:docMk/>
              <pc:sldMasterMk cId="2682196288" sldId="2147484181"/>
              <pc:sldLayoutMk cId="3546966428" sldId="2147484186"/>
              <ac:picMk id="14" creationId="{C779B0DD-BDE4-4C54-8174-93D2ADA7C2D2}"/>
            </ac:picMkLst>
          </pc:picChg>
        </pc:sldLayoutChg>
        <pc:sldLayoutChg chg="addSp delSp modSp mod">
          <pc:chgData name="Georgie McGarry" userId="f4e6cd3e-4069-43c6-92f7-4611be43ac22" providerId="ADAL" clId="{771CC659-3F26-4630-BF0E-4AF0BD80F92E}" dt="2024-03-27T13:27:28.629" v="146"/>
          <pc:sldLayoutMkLst>
            <pc:docMk/>
            <pc:sldMasterMk cId="2682196288" sldId="2147484181"/>
            <pc:sldLayoutMk cId="1993075213" sldId="2147484187"/>
          </pc:sldLayoutMkLst>
          <pc:spChg chg="del">
            <ac:chgData name="Georgie McGarry" userId="f4e6cd3e-4069-43c6-92f7-4611be43ac22" providerId="ADAL" clId="{771CC659-3F26-4630-BF0E-4AF0BD80F92E}" dt="2024-03-27T13:22:24.550" v="69" actId="478"/>
            <ac:spMkLst>
              <pc:docMk/>
              <pc:sldMasterMk cId="2682196288" sldId="2147484181"/>
              <pc:sldLayoutMk cId="1993075213" sldId="2147484187"/>
              <ac:spMk id="2" creationId="{00000000-0000-0000-0000-000000000000}"/>
            </ac:spMkLst>
          </pc:spChg>
          <pc:spChg chg="add mod">
            <ac:chgData name="Georgie McGarry" userId="f4e6cd3e-4069-43c6-92f7-4611be43ac22" providerId="ADAL" clId="{771CC659-3F26-4630-BF0E-4AF0BD80F92E}" dt="2024-03-27T13:22:24.838" v="70"/>
            <ac:spMkLst>
              <pc:docMk/>
              <pc:sldMasterMk cId="2682196288" sldId="2147484181"/>
              <pc:sldLayoutMk cId="1993075213" sldId="2147484187"/>
              <ac:spMk id="3" creationId="{44751FE7-0C05-785D-2907-1A6A2257AF8F}"/>
            </ac:spMkLst>
          </pc:spChg>
          <pc:spChg chg="add mod">
            <ac:chgData name="Georgie McGarry" userId="f4e6cd3e-4069-43c6-92f7-4611be43ac22" providerId="ADAL" clId="{771CC659-3F26-4630-BF0E-4AF0BD80F92E}" dt="2024-03-27T13:27:28.629" v="146"/>
            <ac:spMkLst>
              <pc:docMk/>
              <pc:sldMasterMk cId="2682196288" sldId="2147484181"/>
              <pc:sldLayoutMk cId="1993075213" sldId="2147484187"/>
              <ac:spMk id="4" creationId="{A63605C9-7934-B01F-0E23-C54C7EE25577}"/>
            </ac:spMkLst>
          </pc:spChg>
          <pc:spChg chg="del">
            <ac:chgData name="Georgie McGarry" userId="f4e6cd3e-4069-43c6-92f7-4611be43ac22" providerId="ADAL" clId="{771CC659-3F26-4630-BF0E-4AF0BD80F92E}" dt="2024-03-27T13:22:26.431" v="71" actId="478"/>
            <ac:spMkLst>
              <pc:docMk/>
              <pc:sldMasterMk cId="2682196288" sldId="2147484181"/>
              <pc:sldLayoutMk cId="1993075213" sldId="2147484187"/>
              <ac:spMk id="6" creationId="{00000000-0000-0000-0000-000000000000}"/>
            </ac:spMkLst>
          </pc:spChg>
          <pc:spChg chg="del">
            <ac:chgData name="Georgie McGarry" userId="f4e6cd3e-4069-43c6-92f7-4611be43ac22" providerId="ADAL" clId="{771CC659-3F26-4630-BF0E-4AF0BD80F92E}" dt="2024-03-27T13:27:28.475" v="145" actId="478"/>
            <ac:spMkLst>
              <pc:docMk/>
              <pc:sldMasterMk cId="2682196288" sldId="2147484181"/>
              <pc:sldLayoutMk cId="1993075213" sldId="2147484187"/>
              <ac:spMk id="7" creationId="{00000000-0000-0000-0000-000000000000}"/>
            </ac:spMkLst>
          </pc:spChg>
        </pc:sldLayoutChg>
        <pc:sldLayoutChg chg="addSp delSp modSp mod">
          <pc:chgData name="Georgie McGarry" userId="f4e6cd3e-4069-43c6-92f7-4611be43ac22" providerId="ADAL" clId="{771CC659-3F26-4630-BF0E-4AF0BD80F92E}" dt="2024-03-27T13:27:33.571" v="150"/>
          <pc:sldLayoutMkLst>
            <pc:docMk/>
            <pc:sldMasterMk cId="2682196288" sldId="2147484181"/>
            <pc:sldLayoutMk cId="1239883180" sldId="2147484188"/>
          </pc:sldLayoutMkLst>
          <pc:spChg chg="add mod">
            <ac:chgData name="Georgie McGarry" userId="f4e6cd3e-4069-43c6-92f7-4611be43ac22" providerId="ADAL" clId="{771CC659-3F26-4630-BF0E-4AF0BD80F92E}" dt="2024-03-27T13:27:31.898" v="148"/>
            <ac:spMkLst>
              <pc:docMk/>
              <pc:sldMasterMk cId="2682196288" sldId="2147484181"/>
              <pc:sldLayoutMk cId="1239883180" sldId="2147484188"/>
              <ac:spMk id="2" creationId="{6748D1EA-A13D-7AFD-FA8C-F259260D5C98}"/>
            </ac:spMkLst>
          </pc:spChg>
          <pc:spChg chg="add mod">
            <ac:chgData name="Georgie McGarry" userId="f4e6cd3e-4069-43c6-92f7-4611be43ac22" providerId="ADAL" clId="{771CC659-3F26-4630-BF0E-4AF0BD80F92E}" dt="2024-03-27T13:27:33.571" v="150"/>
            <ac:spMkLst>
              <pc:docMk/>
              <pc:sldMasterMk cId="2682196288" sldId="2147484181"/>
              <pc:sldLayoutMk cId="1239883180" sldId="2147484188"/>
              <ac:spMk id="3" creationId="{F8D717A5-C0B2-37A5-79B5-A8D61BD90CD2}"/>
            </ac:spMkLst>
          </pc:spChg>
          <pc:spChg chg="del">
            <ac:chgData name="Georgie McGarry" userId="f4e6cd3e-4069-43c6-92f7-4611be43ac22" providerId="ADAL" clId="{771CC659-3F26-4630-BF0E-4AF0BD80F92E}" dt="2024-03-27T13:22:41.481" v="76" actId="478"/>
            <ac:spMkLst>
              <pc:docMk/>
              <pc:sldMasterMk cId="2682196288" sldId="2147484181"/>
              <pc:sldLayoutMk cId="1239883180" sldId="2147484188"/>
              <ac:spMk id="5" creationId="{00000000-0000-0000-0000-000000000000}"/>
            </ac:spMkLst>
          </pc:spChg>
          <pc:spChg chg="del">
            <ac:chgData name="Georgie McGarry" userId="f4e6cd3e-4069-43c6-92f7-4611be43ac22" providerId="ADAL" clId="{771CC659-3F26-4630-BF0E-4AF0BD80F92E}" dt="2024-03-27T13:27:32.868" v="149" actId="478"/>
            <ac:spMkLst>
              <pc:docMk/>
              <pc:sldMasterMk cId="2682196288" sldId="2147484181"/>
              <pc:sldLayoutMk cId="1239883180" sldId="2147484188"/>
              <ac:spMk id="6" creationId="{00000000-0000-0000-0000-000000000000}"/>
            </ac:spMkLst>
          </pc:spChg>
        </pc:sldLayoutChg>
        <pc:sldLayoutChg chg="addSp delSp modSp mod">
          <pc:chgData name="Georgie McGarry" userId="f4e6cd3e-4069-43c6-92f7-4611be43ac22" providerId="ADAL" clId="{771CC659-3F26-4630-BF0E-4AF0BD80F92E}" dt="2024-03-27T13:27:36.587" v="152"/>
          <pc:sldLayoutMkLst>
            <pc:docMk/>
            <pc:sldMasterMk cId="2682196288" sldId="2147484181"/>
            <pc:sldLayoutMk cId="38467319" sldId="2147484189"/>
          </pc:sldLayoutMkLst>
          <pc:spChg chg="mod">
            <ac:chgData name="Georgie McGarry" userId="f4e6cd3e-4069-43c6-92f7-4611be43ac22" providerId="ADAL" clId="{771CC659-3F26-4630-BF0E-4AF0BD80F92E}" dt="2024-03-27T13:23:10.677" v="87" actId="14100"/>
            <ac:spMkLst>
              <pc:docMk/>
              <pc:sldMasterMk cId="2682196288" sldId="2147484181"/>
              <pc:sldLayoutMk cId="38467319" sldId="2147484189"/>
              <ac:spMk id="2" creationId="{00000000-0000-0000-0000-000000000000}"/>
            </ac:spMkLst>
          </pc:spChg>
          <pc:spChg chg="mod">
            <ac:chgData name="Georgie McGarry" userId="f4e6cd3e-4069-43c6-92f7-4611be43ac22" providerId="ADAL" clId="{771CC659-3F26-4630-BF0E-4AF0BD80F92E}" dt="2024-03-27T13:24:10.206" v="99" actId="14100"/>
            <ac:spMkLst>
              <pc:docMk/>
              <pc:sldMasterMk cId="2682196288" sldId="2147484181"/>
              <pc:sldLayoutMk cId="38467319" sldId="2147484189"/>
              <ac:spMk id="3" creationId="{00000000-0000-0000-0000-000000000000}"/>
            </ac:spMkLst>
          </pc:spChg>
          <pc:spChg chg="mod">
            <ac:chgData name="Georgie McGarry" userId="f4e6cd3e-4069-43c6-92f7-4611be43ac22" providerId="ADAL" clId="{771CC659-3F26-4630-BF0E-4AF0BD80F92E}" dt="2024-03-27T13:22:53.523" v="79" actId="2710"/>
            <ac:spMkLst>
              <pc:docMk/>
              <pc:sldMasterMk cId="2682196288" sldId="2147484181"/>
              <pc:sldLayoutMk cId="38467319" sldId="2147484189"/>
              <ac:spMk id="4" creationId="{00000000-0000-0000-0000-000000000000}"/>
            </ac:spMkLst>
          </pc:spChg>
          <pc:spChg chg="add mod">
            <ac:chgData name="Georgie McGarry" userId="f4e6cd3e-4069-43c6-92f7-4611be43ac22" providerId="ADAL" clId="{771CC659-3F26-4630-BF0E-4AF0BD80F92E}" dt="2024-03-27T13:27:36.587" v="152"/>
            <ac:spMkLst>
              <pc:docMk/>
              <pc:sldMasterMk cId="2682196288" sldId="2147484181"/>
              <pc:sldLayoutMk cId="38467319" sldId="2147484189"/>
              <ac:spMk id="5" creationId="{13B887A3-A177-CD70-DD90-B66DB48CD428}"/>
            </ac:spMkLst>
          </pc:spChg>
          <pc:spChg chg="del">
            <ac:chgData name="Georgie McGarry" userId="f4e6cd3e-4069-43c6-92f7-4611be43ac22" providerId="ADAL" clId="{771CC659-3F26-4630-BF0E-4AF0BD80F92E}" dt="2024-03-27T13:22:43.660" v="77" actId="478"/>
            <ac:spMkLst>
              <pc:docMk/>
              <pc:sldMasterMk cId="2682196288" sldId="2147484181"/>
              <pc:sldLayoutMk cId="38467319" sldId="2147484189"/>
              <ac:spMk id="8" creationId="{00000000-0000-0000-0000-000000000000}"/>
            </ac:spMkLst>
          </pc:spChg>
          <pc:spChg chg="del">
            <ac:chgData name="Georgie McGarry" userId="f4e6cd3e-4069-43c6-92f7-4611be43ac22" providerId="ADAL" clId="{771CC659-3F26-4630-BF0E-4AF0BD80F92E}" dt="2024-03-27T13:27:36.243" v="151" actId="478"/>
            <ac:spMkLst>
              <pc:docMk/>
              <pc:sldMasterMk cId="2682196288" sldId="2147484181"/>
              <pc:sldLayoutMk cId="38467319" sldId="2147484189"/>
              <ac:spMk id="9" creationId="{00000000-0000-0000-0000-000000000000}"/>
            </ac:spMkLst>
          </pc:spChg>
        </pc:sldLayoutChg>
        <pc:sldLayoutChg chg="addSp delSp modSp mod">
          <pc:chgData name="Georgie McGarry" userId="f4e6cd3e-4069-43c6-92f7-4611be43ac22" providerId="ADAL" clId="{771CC659-3F26-4630-BF0E-4AF0BD80F92E}" dt="2024-03-27T13:27:38.724" v="154"/>
          <pc:sldLayoutMkLst>
            <pc:docMk/>
            <pc:sldMasterMk cId="2682196288" sldId="2147484181"/>
            <pc:sldLayoutMk cId="1607734127" sldId="2147484190"/>
          </pc:sldLayoutMkLst>
          <pc:spChg chg="del">
            <ac:chgData name="Georgie McGarry" userId="f4e6cd3e-4069-43c6-92f7-4611be43ac22" providerId="ADAL" clId="{771CC659-3F26-4630-BF0E-4AF0BD80F92E}" dt="2024-03-27T13:23:17.707" v="88" actId="478"/>
            <ac:spMkLst>
              <pc:docMk/>
              <pc:sldMasterMk cId="2682196288" sldId="2147484181"/>
              <pc:sldLayoutMk cId="1607734127" sldId="2147484190"/>
              <ac:spMk id="2" creationId="{00000000-0000-0000-0000-000000000000}"/>
            </ac:spMkLst>
          </pc:spChg>
          <pc:spChg chg="mod">
            <ac:chgData name="Georgie McGarry" userId="f4e6cd3e-4069-43c6-92f7-4611be43ac22" providerId="ADAL" clId="{771CC659-3F26-4630-BF0E-4AF0BD80F92E}" dt="2024-03-27T13:23:24.347" v="91" actId="2710"/>
            <ac:spMkLst>
              <pc:docMk/>
              <pc:sldMasterMk cId="2682196288" sldId="2147484181"/>
              <pc:sldLayoutMk cId="1607734127" sldId="2147484190"/>
              <ac:spMk id="3" creationId="{00000000-0000-0000-0000-000000000000}"/>
            </ac:spMkLst>
          </pc:spChg>
          <pc:spChg chg="mod">
            <ac:chgData name="Georgie McGarry" userId="f4e6cd3e-4069-43c6-92f7-4611be43ac22" providerId="ADAL" clId="{771CC659-3F26-4630-BF0E-4AF0BD80F92E}" dt="2024-03-27T13:23:24.347" v="91" actId="2710"/>
            <ac:spMkLst>
              <pc:docMk/>
              <pc:sldMasterMk cId="2682196288" sldId="2147484181"/>
              <pc:sldLayoutMk cId="1607734127" sldId="2147484190"/>
              <ac:spMk id="4" creationId="{00000000-0000-0000-0000-000000000000}"/>
            </ac:spMkLst>
          </pc:spChg>
          <pc:spChg chg="add mod">
            <ac:chgData name="Georgie McGarry" userId="f4e6cd3e-4069-43c6-92f7-4611be43ac22" providerId="ADAL" clId="{771CC659-3F26-4630-BF0E-4AF0BD80F92E}" dt="2024-03-27T13:23:17.904" v="89"/>
            <ac:spMkLst>
              <pc:docMk/>
              <pc:sldMasterMk cId="2682196288" sldId="2147484181"/>
              <pc:sldLayoutMk cId="1607734127" sldId="2147484190"/>
              <ac:spMk id="5" creationId="{C33A95E2-8006-28BC-55A1-B31B47857120}"/>
            </ac:spMkLst>
          </pc:spChg>
          <pc:spChg chg="add mod">
            <ac:chgData name="Georgie McGarry" userId="f4e6cd3e-4069-43c6-92f7-4611be43ac22" providerId="ADAL" clId="{771CC659-3F26-4630-BF0E-4AF0BD80F92E}" dt="2024-03-27T13:27:38.724" v="154"/>
            <ac:spMkLst>
              <pc:docMk/>
              <pc:sldMasterMk cId="2682196288" sldId="2147484181"/>
              <pc:sldLayoutMk cId="1607734127" sldId="2147484190"/>
              <ac:spMk id="6" creationId="{AA816CCB-43D4-B4BD-5E6D-07BCFD04CF24}"/>
            </ac:spMkLst>
          </pc:spChg>
          <pc:spChg chg="del">
            <ac:chgData name="Georgie McGarry" userId="f4e6cd3e-4069-43c6-92f7-4611be43ac22" providerId="ADAL" clId="{771CC659-3F26-4630-BF0E-4AF0BD80F92E}" dt="2024-03-27T13:25:26.089" v="117" actId="478"/>
            <ac:spMkLst>
              <pc:docMk/>
              <pc:sldMasterMk cId="2682196288" sldId="2147484181"/>
              <pc:sldLayoutMk cId="1607734127" sldId="2147484190"/>
              <ac:spMk id="8" creationId="{00000000-0000-0000-0000-000000000000}"/>
            </ac:spMkLst>
          </pc:spChg>
          <pc:spChg chg="del">
            <ac:chgData name="Georgie McGarry" userId="f4e6cd3e-4069-43c6-92f7-4611be43ac22" providerId="ADAL" clId="{771CC659-3F26-4630-BF0E-4AF0BD80F92E}" dt="2024-03-27T13:27:38.506" v="153" actId="478"/>
            <ac:spMkLst>
              <pc:docMk/>
              <pc:sldMasterMk cId="2682196288" sldId="2147484181"/>
              <pc:sldLayoutMk cId="1607734127" sldId="2147484190"/>
              <ac:spMk id="9" creationId="{00000000-0000-0000-0000-000000000000}"/>
            </ac:spMkLst>
          </pc:spChg>
        </pc:sldLayoutChg>
        <pc:sldLayoutChg chg="addSp delSp modSp mod">
          <pc:chgData name="Georgie McGarry" userId="f4e6cd3e-4069-43c6-92f7-4611be43ac22" providerId="ADAL" clId="{771CC659-3F26-4630-BF0E-4AF0BD80F92E}" dt="2024-03-27T13:27:41.283" v="156"/>
          <pc:sldLayoutMkLst>
            <pc:docMk/>
            <pc:sldMasterMk cId="2682196288" sldId="2147484181"/>
            <pc:sldLayoutMk cId="3222844762" sldId="2147484191"/>
          </pc:sldLayoutMkLst>
          <pc:spChg chg="del">
            <ac:chgData name="Georgie McGarry" userId="f4e6cd3e-4069-43c6-92f7-4611be43ac22" providerId="ADAL" clId="{771CC659-3F26-4630-BF0E-4AF0BD80F92E}" dt="2024-03-27T13:23:47.036" v="92" actId="478"/>
            <ac:spMkLst>
              <pc:docMk/>
              <pc:sldMasterMk cId="2682196288" sldId="2147484181"/>
              <pc:sldLayoutMk cId="3222844762" sldId="2147484191"/>
              <ac:spMk id="2" creationId="{00000000-0000-0000-0000-000000000000}"/>
            </ac:spMkLst>
          </pc:spChg>
          <pc:spChg chg="mod">
            <ac:chgData name="Georgie McGarry" userId="f4e6cd3e-4069-43c6-92f7-4611be43ac22" providerId="ADAL" clId="{771CC659-3F26-4630-BF0E-4AF0BD80F92E}" dt="2024-03-27T13:24:02.615" v="97" actId="14100"/>
            <ac:spMkLst>
              <pc:docMk/>
              <pc:sldMasterMk cId="2682196288" sldId="2147484181"/>
              <pc:sldLayoutMk cId="3222844762" sldId="2147484191"/>
              <ac:spMk id="3" creationId="{00000000-0000-0000-0000-000000000000}"/>
            </ac:spMkLst>
          </pc:spChg>
          <pc:spChg chg="add mod">
            <ac:chgData name="Georgie McGarry" userId="f4e6cd3e-4069-43c6-92f7-4611be43ac22" providerId="ADAL" clId="{771CC659-3F26-4630-BF0E-4AF0BD80F92E}" dt="2024-03-27T13:23:47.160" v="93"/>
            <ac:spMkLst>
              <pc:docMk/>
              <pc:sldMasterMk cId="2682196288" sldId="2147484181"/>
              <pc:sldLayoutMk cId="3222844762" sldId="2147484191"/>
              <ac:spMk id="4" creationId="{91174BD6-41D3-7D76-D696-A1FAB3C851D7}"/>
            </ac:spMkLst>
          </pc:spChg>
          <pc:spChg chg="add mod">
            <ac:chgData name="Georgie McGarry" userId="f4e6cd3e-4069-43c6-92f7-4611be43ac22" providerId="ADAL" clId="{771CC659-3F26-4630-BF0E-4AF0BD80F92E}" dt="2024-03-27T13:27:41.283" v="156"/>
            <ac:spMkLst>
              <pc:docMk/>
              <pc:sldMasterMk cId="2682196288" sldId="2147484181"/>
              <pc:sldLayoutMk cId="3222844762" sldId="2147484191"/>
              <ac:spMk id="5" creationId="{C45B8815-A27A-63F7-763C-2D59D8362CBB}"/>
            </ac:spMkLst>
          </pc:spChg>
          <pc:spChg chg="del">
            <ac:chgData name="Georgie McGarry" userId="f4e6cd3e-4069-43c6-92f7-4611be43ac22" providerId="ADAL" clId="{771CC659-3F26-4630-BF0E-4AF0BD80F92E}" dt="2024-03-27T13:25:23.729" v="116" actId="478"/>
            <ac:spMkLst>
              <pc:docMk/>
              <pc:sldMasterMk cId="2682196288" sldId="2147484181"/>
              <pc:sldLayoutMk cId="3222844762" sldId="2147484191"/>
              <ac:spMk id="7" creationId="{00000000-0000-0000-0000-000000000000}"/>
            </ac:spMkLst>
          </pc:spChg>
          <pc:spChg chg="del">
            <ac:chgData name="Georgie McGarry" userId="f4e6cd3e-4069-43c6-92f7-4611be43ac22" providerId="ADAL" clId="{771CC659-3F26-4630-BF0E-4AF0BD80F92E}" dt="2024-03-27T13:27:40.474" v="155" actId="478"/>
            <ac:spMkLst>
              <pc:docMk/>
              <pc:sldMasterMk cId="2682196288" sldId="2147484181"/>
              <pc:sldLayoutMk cId="3222844762" sldId="2147484191"/>
              <ac:spMk id="8" creationId="{00000000-0000-0000-0000-000000000000}"/>
            </ac:spMkLst>
          </pc:spChg>
        </pc:sldLayoutChg>
        <pc:sldLayoutChg chg="addSp delSp modSp mod">
          <pc:chgData name="Georgie McGarry" userId="f4e6cd3e-4069-43c6-92f7-4611be43ac22" providerId="ADAL" clId="{771CC659-3F26-4630-BF0E-4AF0BD80F92E}" dt="2024-03-27T13:27:43.441" v="158"/>
          <pc:sldLayoutMkLst>
            <pc:docMk/>
            <pc:sldMasterMk cId="2682196288" sldId="2147484181"/>
            <pc:sldLayoutMk cId="3516936728" sldId="2147484192"/>
          </pc:sldLayoutMkLst>
          <pc:spChg chg="mod">
            <ac:chgData name="Georgie McGarry" userId="f4e6cd3e-4069-43c6-92f7-4611be43ac22" providerId="ADAL" clId="{771CC659-3F26-4630-BF0E-4AF0BD80F92E}" dt="2024-03-27T13:25:04.820" v="112" actId="14100"/>
            <ac:spMkLst>
              <pc:docMk/>
              <pc:sldMasterMk cId="2682196288" sldId="2147484181"/>
              <pc:sldLayoutMk cId="3516936728" sldId="2147484192"/>
              <ac:spMk id="2" creationId="{00000000-0000-0000-0000-000000000000}"/>
            </ac:spMkLst>
          </pc:spChg>
          <pc:spChg chg="mod">
            <ac:chgData name="Georgie McGarry" userId="f4e6cd3e-4069-43c6-92f7-4611be43ac22" providerId="ADAL" clId="{771CC659-3F26-4630-BF0E-4AF0BD80F92E}" dt="2024-03-27T13:25:18.849" v="114" actId="2710"/>
            <ac:spMkLst>
              <pc:docMk/>
              <pc:sldMasterMk cId="2682196288" sldId="2147484181"/>
              <pc:sldLayoutMk cId="3516936728" sldId="2147484192"/>
              <ac:spMk id="3" creationId="{00000000-0000-0000-0000-000000000000}"/>
            </ac:spMkLst>
          </pc:spChg>
          <pc:spChg chg="add mod">
            <ac:chgData name="Georgie McGarry" userId="f4e6cd3e-4069-43c6-92f7-4611be43ac22" providerId="ADAL" clId="{771CC659-3F26-4630-BF0E-4AF0BD80F92E}" dt="2024-03-27T13:27:43.441" v="158"/>
            <ac:spMkLst>
              <pc:docMk/>
              <pc:sldMasterMk cId="2682196288" sldId="2147484181"/>
              <pc:sldLayoutMk cId="3516936728" sldId="2147484192"/>
              <ac:spMk id="4" creationId="{E569830F-78B9-8646-F2B3-0B507957FC08}"/>
            </ac:spMkLst>
          </pc:spChg>
          <pc:spChg chg="del">
            <ac:chgData name="Georgie McGarry" userId="f4e6cd3e-4069-43c6-92f7-4611be43ac22" providerId="ADAL" clId="{771CC659-3F26-4630-BF0E-4AF0BD80F92E}" dt="2024-03-27T13:25:21.652" v="115" actId="478"/>
            <ac:spMkLst>
              <pc:docMk/>
              <pc:sldMasterMk cId="2682196288" sldId="2147484181"/>
              <pc:sldLayoutMk cId="3516936728" sldId="2147484192"/>
              <ac:spMk id="7" creationId="{00000000-0000-0000-0000-000000000000}"/>
            </ac:spMkLst>
          </pc:spChg>
          <pc:spChg chg="del">
            <ac:chgData name="Georgie McGarry" userId="f4e6cd3e-4069-43c6-92f7-4611be43ac22" providerId="ADAL" clId="{771CC659-3F26-4630-BF0E-4AF0BD80F92E}" dt="2024-03-27T13:27:43.227" v="157" actId="478"/>
            <ac:spMkLst>
              <pc:docMk/>
              <pc:sldMasterMk cId="2682196288" sldId="2147484181"/>
              <pc:sldLayoutMk cId="3516936728" sldId="2147484192"/>
              <ac:spMk id="8" creationId="{00000000-0000-0000-0000-000000000000}"/>
            </ac:spMkLst>
          </pc:spChg>
        </pc:sldLayoutChg>
        <pc:sldLayoutChg chg="delSp modSp mod">
          <pc:chgData name="Georgie McGarry" userId="f4e6cd3e-4069-43c6-92f7-4611be43ac22" providerId="ADAL" clId="{771CC659-3F26-4630-BF0E-4AF0BD80F92E}" dt="2024-03-27T13:20:52.923" v="51" actId="1076"/>
          <pc:sldLayoutMkLst>
            <pc:docMk/>
            <pc:sldMasterMk cId="2682196288" sldId="2147484181"/>
            <pc:sldLayoutMk cId="398914822" sldId="2147484193"/>
          </pc:sldLayoutMkLst>
          <pc:spChg chg="mod">
            <ac:chgData name="Georgie McGarry" userId="f4e6cd3e-4069-43c6-92f7-4611be43ac22" providerId="ADAL" clId="{771CC659-3F26-4630-BF0E-4AF0BD80F92E}" dt="2024-03-27T13:20:52.923" v="51" actId="1076"/>
            <ac:spMkLst>
              <pc:docMk/>
              <pc:sldMasterMk cId="2682196288" sldId="2147484181"/>
              <pc:sldLayoutMk cId="398914822" sldId="2147484193"/>
              <ac:spMk id="2" creationId="{00000000-0000-0000-0000-000000000000}"/>
            </ac:spMkLst>
          </pc:spChg>
          <pc:spChg chg="del">
            <ac:chgData name="Georgie McGarry" userId="f4e6cd3e-4069-43c6-92f7-4611be43ac22" providerId="ADAL" clId="{771CC659-3F26-4630-BF0E-4AF0BD80F92E}" dt="2024-03-27T13:19:25.744" v="33" actId="478"/>
            <ac:spMkLst>
              <pc:docMk/>
              <pc:sldMasterMk cId="2682196288" sldId="2147484181"/>
              <pc:sldLayoutMk cId="398914822" sldId="2147484193"/>
              <ac:spMk id="4" creationId="{00000000-0000-0000-0000-000000000000}"/>
            </ac:spMkLst>
          </pc:spChg>
          <pc:picChg chg="mod">
            <ac:chgData name="Georgie McGarry" userId="f4e6cd3e-4069-43c6-92f7-4611be43ac22" providerId="ADAL" clId="{771CC659-3F26-4630-BF0E-4AF0BD80F92E}" dt="2024-03-27T13:19:45.408" v="42" actId="1076"/>
            <ac:picMkLst>
              <pc:docMk/>
              <pc:sldMasterMk cId="2682196288" sldId="2147484181"/>
              <pc:sldLayoutMk cId="398914822" sldId="2147484193"/>
              <ac:picMk id="9" creationId="{FA13D371-80AC-4AB5-B432-AA7C98E1C3BF}"/>
            </ac:picMkLst>
          </pc:picChg>
        </pc:sldLayoutChg>
      </pc:sldMasterChg>
    </pc:docChg>
  </pc:docChgLst>
  <pc:docChgLst>
    <pc:chgData name="Celina Lavis" userId="S::lavisc@cardiff.ac.uk::6b84e03c-d22b-4c51-863d-0f213d43a193" providerId="AD" clId="Web-{75B204DE-F03C-DB69-6F40-96C93E7CCD49}"/>
    <pc:docChg chg="modSld">
      <pc:chgData name="Celina Lavis" userId="S::lavisc@cardiff.ac.uk::6b84e03c-d22b-4c51-863d-0f213d43a193" providerId="AD" clId="Web-{75B204DE-F03C-DB69-6F40-96C93E7CCD49}" dt="2024-04-17T10:02:53.320" v="1"/>
      <pc:docMkLst>
        <pc:docMk/>
      </pc:docMkLst>
      <pc:sldChg chg="addSp delSp modSp">
        <pc:chgData name="Celina Lavis" userId="S::lavisc@cardiff.ac.uk::6b84e03c-d22b-4c51-863d-0f213d43a193" providerId="AD" clId="Web-{75B204DE-F03C-DB69-6F40-96C93E7CCD49}" dt="2024-04-17T10:02:53.320" v="1"/>
        <pc:sldMkLst>
          <pc:docMk/>
          <pc:sldMk cId="3226635765" sldId="1055"/>
        </pc:sldMkLst>
        <pc:picChg chg="add del mod">
          <ac:chgData name="Celina Lavis" userId="S::lavisc@cardiff.ac.uk::6b84e03c-d22b-4c51-863d-0f213d43a193" providerId="AD" clId="Web-{75B204DE-F03C-DB69-6F40-96C93E7CCD49}" dt="2024-04-17T10:02:53.320" v="1"/>
          <ac:picMkLst>
            <pc:docMk/>
            <pc:sldMk cId="3226635765" sldId="1055"/>
            <ac:picMk id="2" creationId="{3CB8CAF3-0B35-E63B-B22A-ED3DC8032F22}"/>
          </ac:picMkLst>
        </pc:picChg>
      </pc:sldChg>
    </pc:docChg>
  </pc:docChgLst>
  <pc:docChgLst>
    <pc:chgData name="Georgie McGarry" userId="f4e6cd3e-4069-43c6-92f7-4611be43ac22" providerId="ADAL" clId="{E7E915F2-20A9-4EA4-BC4B-C4A3278719F7}"/>
    <pc:docChg chg="custSel addSld delSld modSld sldOrd modSection">
      <pc:chgData name="Georgie McGarry" userId="f4e6cd3e-4069-43c6-92f7-4611be43ac22" providerId="ADAL" clId="{E7E915F2-20A9-4EA4-BC4B-C4A3278719F7}" dt="2024-04-17T18:39:53.473" v="92" actId="729"/>
      <pc:docMkLst>
        <pc:docMk/>
      </pc:docMkLst>
      <pc:sldChg chg="addSp delSp modSp mod ord modAnim">
        <pc:chgData name="Georgie McGarry" userId="f4e6cd3e-4069-43c6-92f7-4611be43ac22" providerId="ADAL" clId="{E7E915F2-20A9-4EA4-BC4B-C4A3278719F7}" dt="2024-04-17T16:04:57.134" v="66"/>
        <pc:sldMkLst>
          <pc:docMk/>
          <pc:sldMk cId="410649911" sldId="1018"/>
        </pc:sldMkLst>
        <pc:spChg chg="del">
          <ac:chgData name="Georgie McGarry" userId="f4e6cd3e-4069-43c6-92f7-4611be43ac22" providerId="ADAL" clId="{E7E915F2-20A9-4EA4-BC4B-C4A3278719F7}" dt="2024-04-17T15:58:41.656" v="35" actId="478"/>
          <ac:spMkLst>
            <pc:docMk/>
            <pc:sldMk cId="410649911" sldId="1018"/>
            <ac:spMk id="2" creationId="{D8A5A675-044F-CDE6-D9D4-20FD03C23601}"/>
          </ac:spMkLst>
        </pc:spChg>
        <pc:spChg chg="del">
          <ac:chgData name="Georgie McGarry" userId="f4e6cd3e-4069-43c6-92f7-4611be43ac22" providerId="ADAL" clId="{E7E915F2-20A9-4EA4-BC4B-C4A3278719F7}" dt="2024-04-17T15:58:42.898" v="36" actId="478"/>
          <ac:spMkLst>
            <pc:docMk/>
            <pc:sldMk cId="410649911" sldId="1018"/>
            <ac:spMk id="6" creationId="{5CD81173-91C5-4ED2-8DD6-708296794778}"/>
          </ac:spMkLst>
        </pc:spChg>
        <pc:spChg chg="mod">
          <ac:chgData name="Georgie McGarry" userId="f4e6cd3e-4069-43c6-92f7-4611be43ac22" providerId="ADAL" clId="{E7E915F2-20A9-4EA4-BC4B-C4A3278719F7}" dt="2024-04-17T15:31:34.489" v="21" actId="20577"/>
          <ac:spMkLst>
            <pc:docMk/>
            <pc:sldMk cId="410649911" sldId="1018"/>
            <ac:spMk id="8" creationId="{07723598-7B1A-4C48-9AE5-0C25B166558A}"/>
          </ac:spMkLst>
        </pc:spChg>
        <pc:spChg chg="add del mod">
          <ac:chgData name="Georgie McGarry" userId="f4e6cd3e-4069-43c6-92f7-4611be43ac22" providerId="ADAL" clId="{E7E915F2-20A9-4EA4-BC4B-C4A3278719F7}" dt="2024-04-17T15:58:44.774" v="37" actId="478"/>
          <ac:spMkLst>
            <pc:docMk/>
            <pc:sldMk cId="410649911" sldId="1018"/>
            <ac:spMk id="9" creationId="{FD1F3025-534B-98FA-00F1-852E03362AF1}"/>
          </ac:spMkLst>
        </pc:spChg>
        <pc:picChg chg="add mod modCrop">
          <ac:chgData name="Georgie McGarry" userId="f4e6cd3e-4069-43c6-92f7-4611be43ac22" providerId="ADAL" clId="{E7E915F2-20A9-4EA4-BC4B-C4A3278719F7}" dt="2024-04-17T15:59:21.573" v="48" actId="1076"/>
          <ac:picMkLst>
            <pc:docMk/>
            <pc:sldMk cId="410649911" sldId="1018"/>
            <ac:picMk id="5" creationId="{2973C5CC-99C2-0513-30C2-9531A45BB199}"/>
          </ac:picMkLst>
        </pc:picChg>
        <pc:picChg chg="add mod modCrop">
          <ac:chgData name="Georgie McGarry" userId="f4e6cd3e-4069-43c6-92f7-4611be43ac22" providerId="ADAL" clId="{E7E915F2-20A9-4EA4-BC4B-C4A3278719F7}" dt="2024-04-17T15:59:28.866" v="51" actId="14100"/>
          <ac:picMkLst>
            <pc:docMk/>
            <pc:sldMk cId="410649911" sldId="1018"/>
            <ac:picMk id="11" creationId="{C1CAA394-7DDD-F737-AEC8-D015209E6526}"/>
          </ac:picMkLst>
        </pc:picChg>
        <pc:picChg chg="add mod">
          <ac:chgData name="Georgie McGarry" userId="f4e6cd3e-4069-43c6-92f7-4611be43ac22" providerId="ADAL" clId="{E7E915F2-20A9-4EA4-BC4B-C4A3278719F7}" dt="2024-04-17T15:59:34.858" v="53" actId="14100"/>
          <ac:picMkLst>
            <pc:docMk/>
            <pc:sldMk cId="410649911" sldId="1018"/>
            <ac:picMk id="13" creationId="{2C2A4F5F-0AF4-951A-9ECE-120284E9DE2F}"/>
          </ac:picMkLst>
        </pc:picChg>
        <pc:picChg chg="add mod">
          <ac:chgData name="Georgie McGarry" userId="f4e6cd3e-4069-43c6-92f7-4611be43ac22" providerId="ADAL" clId="{E7E915F2-20A9-4EA4-BC4B-C4A3278719F7}" dt="2024-04-17T15:59:43.264" v="55" actId="14100"/>
          <ac:picMkLst>
            <pc:docMk/>
            <pc:sldMk cId="410649911" sldId="1018"/>
            <ac:picMk id="15" creationId="{8E10BB12-E6E7-ED66-C5AA-298FA3BE6147}"/>
          </ac:picMkLst>
        </pc:picChg>
        <pc:picChg chg="add mod">
          <ac:chgData name="Georgie McGarry" userId="f4e6cd3e-4069-43c6-92f7-4611be43ac22" providerId="ADAL" clId="{E7E915F2-20A9-4EA4-BC4B-C4A3278719F7}" dt="2024-04-17T16:03:57.268" v="61" actId="14100"/>
          <ac:picMkLst>
            <pc:docMk/>
            <pc:sldMk cId="410649911" sldId="1018"/>
            <ac:picMk id="17" creationId="{7E096443-0171-B1A5-35B7-5D353D412265}"/>
          </ac:picMkLst>
        </pc:picChg>
        <pc:picChg chg="add mod">
          <ac:chgData name="Georgie McGarry" userId="f4e6cd3e-4069-43c6-92f7-4611be43ac22" providerId="ADAL" clId="{E7E915F2-20A9-4EA4-BC4B-C4A3278719F7}" dt="2024-04-17T16:04:51.422" v="64" actId="1076"/>
          <ac:picMkLst>
            <pc:docMk/>
            <pc:sldMk cId="410649911" sldId="1018"/>
            <ac:picMk id="19" creationId="{FDAFB5F3-21AC-FF63-74E2-DECF909C2093}"/>
          </ac:picMkLst>
        </pc:picChg>
      </pc:sldChg>
      <pc:sldChg chg="modSp mod">
        <pc:chgData name="Georgie McGarry" userId="f4e6cd3e-4069-43c6-92f7-4611be43ac22" providerId="ADAL" clId="{E7E915F2-20A9-4EA4-BC4B-C4A3278719F7}" dt="2024-04-17T17:35:29.555" v="69" actId="20577"/>
        <pc:sldMkLst>
          <pc:docMk/>
          <pc:sldMk cId="441361799" sldId="1036"/>
        </pc:sldMkLst>
        <pc:spChg chg="mod">
          <ac:chgData name="Georgie McGarry" userId="f4e6cd3e-4069-43c6-92f7-4611be43ac22" providerId="ADAL" clId="{E7E915F2-20A9-4EA4-BC4B-C4A3278719F7}" dt="2024-04-17T17:35:29.555" v="69" actId="20577"/>
          <ac:spMkLst>
            <pc:docMk/>
            <pc:sldMk cId="441361799" sldId="1036"/>
            <ac:spMk id="3" creationId="{CD1C1004-C51B-4190-8ADC-056D5B121854}"/>
          </ac:spMkLst>
        </pc:spChg>
      </pc:sldChg>
      <pc:sldChg chg="del">
        <pc:chgData name="Georgie McGarry" userId="f4e6cd3e-4069-43c6-92f7-4611be43ac22" providerId="ADAL" clId="{E7E915F2-20A9-4EA4-BC4B-C4A3278719F7}" dt="2024-04-17T15:34:09.868" v="27" actId="47"/>
        <pc:sldMkLst>
          <pc:docMk/>
          <pc:sldMk cId="3226635765" sldId="1055"/>
        </pc:sldMkLst>
      </pc:sldChg>
      <pc:sldChg chg="del">
        <pc:chgData name="Georgie McGarry" userId="f4e6cd3e-4069-43c6-92f7-4611be43ac22" providerId="ADAL" clId="{E7E915F2-20A9-4EA4-BC4B-C4A3278719F7}" dt="2024-04-17T15:34:10.864" v="28" actId="47"/>
        <pc:sldMkLst>
          <pc:docMk/>
          <pc:sldMk cId="3747795976" sldId="1057"/>
        </pc:sldMkLst>
      </pc:sldChg>
      <pc:sldChg chg="mod modShow">
        <pc:chgData name="Georgie McGarry" userId="f4e6cd3e-4069-43c6-92f7-4611be43ac22" providerId="ADAL" clId="{E7E915F2-20A9-4EA4-BC4B-C4A3278719F7}" dt="2024-04-17T18:39:12.211" v="76" actId="729"/>
        <pc:sldMkLst>
          <pc:docMk/>
          <pc:sldMk cId="1277632123" sldId="1069"/>
        </pc:sldMkLst>
      </pc:sldChg>
      <pc:sldChg chg="mod modShow">
        <pc:chgData name="Georgie McGarry" userId="f4e6cd3e-4069-43c6-92f7-4611be43ac22" providerId="ADAL" clId="{E7E915F2-20A9-4EA4-BC4B-C4A3278719F7}" dt="2024-04-17T18:39:50.106" v="91" actId="729"/>
        <pc:sldMkLst>
          <pc:docMk/>
          <pc:sldMk cId="1861682932" sldId="1072"/>
        </pc:sldMkLst>
      </pc:sldChg>
      <pc:sldChg chg="mod modShow">
        <pc:chgData name="Georgie McGarry" userId="f4e6cd3e-4069-43c6-92f7-4611be43ac22" providerId="ADAL" clId="{E7E915F2-20A9-4EA4-BC4B-C4A3278719F7}" dt="2024-04-17T18:39:53.473" v="92" actId="729"/>
        <pc:sldMkLst>
          <pc:docMk/>
          <pc:sldMk cId="9907496" sldId="1073"/>
        </pc:sldMkLst>
      </pc:sldChg>
      <pc:sldChg chg="mod modShow">
        <pc:chgData name="Georgie McGarry" userId="f4e6cd3e-4069-43c6-92f7-4611be43ac22" providerId="ADAL" clId="{E7E915F2-20A9-4EA4-BC4B-C4A3278719F7}" dt="2024-04-17T18:35:55.771" v="75" actId="729"/>
        <pc:sldMkLst>
          <pc:docMk/>
          <pc:sldMk cId="2418699188" sldId="1074"/>
        </pc:sldMkLst>
      </pc:sldChg>
      <pc:sldChg chg="mod modShow">
        <pc:chgData name="Georgie McGarry" userId="f4e6cd3e-4069-43c6-92f7-4611be43ac22" providerId="ADAL" clId="{E7E915F2-20A9-4EA4-BC4B-C4A3278719F7}" dt="2024-04-17T18:39:17.641" v="77" actId="729"/>
        <pc:sldMkLst>
          <pc:docMk/>
          <pc:sldMk cId="893655223" sldId="1078"/>
        </pc:sldMkLst>
      </pc:sldChg>
      <pc:sldChg chg="mod modShow">
        <pc:chgData name="Georgie McGarry" userId="f4e6cd3e-4069-43c6-92f7-4611be43ac22" providerId="ADAL" clId="{E7E915F2-20A9-4EA4-BC4B-C4A3278719F7}" dt="2024-04-17T18:35:23.125" v="70" actId="729"/>
        <pc:sldMkLst>
          <pc:docMk/>
          <pc:sldMk cId="3393631607" sldId="1082"/>
        </pc:sldMkLst>
      </pc:sldChg>
      <pc:sldChg chg="add">
        <pc:chgData name="Georgie McGarry" userId="f4e6cd3e-4069-43c6-92f7-4611be43ac22" providerId="ADAL" clId="{E7E915F2-20A9-4EA4-BC4B-C4A3278719F7}" dt="2024-04-17T15:31:28.941" v="0"/>
        <pc:sldMkLst>
          <pc:docMk/>
          <pc:sldMk cId="1094035183" sldId="1084"/>
        </pc:sldMkLst>
      </pc:sldChg>
      <pc:sldChg chg="delSp modSp add mod">
        <pc:chgData name="Georgie McGarry" userId="f4e6cd3e-4069-43c6-92f7-4611be43ac22" providerId="ADAL" clId="{E7E915F2-20A9-4EA4-BC4B-C4A3278719F7}" dt="2024-04-17T15:33:55.114" v="25" actId="478"/>
        <pc:sldMkLst>
          <pc:docMk/>
          <pc:sldMk cId="2889950093" sldId="1085"/>
        </pc:sldMkLst>
        <pc:spChg chg="del">
          <ac:chgData name="Georgie McGarry" userId="f4e6cd3e-4069-43c6-92f7-4611be43ac22" providerId="ADAL" clId="{E7E915F2-20A9-4EA4-BC4B-C4A3278719F7}" dt="2024-04-17T15:33:55.114" v="25" actId="478"/>
          <ac:spMkLst>
            <pc:docMk/>
            <pc:sldMk cId="2889950093" sldId="1085"/>
            <ac:spMk id="6" creationId="{5CD81173-91C5-4ED2-8DD6-708296794778}"/>
          </ac:spMkLst>
        </pc:spChg>
        <pc:spChg chg="mod">
          <ac:chgData name="Georgie McGarry" userId="f4e6cd3e-4069-43c6-92f7-4611be43ac22" providerId="ADAL" clId="{E7E915F2-20A9-4EA4-BC4B-C4A3278719F7}" dt="2024-04-17T15:33:44.964" v="24" actId="20577"/>
          <ac:spMkLst>
            <pc:docMk/>
            <pc:sldMk cId="2889950093" sldId="1085"/>
            <ac:spMk id="8" creationId="{07723598-7B1A-4C48-9AE5-0C25B166558A}"/>
          </ac:spMkLst>
        </pc:spChg>
      </pc:sldChg>
      <pc:sldChg chg="add">
        <pc:chgData name="Georgie McGarry" userId="f4e6cd3e-4069-43c6-92f7-4611be43ac22" providerId="ADAL" clId="{E7E915F2-20A9-4EA4-BC4B-C4A3278719F7}" dt="2024-04-17T15:34:08.627" v="26"/>
        <pc:sldMkLst>
          <pc:docMk/>
          <pc:sldMk cId="650423954" sldId="1086"/>
        </pc:sldMkLst>
      </pc:sldChg>
      <pc:sldChg chg="modSp add mod">
        <pc:chgData name="Georgie McGarry" userId="f4e6cd3e-4069-43c6-92f7-4611be43ac22" providerId="ADAL" clId="{E7E915F2-20A9-4EA4-BC4B-C4A3278719F7}" dt="2024-04-17T15:34:17.529" v="29" actId="20577"/>
        <pc:sldMkLst>
          <pc:docMk/>
          <pc:sldMk cId="1365799598" sldId="1087"/>
        </pc:sldMkLst>
        <pc:spChg chg="mod">
          <ac:chgData name="Georgie McGarry" userId="f4e6cd3e-4069-43c6-92f7-4611be43ac22" providerId="ADAL" clId="{E7E915F2-20A9-4EA4-BC4B-C4A3278719F7}" dt="2024-04-17T15:34:17.529" v="29" actId="20577"/>
          <ac:spMkLst>
            <pc:docMk/>
            <pc:sldMk cId="1365799598" sldId="1087"/>
            <ac:spMk id="3" creationId="{38BAE328-BD3D-6359-030D-96D8E99E5401}"/>
          </ac:spMkLst>
        </pc:spChg>
      </pc:sldChg>
      <pc:sldChg chg="modSp add mod">
        <pc:chgData name="Georgie McGarry" userId="f4e6cd3e-4069-43c6-92f7-4611be43ac22" providerId="ADAL" clId="{E7E915F2-20A9-4EA4-BC4B-C4A3278719F7}" dt="2024-04-17T15:34:22.665" v="30" actId="20577"/>
        <pc:sldMkLst>
          <pc:docMk/>
          <pc:sldMk cId="3533503438" sldId="1088"/>
        </pc:sldMkLst>
        <pc:spChg chg="mod">
          <ac:chgData name="Georgie McGarry" userId="f4e6cd3e-4069-43c6-92f7-4611be43ac22" providerId="ADAL" clId="{E7E915F2-20A9-4EA4-BC4B-C4A3278719F7}" dt="2024-04-17T15:34:22.665" v="30" actId="20577"/>
          <ac:spMkLst>
            <pc:docMk/>
            <pc:sldMk cId="3533503438" sldId="1088"/>
            <ac:spMk id="8" creationId="{07723598-7B1A-4C48-9AE5-0C25B166558A}"/>
          </ac:spMkLst>
        </pc:spChg>
      </pc:sldChg>
      <pc:sldChg chg="addSp delSp modSp add mod delAnim">
        <pc:chgData name="Georgie McGarry" userId="f4e6cd3e-4069-43c6-92f7-4611be43ac22" providerId="ADAL" clId="{E7E915F2-20A9-4EA4-BC4B-C4A3278719F7}" dt="2024-04-17T18:39:41.509" v="88" actId="478"/>
        <pc:sldMkLst>
          <pc:docMk/>
          <pc:sldMk cId="2774029936" sldId="1089"/>
        </pc:sldMkLst>
        <pc:spChg chg="add del mod">
          <ac:chgData name="Georgie McGarry" userId="f4e6cd3e-4069-43c6-92f7-4611be43ac22" providerId="ADAL" clId="{E7E915F2-20A9-4EA4-BC4B-C4A3278719F7}" dt="2024-04-17T18:39:39.990" v="86" actId="478"/>
          <ac:spMkLst>
            <pc:docMk/>
            <pc:sldMk cId="2774029936" sldId="1089"/>
            <ac:spMk id="2" creationId="{02EB8F45-E85A-FBBF-ABA3-3E9705F7E17B}"/>
          </ac:spMkLst>
        </pc:spChg>
        <pc:spChg chg="del">
          <ac:chgData name="Georgie McGarry" userId="f4e6cd3e-4069-43c6-92f7-4611be43ac22" providerId="ADAL" clId="{E7E915F2-20A9-4EA4-BC4B-C4A3278719F7}" dt="2024-04-17T18:39:41.509" v="88" actId="478"/>
          <ac:spMkLst>
            <pc:docMk/>
            <pc:sldMk cId="2774029936" sldId="1089"/>
            <ac:spMk id="18" creationId="{578DE541-EBA2-5D6E-DE76-41FFD5D84BEF}"/>
          </ac:spMkLst>
        </pc:spChg>
        <pc:spChg chg="del">
          <ac:chgData name="Georgie McGarry" userId="f4e6cd3e-4069-43c6-92f7-4611be43ac22" providerId="ADAL" clId="{E7E915F2-20A9-4EA4-BC4B-C4A3278719F7}" dt="2024-04-17T18:39:40.522" v="87" actId="478"/>
          <ac:spMkLst>
            <pc:docMk/>
            <pc:sldMk cId="2774029936" sldId="1089"/>
            <ac:spMk id="19" creationId="{3A79ACA8-38FC-DC23-3129-CF27DA45762B}"/>
          </ac:spMkLst>
        </pc:spChg>
      </pc:sldChg>
      <pc:sldChg chg="delSp add mod ord delAnim">
        <pc:chgData name="Georgie McGarry" userId="f4e6cd3e-4069-43c6-92f7-4611be43ac22" providerId="ADAL" clId="{E7E915F2-20A9-4EA4-BC4B-C4A3278719F7}" dt="2024-04-17T18:39:45.348" v="90" actId="478"/>
        <pc:sldMkLst>
          <pc:docMk/>
          <pc:sldMk cId="3489858711" sldId="1090"/>
        </pc:sldMkLst>
        <pc:spChg chg="del">
          <ac:chgData name="Georgie McGarry" userId="f4e6cd3e-4069-43c6-92f7-4611be43ac22" providerId="ADAL" clId="{E7E915F2-20A9-4EA4-BC4B-C4A3278719F7}" dt="2024-04-17T18:39:45.348" v="90" actId="478"/>
          <ac:spMkLst>
            <pc:docMk/>
            <pc:sldMk cId="3489858711" sldId="1090"/>
            <ac:spMk id="18" creationId="{578DE541-EBA2-5D6E-DE76-41FFD5D84BEF}"/>
          </ac:spMkLst>
        </pc:spChg>
        <pc:spChg chg="del">
          <ac:chgData name="Georgie McGarry" userId="f4e6cd3e-4069-43c6-92f7-4611be43ac22" providerId="ADAL" clId="{E7E915F2-20A9-4EA4-BC4B-C4A3278719F7}" dt="2024-04-17T18:39:44.567" v="89" actId="478"/>
          <ac:spMkLst>
            <pc:docMk/>
            <pc:sldMk cId="3489858711" sldId="1090"/>
            <ac:spMk id="19" creationId="{3A79ACA8-38FC-DC23-3129-CF27DA45762B}"/>
          </ac:spMkLst>
        </pc:spChg>
      </pc:sldChg>
      <pc:sldChg chg="addSp delSp modSp add mod delAnim">
        <pc:chgData name="Georgie McGarry" userId="f4e6cd3e-4069-43c6-92f7-4611be43ac22" providerId="ADAL" clId="{E7E915F2-20A9-4EA4-BC4B-C4A3278719F7}" dt="2024-04-17T18:39:36.640" v="85" actId="478"/>
        <pc:sldMkLst>
          <pc:docMk/>
          <pc:sldMk cId="3920595042" sldId="1091"/>
        </pc:sldMkLst>
        <pc:spChg chg="del">
          <ac:chgData name="Georgie McGarry" userId="f4e6cd3e-4069-43c6-92f7-4611be43ac22" providerId="ADAL" clId="{E7E915F2-20A9-4EA4-BC4B-C4A3278719F7}" dt="2024-04-17T18:39:35.857" v="84" actId="478"/>
          <ac:spMkLst>
            <pc:docMk/>
            <pc:sldMk cId="3920595042" sldId="1091"/>
            <ac:spMk id="7" creationId="{02270EF4-F5F5-5852-F1B1-E3982520B9CA}"/>
          </ac:spMkLst>
        </pc:spChg>
        <pc:spChg chg="add del mod">
          <ac:chgData name="Georgie McGarry" userId="f4e6cd3e-4069-43c6-92f7-4611be43ac22" providerId="ADAL" clId="{E7E915F2-20A9-4EA4-BC4B-C4A3278719F7}" dt="2024-04-17T18:39:34.781" v="83" actId="478"/>
          <ac:spMkLst>
            <pc:docMk/>
            <pc:sldMk cId="3920595042" sldId="1091"/>
            <ac:spMk id="8" creationId="{0AEDF67E-E8C2-78C3-DA07-902E59FE5A50}"/>
          </ac:spMkLst>
        </pc:spChg>
        <pc:spChg chg="del">
          <ac:chgData name="Georgie McGarry" userId="f4e6cd3e-4069-43c6-92f7-4611be43ac22" providerId="ADAL" clId="{E7E915F2-20A9-4EA4-BC4B-C4A3278719F7}" dt="2024-04-17T18:39:36.640" v="85" actId="478"/>
          <ac:spMkLst>
            <pc:docMk/>
            <pc:sldMk cId="3920595042" sldId="1091"/>
            <ac:spMk id="18" creationId="{578DE541-EBA2-5D6E-DE76-41FFD5D84BEF}"/>
          </ac:spMkLst>
        </pc:spChg>
      </pc:sldChg>
    </pc:docChg>
  </pc:docChgLst>
  <pc:docChgLst>
    <pc:chgData name="Rosie Mellors" userId="e56605c6-6d18-44fc-9714-6a35d4fb6d52" providerId="ADAL" clId="{397DD620-80BD-4A58-BBE9-A72D09E3A8CB}"/>
    <pc:docChg chg="custSel delSld modSld modMainMaster">
      <pc:chgData name="Rosie Mellors" userId="e56605c6-6d18-44fc-9714-6a35d4fb6d52" providerId="ADAL" clId="{397DD620-80BD-4A58-BBE9-A72D09E3A8CB}" dt="2019-08-09T11:44:05.597" v="108" actId="2696"/>
      <pc:docMkLst>
        <pc:docMk/>
      </pc:docMkLst>
      <pc:sldChg chg="delSp">
        <pc:chgData name="Rosie Mellors" userId="e56605c6-6d18-44fc-9714-6a35d4fb6d52" providerId="ADAL" clId="{397DD620-80BD-4A58-BBE9-A72D09E3A8CB}" dt="2019-08-09T11:43:57.636" v="103" actId="478"/>
        <pc:sldMkLst>
          <pc:docMk/>
          <pc:sldMk cId="2407792366" sldId="256"/>
        </pc:sldMkLst>
        <pc:picChg chg="del">
          <ac:chgData name="Rosie Mellors" userId="e56605c6-6d18-44fc-9714-6a35d4fb6d52" providerId="ADAL" clId="{397DD620-80BD-4A58-BBE9-A72D09E3A8CB}" dt="2019-08-09T11:43:57.636" v="103" actId="478"/>
          <ac:picMkLst>
            <pc:docMk/>
            <pc:sldMk cId="2407792366" sldId="256"/>
            <ac:picMk id="4" creationId="{00000000-0000-0000-0000-000000000000}"/>
          </ac:picMkLst>
        </pc:picChg>
      </pc:sldChg>
      <pc:sldChg chg="del">
        <pc:chgData name="Rosie Mellors" userId="e56605c6-6d18-44fc-9714-6a35d4fb6d52" providerId="ADAL" clId="{397DD620-80BD-4A58-BBE9-A72D09E3A8CB}" dt="2019-08-09T11:44:05.541" v="104" actId="2696"/>
        <pc:sldMkLst>
          <pc:docMk/>
          <pc:sldMk cId="3926030936" sldId="257"/>
        </pc:sldMkLst>
      </pc:sldChg>
      <pc:sldChg chg="del">
        <pc:chgData name="Rosie Mellors" userId="e56605c6-6d18-44fc-9714-6a35d4fb6d52" providerId="ADAL" clId="{397DD620-80BD-4A58-BBE9-A72D09E3A8CB}" dt="2019-08-09T11:44:05.581" v="106" actId="2696"/>
        <pc:sldMkLst>
          <pc:docMk/>
          <pc:sldMk cId="645636770" sldId="259"/>
        </pc:sldMkLst>
      </pc:sldChg>
      <pc:sldChg chg="del">
        <pc:chgData name="Rosie Mellors" userId="e56605c6-6d18-44fc-9714-6a35d4fb6d52" providerId="ADAL" clId="{397DD620-80BD-4A58-BBE9-A72D09E3A8CB}" dt="2019-08-09T11:44:05.590" v="107" actId="2696"/>
        <pc:sldMkLst>
          <pc:docMk/>
          <pc:sldMk cId="235340849" sldId="260"/>
        </pc:sldMkLst>
      </pc:sldChg>
      <pc:sldChg chg="del">
        <pc:chgData name="Rosie Mellors" userId="e56605c6-6d18-44fc-9714-6a35d4fb6d52" providerId="ADAL" clId="{397DD620-80BD-4A58-BBE9-A72D09E3A8CB}" dt="2019-08-09T11:44:05.568" v="105" actId="2696"/>
        <pc:sldMkLst>
          <pc:docMk/>
          <pc:sldMk cId="756605065" sldId="261"/>
        </pc:sldMkLst>
      </pc:sldChg>
      <pc:sldChg chg="del">
        <pc:chgData name="Rosie Mellors" userId="e56605c6-6d18-44fc-9714-6a35d4fb6d52" providerId="ADAL" clId="{397DD620-80BD-4A58-BBE9-A72D09E3A8CB}" dt="2019-08-09T11:44:05.597" v="108" actId="2696"/>
        <pc:sldMkLst>
          <pc:docMk/>
          <pc:sldMk cId="3933883946" sldId="262"/>
        </pc:sldMkLst>
      </pc:sldChg>
      <pc:sldMasterChg chg="addSp delSp modSp modSldLayout">
        <pc:chgData name="Rosie Mellors" userId="e56605c6-6d18-44fc-9714-6a35d4fb6d52" providerId="ADAL" clId="{397DD620-80BD-4A58-BBE9-A72D09E3A8CB}" dt="2019-08-09T11:43:25.294" v="102" actId="20577"/>
        <pc:sldMasterMkLst>
          <pc:docMk/>
          <pc:sldMasterMk cId="2682196288" sldId="2147484181"/>
        </pc:sldMasterMkLst>
        <pc:spChg chg="mod">
          <ac:chgData name="Rosie Mellors" userId="e56605c6-6d18-44fc-9714-6a35d4fb6d52" providerId="ADAL" clId="{397DD620-80BD-4A58-BBE9-A72D09E3A8CB}" dt="2019-08-09T11:43:25.294" v="102" actId="20577"/>
          <ac:spMkLst>
            <pc:docMk/>
            <pc:sldMasterMk cId="2682196288" sldId="2147484181"/>
            <ac:spMk id="5" creationId="{00000000-0000-0000-0000-000000000000}"/>
          </ac:spMkLst>
        </pc:spChg>
        <pc:spChg chg="add del">
          <ac:chgData name="Rosie Mellors" userId="e56605c6-6d18-44fc-9714-6a35d4fb6d52" providerId="ADAL" clId="{397DD620-80BD-4A58-BBE9-A72D09E3A8CB}" dt="2019-08-09T11:35:50.147" v="12"/>
          <ac:spMkLst>
            <pc:docMk/>
            <pc:sldMasterMk cId="2682196288" sldId="2147484181"/>
            <ac:spMk id="8" creationId="{CA7B2C48-1188-4B58-9391-9AE579C26ACF}"/>
          </ac:spMkLst>
        </pc:spChg>
        <pc:spChg chg="add del">
          <ac:chgData name="Rosie Mellors" userId="e56605c6-6d18-44fc-9714-6a35d4fb6d52" providerId="ADAL" clId="{397DD620-80BD-4A58-BBE9-A72D09E3A8CB}" dt="2019-08-09T11:35:50.147" v="12"/>
          <ac:spMkLst>
            <pc:docMk/>
            <pc:sldMasterMk cId="2682196288" sldId="2147484181"/>
            <ac:spMk id="9" creationId="{A2CDEE4E-158D-4862-8BC5-054C472C4771}"/>
          </ac:spMkLst>
        </pc:spChg>
        <pc:spChg chg="add del">
          <ac:chgData name="Rosie Mellors" userId="e56605c6-6d18-44fc-9714-6a35d4fb6d52" providerId="ADAL" clId="{397DD620-80BD-4A58-BBE9-A72D09E3A8CB}" dt="2019-08-09T11:35:50.147" v="12"/>
          <ac:spMkLst>
            <pc:docMk/>
            <pc:sldMasterMk cId="2682196288" sldId="2147484181"/>
            <ac:spMk id="10" creationId="{82F11B71-8882-4CC9-BD61-0CC7833BD04F}"/>
          </ac:spMkLst>
        </pc:spChg>
        <pc:picChg chg="add del">
          <ac:chgData name="Rosie Mellors" userId="e56605c6-6d18-44fc-9714-6a35d4fb6d52" providerId="ADAL" clId="{397DD620-80BD-4A58-BBE9-A72D09E3A8CB}" dt="2019-08-09T11:36:29.702" v="15" actId="478"/>
          <ac:picMkLst>
            <pc:docMk/>
            <pc:sldMasterMk cId="2682196288" sldId="2147484181"/>
            <ac:picMk id="11" creationId="{9059DFAB-049F-496D-95E4-23A12579A44E}"/>
          </ac:picMkLst>
        </pc:picChg>
        <pc:picChg chg="add mod ord modCrop">
          <ac:chgData name="Rosie Mellors" userId="e56605c6-6d18-44fc-9714-6a35d4fb6d52" providerId="ADAL" clId="{397DD620-80BD-4A58-BBE9-A72D09E3A8CB}" dt="2019-08-09T11:41:45.087" v="57" actId="29295"/>
          <ac:picMkLst>
            <pc:docMk/>
            <pc:sldMasterMk cId="2682196288" sldId="2147484181"/>
            <ac:picMk id="13" creationId="{FBE0F8E6-79A9-4346-A11E-934AF565C6BD}"/>
          </ac:picMkLst>
        </pc:picChg>
        <pc:sldLayoutChg chg="addSp delSp modSp">
          <pc:chgData name="Rosie Mellors" userId="e56605c6-6d18-44fc-9714-6a35d4fb6d52" providerId="ADAL" clId="{397DD620-80BD-4A58-BBE9-A72D09E3A8CB}" dt="2019-08-09T11:41:57.039" v="58" actId="478"/>
          <pc:sldLayoutMkLst>
            <pc:docMk/>
            <pc:sldMasterMk cId="2682196288" sldId="2147484181"/>
            <pc:sldLayoutMk cId="1465969047" sldId="2147484182"/>
          </pc:sldLayoutMkLst>
          <pc:spChg chg="add del">
            <ac:chgData name="Rosie Mellors" userId="e56605c6-6d18-44fc-9714-6a35d4fb6d52" providerId="ADAL" clId="{397DD620-80BD-4A58-BBE9-A72D09E3A8CB}" dt="2019-08-09T11:41:57.039" v="58" actId="478"/>
            <ac:spMkLst>
              <pc:docMk/>
              <pc:sldMasterMk cId="2682196288" sldId="2147484181"/>
              <pc:sldLayoutMk cId="1465969047" sldId="2147484182"/>
              <ac:spMk id="7" creationId="{1149125A-D00D-4827-B149-DB66165AE5C6}"/>
            </ac:spMkLst>
          </pc:spChg>
          <pc:spChg chg="add del">
            <ac:chgData name="Rosie Mellors" userId="e56605c6-6d18-44fc-9714-6a35d4fb6d52" providerId="ADAL" clId="{397DD620-80BD-4A58-BBE9-A72D09E3A8CB}" dt="2019-08-09T11:41:57.039" v="58" actId="478"/>
            <ac:spMkLst>
              <pc:docMk/>
              <pc:sldMasterMk cId="2682196288" sldId="2147484181"/>
              <pc:sldLayoutMk cId="1465969047" sldId="2147484182"/>
              <ac:spMk id="8" creationId="{67A78D0F-74AE-4693-825C-D35B0DD2FB6E}"/>
            </ac:spMkLst>
          </pc:spChg>
          <pc:spChg chg="add del">
            <ac:chgData name="Rosie Mellors" userId="e56605c6-6d18-44fc-9714-6a35d4fb6d52" providerId="ADAL" clId="{397DD620-80BD-4A58-BBE9-A72D09E3A8CB}" dt="2019-08-09T11:41:57.039" v="58" actId="478"/>
            <ac:spMkLst>
              <pc:docMk/>
              <pc:sldMasterMk cId="2682196288" sldId="2147484181"/>
              <pc:sldLayoutMk cId="1465969047" sldId="2147484182"/>
              <ac:spMk id="9" creationId="{945A1272-5D56-491B-8D6D-5392AB8F015D}"/>
            </ac:spMkLst>
          </pc:spChg>
          <pc:picChg chg="add mod">
            <ac:chgData name="Rosie Mellors" userId="e56605c6-6d18-44fc-9714-6a35d4fb6d52" providerId="ADAL" clId="{397DD620-80BD-4A58-BBE9-A72D09E3A8CB}" dt="2019-08-09T11:38:41.860" v="41" actId="1076"/>
            <ac:picMkLst>
              <pc:docMk/>
              <pc:sldMasterMk cId="2682196288" sldId="2147484181"/>
              <pc:sldLayoutMk cId="1465969047" sldId="2147484182"/>
              <ac:picMk id="10" creationId="{9857DB3A-DDAA-48F6-A527-1229A4849089}"/>
            </ac:picMkLst>
          </pc:picChg>
        </pc:sldLayoutChg>
        <pc:sldLayoutChg chg="addSp delSp modSp">
          <pc:chgData name="Rosie Mellors" userId="e56605c6-6d18-44fc-9714-6a35d4fb6d52" providerId="ADAL" clId="{397DD620-80BD-4A58-BBE9-A72D09E3A8CB}" dt="2019-08-09T11:42:13.088" v="62" actId="478"/>
          <pc:sldLayoutMkLst>
            <pc:docMk/>
            <pc:sldMasterMk cId="2682196288" sldId="2147484181"/>
            <pc:sldLayoutMk cId="26011306" sldId="2147484183"/>
          </pc:sldLayoutMkLst>
          <pc:spChg chg="ord">
            <ac:chgData name="Rosie Mellors" userId="e56605c6-6d18-44fc-9714-6a35d4fb6d52" providerId="ADAL" clId="{397DD620-80BD-4A58-BBE9-A72D09E3A8CB}" dt="2019-08-09T11:36:46.997" v="19" actId="166"/>
            <ac:spMkLst>
              <pc:docMk/>
              <pc:sldMasterMk cId="2682196288" sldId="2147484181"/>
              <pc:sldLayoutMk cId="26011306" sldId="2147484183"/>
              <ac:spMk id="2" creationId="{00000000-0000-0000-0000-000000000000}"/>
            </ac:spMkLst>
          </pc:spChg>
          <pc:spChg chg="add del">
            <ac:chgData name="Rosie Mellors" userId="e56605c6-6d18-44fc-9714-6a35d4fb6d52" providerId="ADAL" clId="{397DD620-80BD-4A58-BBE9-A72D09E3A8CB}" dt="2019-08-09T11:42:11.148" v="61" actId="478"/>
            <ac:spMkLst>
              <pc:docMk/>
              <pc:sldMasterMk cId="2682196288" sldId="2147484181"/>
              <pc:sldLayoutMk cId="26011306" sldId="2147484183"/>
              <ac:spMk id="6" creationId="{CB1C8218-CDA9-49D1-9F4F-43AFE558823B}"/>
            </ac:spMkLst>
          </pc:spChg>
          <pc:spChg chg="add del">
            <ac:chgData name="Rosie Mellors" userId="e56605c6-6d18-44fc-9714-6a35d4fb6d52" providerId="ADAL" clId="{397DD620-80BD-4A58-BBE9-A72D09E3A8CB}" dt="2019-08-09T11:42:09.223" v="60" actId="478"/>
            <ac:spMkLst>
              <pc:docMk/>
              <pc:sldMasterMk cId="2682196288" sldId="2147484181"/>
              <pc:sldLayoutMk cId="26011306" sldId="2147484183"/>
              <ac:spMk id="9" creationId="{45C23FE6-09E3-4549-8323-12DFD1F456BA}"/>
            </ac:spMkLst>
          </pc:spChg>
          <pc:spChg chg="add del">
            <ac:chgData name="Rosie Mellors" userId="e56605c6-6d18-44fc-9714-6a35d4fb6d52" providerId="ADAL" clId="{397DD620-80BD-4A58-BBE9-A72D09E3A8CB}" dt="2019-08-09T11:42:13.088" v="62" actId="478"/>
            <ac:spMkLst>
              <pc:docMk/>
              <pc:sldMasterMk cId="2682196288" sldId="2147484181"/>
              <pc:sldLayoutMk cId="26011306" sldId="2147484183"/>
              <ac:spMk id="10" creationId="{AA8A66C5-DB66-4D05-9568-03F9D6D8E26C}"/>
            </ac:spMkLst>
          </pc:spChg>
          <pc:picChg chg="add">
            <ac:chgData name="Rosie Mellors" userId="e56605c6-6d18-44fc-9714-6a35d4fb6d52" providerId="ADAL" clId="{397DD620-80BD-4A58-BBE9-A72D09E3A8CB}" dt="2019-08-09T11:36:43.834" v="18"/>
            <ac:picMkLst>
              <pc:docMk/>
              <pc:sldMasterMk cId="2682196288" sldId="2147484181"/>
              <pc:sldLayoutMk cId="26011306" sldId="2147484183"/>
              <ac:picMk id="11" creationId="{9ECDD1C1-A251-411D-B69F-4B42B4966CE7}"/>
            </ac:picMkLst>
          </pc:picChg>
        </pc:sldLayoutChg>
        <pc:sldLayoutChg chg="addSp delSp modSp">
          <pc:chgData name="Rosie Mellors" userId="e56605c6-6d18-44fc-9714-6a35d4fb6d52" providerId="ADAL" clId="{397DD620-80BD-4A58-BBE9-A72D09E3A8CB}" dt="2019-08-09T11:42:21.885" v="65" actId="478"/>
          <pc:sldLayoutMkLst>
            <pc:docMk/>
            <pc:sldMasterMk cId="2682196288" sldId="2147484181"/>
            <pc:sldLayoutMk cId="893786079" sldId="2147484184"/>
          </pc:sldLayoutMkLst>
          <pc:spChg chg="add del">
            <ac:chgData name="Rosie Mellors" userId="e56605c6-6d18-44fc-9714-6a35d4fb6d52" providerId="ADAL" clId="{397DD620-80BD-4A58-BBE9-A72D09E3A8CB}" dt="2019-08-09T11:42:21.885" v="65" actId="478"/>
            <ac:spMkLst>
              <pc:docMk/>
              <pc:sldMasterMk cId="2682196288" sldId="2147484181"/>
              <pc:sldLayoutMk cId="893786079" sldId="2147484184"/>
              <ac:spMk id="6" creationId="{F1B4827E-0171-494B-96B8-4650F559E7EF}"/>
            </ac:spMkLst>
          </pc:spChg>
          <pc:spChg chg="add del">
            <ac:chgData name="Rosie Mellors" userId="e56605c6-6d18-44fc-9714-6a35d4fb6d52" providerId="ADAL" clId="{397DD620-80BD-4A58-BBE9-A72D09E3A8CB}" dt="2019-08-09T11:42:20.276" v="64" actId="478"/>
            <ac:spMkLst>
              <pc:docMk/>
              <pc:sldMasterMk cId="2682196288" sldId="2147484181"/>
              <pc:sldLayoutMk cId="893786079" sldId="2147484184"/>
              <ac:spMk id="9" creationId="{54703E3C-6AED-43DC-ADDE-25CE980E6697}"/>
            </ac:spMkLst>
          </pc:spChg>
          <pc:spChg chg="add del">
            <ac:chgData name="Rosie Mellors" userId="e56605c6-6d18-44fc-9714-6a35d4fb6d52" providerId="ADAL" clId="{397DD620-80BD-4A58-BBE9-A72D09E3A8CB}" dt="2019-08-09T11:42:19.097" v="63" actId="478"/>
            <ac:spMkLst>
              <pc:docMk/>
              <pc:sldMasterMk cId="2682196288" sldId="2147484181"/>
              <pc:sldLayoutMk cId="893786079" sldId="2147484184"/>
              <ac:spMk id="10" creationId="{08905F42-E5D1-46F8-A6EB-CD1FA9F2C8E6}"/>
            </ac:spMkLst>
          </pc:spChg>
          <pc:picChg chg="add del mod">
            <ac:chgData name="Rosie Mellors" userId="e56605c6-6d18-44fc-9714-6a35d4fb6d52" providerId="ADAL" clId="{397DD620-80BD-4A58-BBE9-A72D09E3A8CB}" dt="2019-08-09T11:38:49.459" v="44" actId="478"/>
            <ac:picMkLst>
              <pc:docMk/>
              <pc:sldMasterMk cId="2682196288" sldId="2147484181"/>
              <pc:sldLayoutMk cId="893786079" sldId="2147484184"/>
              <ac:picMk id="11" creationId="{F37BADBA-237D-448D-9EC9-6E7661AF8D47}"/>
            </ac:picMkLst>
          </pc:picChg>
          <pc:picChg chg="add">
            <ac:chgData name="Rosie Mellors" userId="e56605c6-6d18-44fc-9714-6a35d4fb6d52" providerId="ADAL" clId="{397DD620-80BD-4A58-BBE9-A72D09E3A8CB}" dt="2019-08-09T11:38:55.847" v="45"/>
            <ac:picMkLst>
              <pc:docMk/>
              <pc:sldMasterMk cId="2682196288" sldId="2147484181"/>
              <pc:sldLayoutMk cId="893786079" sldId="2147484184"/>
              <ac:picMk id="12" creationId="{6395D4C9-E3E3-4C41-83AD-CDC3795E4A41}"/>
            </ac:picMkLst>
          </pc:picChg>
        </pc:sldLayoutChg>
        <pc:sldLayoutChg chg="addSp delSp modSp">
          <pc:chgData name="Rosie Mellors" userId="e56605c6-6d18-44fc-9714-6a35d4fb6d52" providerId="ADAL" clId="{397DD620-80BD-4A58-BBE9-A72D09E3A8CB}" dt="2019-08-09T11:42:27.258" v="66" actId="478"/>
          <pc:sldLayoutMkLst>
            <pc:docMk/>
            <pc:sldMasterMk cId="2682196288" sldId="2147484181"/>
            <pc:sldLayoutMk cId="584291417" sldId="2147484185"/>
          </pc:sldLayoutMkLst>
          <pc:spChg chg="ord">
            <ac:chgData name="Rosie Mellors" userId="e56605c6-6d18-44fc-9714-6a35d4fb6d52" providerId="ADAL" clId="{397DD620-80BD-4A58-BBE9-A72D09E3A8CB}" dt="2019-08-09T11:36:54.318" v="21" actId="166"/>
            <ac:spMkLst>
              <pc:docMk/>
              <pc:sldMasterMk cId="2682196288" sldId="2147484181"/>
              <pc:sldLayoutMk cId="584291417" sldId="2147484185"/>
              <ac:spMk id="2" creationId="{00000000-0000-0000-0000-000000000000}"/>
            </ac:spMkLst>
          </pc:spChg>
          <pc:spChg chg="add del">
            <ac:chgData name="Rosie Mellors" userId="e56605c6-6d18-44fc-9714-6a35d4fb6d52" providerId="ADAL" clId="{397DD620-80BD-4A58-BBE9-A72D09E3A8CB}" dt="2019-08-09T11:42:27.258" v="66" actId="478"/>
            <ac:spMkLst>
              <pc:docMk/>
              <pc:sldMasterMk cId="2682196288" sldId="2147484181"/>
              <pc:sldLayoutMk cId="584291417" sldId="2147484185"/>
              <ac:spMk id="7" creationId="{5509B74C-DC62-4A97-BA40-8C8558538DA7}"/>
            </ac:spMkLst>
          </pc:spChg>
          <pc:spChg chg="add del">
            <ac:chgData name="Rosie Mellors" userId="e56605c6-6d18-44fc-9714-6a35d4fb6d52" providerId="ADAL" clId="{397DD620-80BD-4A58-BBE9-A72D09E3A8CB}" dt="2019-08-09T11:42:27.258" v="66" actId="478"/>
            <ac:spMkLst>
              <pc:docMk/>
              <pc:sldMasterMk cId="2682196288" sldId="2147484181"/>
              <pc:sldLayoutMk cId="584291417" sldId="2147484185"/>
              <ac:spMk id="10" creationId="{511793DD-CFC8-49E9-9BB9-2011EA5D3725}"/>
            </ac:spMkLst>
          </pc:spChg>
          <pc:spChg chg="add del">
            <ac:chgData name="Rosie Mellors" userId="e56605c6-6d18-44fc-9714-6a35d4fb6d52" providerId="ADAL" clId="{397DD620-80BD-4A58-BBE9-A72D09E3A8CB}" dt="2019-08-09T11:42:27.258" v="66" actId="478"/>
            <ac:spMkLst>
              <pc:docMk/>
              <pc:sldMasterMk cId="2682196288" sldId="2147484181"/>
              <pc:sldLayoutMk cId="584291417" sldId="2147484185"/>
              <ac:spMk id="11" creationId="{A3C7C847-1A7D-4205-8B2E-F241FEECD6A6}"/>
            </ac:spMkLst>
          </pc:spChg>
          <pc:picChg chg="add">
            <ac:chgData name="Rosie Mellors" userId="e56605c6-6d18-44fc-9714-6a35d4fb6d52" providerId="ADAL" clId="{397DD620-80BD-4A58-BBE9-A72D09E3A8CB}" dt="2019-08-09T11:36:50.289" v="20"/>
            <ac:picMkLst>
              <pc:docMk/>
              <pc:sldMasterMk cId="2682196288" sldId="2147484181"/>
              <pc:sldLayoutMk cId="584291417" sldId="2147484185"/>
              <ac:picMk id="12" creationId="{59A814F9-F212-4E86-B69E-7315EDBDD7F0}"/>
            </ac:picMkLst>
          </pc:picChg>
        </pc:sldLayoutChg>
        <pc:sldLayoutChg chg="addSp delSp modSp">
          <pc:chgData name="Rosie Mellors" userId="e56605c6-6d18-44fc-9714-6a35d4fb6d52" providerId="ADAL" clId="{397DD620-80BD-4A58-BBE9-A72D09E3A8CB}" dt="2019-08-09T11:42:33.391" v="68" actId="478"/>
          <pc:sldLayoutMkLst>
            <pc:docMk/>
            <pc:sldMasterMk cId="2682196288" sldId="2147484181"/>
            <pc:sldLayoutMk cId="3546966428" sldId="2147484186"/>
          </pc:sldLayoutMkLst>
          <pc:spChg chg="ord">
            <ac:chgData name="Rosie Mellors" userId="e56605c6-6d18-44fc-9714-6a35d4fb6d52" providerId="ADAL" clId="{397DD620-80BD-4A58-BBE9-A72D09E3A8CB}" dt="2019-08-09T11:37:03.650" v="23" actId="166"/>
            <ac:spMkLst>
              <pc:docMk/>
              <pc:sldMasterMk cId="2682196288" sldId="2147484181"/>
              <pc:sldLayoutMk cId="3546966428" sldId="2147484186"/>
              <ac:spMk id="2" creationId="{00000000-0000-0000-0000-000000000000}"/>
            </ac:spMkLst>
          </pc:spChg>
          <pc:spChg chg="add del">
            <ac:chgData name="Rosie Mellors" userId="e56605c6-6d18-44fc-9714-6a35d4fb6d52" providerId="ADAL" clId="{397DD620-80BD-4A58-BBE9-A72D09E3A8CB}" dt="2019-08-09T11:42:31.535" v="67" actId="478"/>
            <ac:spMkLst>
              <pc:docMk/>
              <pc:sldMasterMk cId="2682196288" sldId="2147484181"/>
              <pc:sldLayoutMk cId="3546966428" sldId="2147484186"/>
              <ac:spMk id="9" creationId="{4FCB3B88-0424-4232-9C30-E564A6820446}"/>
            </ac:spMkLst>
          </pc:spChg>
          <pc:spChg chg="add del">
            <ac:chgData name="Rosie Mellors" userId="e56605c6-6d18-44fc-9714-6a35d4fb6d52" providerId="ADAL" clId="{397DD620-80BD-4A58-BBE9-A72D09E3A8CB}" dt="2019-08-09T11:42:33.391" v="68" actId="478"/>
            <ac:spMkLst>
              <pc:docMk/>
              <pc:sldMasterMk cId="2682196288" sldId="2147484181"/>
              <pc:sldLayoutMk cId="3546966428" sldId="2147484186"/>
              <ac:spMk id="12" creationId="{D979C9B9-4B8B-4913-88B6-EA1C2D32EB17}"/>
            </ac:spMkLst>
          </pc:spChg>
          <pc:spChg chg="add del">
            <ac:chgData name="Rosie Mellors" userId="e56605c6-6d18-44fc-9714-6a35d4fb6d52" providerId="ADAL" clId="{397DD620-80BD-4A58-BBE9-A72D09E3A8CB}" dt="2019-08-09T11:42:31.535" v="67" actId="478"/>
            <ac:spMkLst>
              <pc:docMk/>
              <pc:sldMasterMk cId="2682196288" sldId="2147484181"/>
              <pc:sldLayoutMk cId="3546966428" sldId="2147484186"/>
              <ac:spMk id="13" creationId="{5DDD3672-B793-4382-AF6A-D8D8AF01292C}"/>
            </ac:spMkLst>
          </pc:spChg>
          <pc:picChg chg="add">
            <ac:chgData name="Rosie Mellors" userId="e56605c6-6d18-44fc-9714-6a35d4fb6d52" providerId="ADAL" clId="{397DD620-80BD-4A58-BBE9-A72D09E3A8CB}" dt="2019-08-09T11:36:57.896" v="22"/>
            <ac:picMkLst>
              <pc:docMk/>
              <pc:sldMasterMk cId="2682196288" sldId="2147484181"/>
              <pc:sldLayoutMk cId="3546966428" sldId="2147484186"/>
              <ac:picMk id="14" creationId="{C779B0DD-BDE4-4C54-8174-93D2ADA7C2D2}"/>
            </ac:picMkLst>
          </pc:picChg>
        </pc:sldLayoutChg>
        <pc:sldLayoutChg chg="addSp delSp modSp">
          <pc:chgData name="Rosie Mellors" userId="e56605c6-6d18-44fc-9714-6a35d4fb6d52" providerId="ADAL" clId="{397DD620-80BD-4A58-BBE9-A72D09E3A8CB}" dt="2019-08-09T11:42:41.018" v="69" actId="478"/>
          <pc:sldLayoutMkLst>
            <pc:docMk/>
            <pc:sldMasterMk cId="2682196288" sldId="2147484181"/>
            <pc:sldLayoutMk cId="1993075213" sldId="2147484187"/>
          </pc:sldLayoutMkLst>
          <pc:spChg chg="ord">
            <ac:chgData name="Rosie Mellors" userId="e56605c6-6d18-44fc-9714-6a35d4fb6d52" providerId="ADAL" clId="{397DD620-80BD-4A58-BBE9-A72D09E3A8CB}" dt="2019-08-09T11:37:12.442" v="25" actId="166"/>
            <ac:spMkLst>
              <pc:docMk/>
              <pc:sldMasterMk cId="2682196288" sldId="2147484181"/>
              <pc:sldLayoutMk cId="1993075213" sldId="2147484187"/>
              <ac:spMk id="2" creationId="{00000000-0000-0000-0000-000000000000}"/>
            </ac:spMkLst>
          </pc:spChg>
          <pc:spChg chg="add del">
            <ac:chgData name="Rosie Mellors" userId="e56605c6-6d18-44fc-9714-6a35d4fb6d52" providerId="ADAL" clId="{397DD620-80BD-4A58-BBE9-A72D09E3A8CB}" dt="2019-08-09T11:42:41.018" v="69" actId="478"/>
            <ac:spMkLst>
              <pc:docMk/>
              <pc:sldMasterMk cId="2682196288" sldId="2147484181"/>
              <pc:sldLayoutMk cId="1993075213" sldId="2147484187"/>
              <ac:spMk id="5" creationId="{3A6C2134-BB7F-4826-BAC8-09251657DBC2}"/>
            </ac:spMkLst>
          </pc:spChg>
          <pc:spChg chg="add del">
            <ac:chgData name="Rosie Mellors" userId="e56605c6-6d18-44fc-9714-6a35d4fb6d52" providerId="ADAL" clId="{397DD620-80BD-4A58-BBE9-A72D09E3A8CB}" dt="2019-08-09T11:42:41.018" v="69" actId="478"/>
            <ac:spMkLst>
              <pc:docMk/>
              <pc:sldMasterMk cId="2682196288" sldId="2147484181"/>
              <pc:sldLayoutMk cId="1993075213" sldId="2147484187"/>
              <ac:spMk id="8" creationId="{4C1C53F5-2891-4B70-84F9-77BB5E656766}"/>
            </ac:spMkLst>
          </pc:spChg>
          <pc:spChg chg="add del">
            <ac:chgData name="Rosie Mellors" userId="e56605c6-6d18-44fc-9714-6a35d4fb6d52" providerId="ADAL" clId="{397DD620-80BD-4A58-BBE9-A72D09E3A8CB}" dt="2019-08-09T11:42:41.018" v="69" actId="478"/>
            <ac:spMkLst>
              <pc:docMk/>
              <pc:sldMasterMk cId="2682196288" sldId="2147484181"/>
              <pc:sldLayoutMk cId="1993075213" sldId="2147484187"/>
              <ac:spMk id="9" creationId="{61390848-4EE1-4E28-8F5D-AAEC1097064F}"/>
            </ac:spMkLst>
          </pc:spChg>
          <pc:picChg chg="add">
            <ac:chgData name="Rosie Mellors" userId="e56605c6-6d18-44fc-9714-6a35d4fb6d52" providerId="ADAL" clId="{397DD620-80BD-4A58-BBE9-A72D09E3A8CB}" dt="2019-08-09T11:37:07.268" v="24"/>
            <ac:picMkLst>
              <pc:docMk/>
              <pc:sldMasterMk cId="2682196288" sldId="2147484181"/>
              <pc:sldLayoutMk cId="1993075213" sldId="2147484187"/>
              <ac:picMk id="10" creationId="{1D0696F5-D5B9-47C0-B742-4DEEA193AFF9}"/>
            </ac:picMkLst>
          </pc:picChg>
        </pc:sldLayoutChg>
        <pc:sldLayoutChg chg="addSp">
          <pc:chgData name="Rosie Mellors" userId="e56605c6-6d18-44fc-9714-6a35d4fb6d52" providerId="ADAL" clId="{397DD620-80BD-4A58-BBE9-A72D09E3A8CB}" dt="2019-08-09T11:34:42.716" v="5"/>
          <pc:sldLayoutMkLst>
            <pc:docMk/>
            <pc:sldMasterMk cId="2682196288" sldId="2147484181"/>
            <pc:sldLayoutMk cId="1239883180" sldId="2147484188"/>
          </pc:sldLayoutMkLst>
          <pc:spChg chg="add">
            <ac:chgData name="Rosie Mellors" userId="e56605c6-6d18-44fc-9714-6a35d4fb6d52" providerId="ADAL" clId="{397DD620-80BD-4A58-BBE9-A72D09E3A8CB}" dt="2019-08-09T11:34:42.716" v="5"/>
            <ac:spMkLst>
              <pc:docMk/>
              <pc:sldMasterMk cId="2682196288" sldId="2147484181"/>
              <pc:sldLayoutMk cId="1239883180" sldId="2147484188"/>
              <ac:spMk id="4" creationId="{E6A28733-183A-4A0D-BEC3-458DC6526407}"/>
            </ac:spMkLst>
          </pc:spChg>
          <pc:spChg chg="add">
            <ac:chgData name="Rosie Mellors" userId="e56605c6-6d18-44fc-9714-6a35d4fb6d52" providerId="ADAL" clId="{397DD620-80BD-4A58-BBE9-A72D09E3A8CB}" dt="2019-08-09T11:34:42.716" v="5"/>
            <ac:spMkLst>
              <pc:docMk/>
              <pc:sldMasterMk cId="2682196288" sldId="2147484181"/>
              <pc:sldLayoutMk cId="1239883180" sldId="2147484188"/>
              <ac:spMk id="7" creationId="{BC6D1DA8-AC0C-47FD-BEAE-24C06245D1BC}"/>
            </ac:spMkLst>
          </pc:spChg>
          <pc:spChg chg="add">
            <ac:chgData name="Rosie Mellors" userId="e56605c6-6d18-44fc-9714-6a35d4fb6d52" providerId="ADAL" clId="{397DD620-80BD-4A58-BBE9-A72D09E3A8CB}" dt="2019-08-09T11:34:42.716" v="5"/>
            <ac:spMkLst>
              <pc:docMk/>
              <pc:sldMasterMk cId="2682196288" sldId="2147484181"/>
              <pc:sldLayoutMk cId="1239883180" sldId="2147484188"/>
              <ac:spMk id="8" creationId="{41302FB2-BB54-4A76-A988-B6FAABE3938E}"/>
            </ac:spMkLst>
          </pc:spChg>
        </pc:sldLayoutChg>
        <pc:sldLayoutChg chg="addSp delSp modSp">
          <pc:chgData name="Rosie Mellors" userId="e56605c6-6d18-44fc-9714-6a35d4fb6d52" providerId="ADAL" clId="{397DD620-80BD-4A58-BBE9-A72D09E3A8CB}" dt="2019-08-09T11:42:53.409" v="70" actId="478"/>
          <pc:sldLayoutMkLst>
            <pc:docMk/>
            <pc:sldMasterMk cId="2682196288" sldId="2147484181"/>
            <pc:sldLayoutMk cId="38467319" sldId="2147484189"/>
          </pc:sldLayoutMkLst>
          <pc:spChg chg="ord">
            <ac:chgData name="Rosie Mellors" userId="e56605c6-6d18-44fc-9714-6a35d4fb6d52" providerId="ADAL" clId="{397DD620-80BD-4A58-BBE9-A72D09E3A8CB}" dt="2019-08-09T11:37:30.752" v="29" actId="166"/>
            <ac:spMkLst>
              <pc:docMk/>
              <pc:sldMasterMk cId="2682196288" sldId="2147484181"/>
              <pc:sldLayoutMk cId="38467319" sldId="2147484189"/>
              <ac:spMk id="2" creationId="{00000000-0000-0000-0000-000000000000}"/>
            </ac:spMkLst>
          </pc:spChg>
          <pc:spChg chg="add del">
            <ac:chgData name="Rosie Mellors" userId="e56605c6-6d18-44fc-9714-6a35d4fb6d52" providerId="ADAL" clId="{397DD620-80BD-4A58-BBE9-A72D09E3A8CB}" dt="2019-08-09T11:42:53.409" v="70" actId="478"/>
            <ac:spMkLst>
              <pc:docMk/>
              <pc:sldMasterMk cId="2682196288" sldId="2147484181"/>
              <pc:sldLayoutMk cId="38467319" sldId="2147484189"/>
              <ac:spMk id="7" creationId="{374ED8D4-AF46-4FE3-95E0-88D3532750CA}"/>
            </ac:spMkLst>
          </pc:spChg>
          <pc:spChg chg="add del">
            <ac:chgData name="Rosie Mellors" userId="e56605c6-6d18-44fc-9714-6a35d4fb6d52" providerId="ADAL" clId="{397DD620-80BD-4A58-BBE9-A72D09E3A8CB}" dt="2019-08-09T11:42:53.409" v="70" actId="478"/>
            <ac:spMkLst>
              <pc:docMk/>
              <pc:sldMasterMk cId="2682196288" sldId="2147484181"/>
              <pc:sldLayoutMk cId="38467319" sldId="2147484189"/>
              <ac:spMk id="10" creationId="{279F0A07-F82B-4068-A4B6-548252F08AC1}"/>
            </ac:spMkLst>
          </pc:spChg>
          <pc:spChg chg="add del">
            <ac:chgData name="Rosie Mellors" userId="e56605c6-6d18-44fc-9714-6a35d4fb6d52" providerId="ADAL" clId="{397DD620-80BD-4A58-BBE9-A72D09E3A8CB}" dt="2019-08-09T11:42:53.409" v="70" actId="478"/>
            <ac:spMkLst>
              <pc:docMk/>
              <pc:sldMasterMk cId="2682196288" sldId="2147484181"/>
              <pc:sldLayoutMk cId="38467319" sldId="2147484189"/>
              <ac:spMk id="11" creationId="{F07AF16D-6700-4F69-8415-9D0A031B6A15}"/>
            </ac:spMkLst>
          </pc:spChg>
          <pc:picChg chg="add mod">
            <ac:chgData name="Rosie Mellors" userId="e56605c6-6d18-44fc-9714-6a35d4fb6d52" providerId="ADAL" clId="{397DD620-80BD-4A58-BBE9-A72D09E3A8CB}" dt="2019-08-09T11:37:26.992" v="28" actId="1076"/>
            <ac:picMkLst>
              <pc:docMk/>
              <pc:sldMasterMk cId="2682196288" sldId="2147484181"/>
              <pc:sldLayoutMk cId="38467319" sldId="2147484189"/>
              <ac:picMk id="12" creationId="{B34D1D37-858D-414E-BEEC-DA9B10A1E3B1}"/>
            </ac:picMkLst>
          </pc:picChg>
        </pc:sldLayoutChg>
        <pc:sldLayoutChg chg="addSp delSp modSp">
          <pc:chgData name="Rosie Mellors" userId="e56605c6-6d18-44fc-9714-6a35d4fb6d52" providerId="ADAL" clId="{397DD620-80BD-4A58-BBE9-A72D09E3A8CB}" dt="2019-08-09T11:42:57.244" v="71" actId="478"/>
          <pc:sldLayoutMkLst>
            <pc:docMk/>
            <pc:sldMasterMk cId="2682196288" sldId="2147484181"/>
            <pc:sldLayoutMk cId="1607734127" sldId="2147484190"/>
          </pc:sldLayoutMkLst>
          <pc:spChg chg="ord">
            <ac:chgData name="Rosie Mellors" userId="e56605c6-6d18-44fc-9714-6a35d4fb6d52" providerId="ADAL" clId="{397DD620-80BD-4A58-BBE9-A72D09E3A8CB}" dt="2019-08-09T11:37:56.342" v="33" actId="166"/>
            <ac:spMkLst>
              <pc:docMk/>
              <pc:sldMasterMk cId="2682196288" sldId="2147484181"/>
              <pc:sldLayoutMk cId="1607734127" sldId="2147484190"/>
              <ac:spMk id="2" creationId="{00000000-0000-0000-0000-000000000000}"/>
            </ac:spMkLst>
          </pc:spChg>
          <pc:spChg chg="add del">
            <ac:chgData name="Rosie Mellors" userId="e56605c6-6d18-44fc-9714-6a35d4fb6d52" providerId="ADAL" clId="{397DD620-80BD-4A58-BBE9-A72D09E3A8CB}" dt="2019-08-09T11:42:57.244" v="71" actId="478"/>
            <ac:spMkLst>
              <pc:docMk/>
              <pc:sldMasterMk cId="2682196288" sldId="2147484181"/>
              <pc:sldLayoutMk cId="1607734127" sldId="2147484190"/>
              <ac:spMk id="7" creationId="{A2C8AE30-351F-415B-851E-2D571409F2A1}"/>
            </ac:spMkLst>
          </pc:spChg>
          <pc:spChg chg="add del">
            <ac:chgData name="Rosie Mellors" userId="e56605c6-6d18-44fc-9714-6a35d4fb6d52" providerId="ADAL" clId="{397DD620-80BD-4A58-BBE9-A72D09E3A8CB}" dt="2019-08-09T11:42:57.244" v="71" actId="478"/>
            <ac:spMkLst>
              <pc:docMk/>
              <pc:sldMasterMk cId="2682196288" sldId="2147484181"/>
              <pc:sldLayoutMk cId="1607734127" sldId="2147484190"/>
              <ac:spMk id="10" creationId="{D0A610A0-055E-45A9-9624-A874E3ABBB38}"/>
            </ac:spMkLst>
          </pc:spChg>
          <pc:spChg chg="add del">
            <ac:chgData name="Rosie Mellors" userId="e56605c6-6d18-44fc-9714-6a35d4fb6d52" providerId="ADAL" clId="{397DD620-80BD-4A58-BBE9-A72D09E3A8CB}" dt="2019-08-09T11:42:57.244" v="71" actId="478"/>
            <ac:spMkLst>
              <pc:docMk/>
              <pc:sldMasterMk cId="2682196288" sldId="2147484181"/>
              <pc:sldLayoutMk cId="1607734127" sldId="2147484190"/>
              <ac:spMk id="11" creationId="{97B79F55-8F4D-41ED-BF5A-32408F2D561D}"/>
            </ac:spMkLst>
          </pc:spChg>
          <pc:picChg chg="add">
            <ac:chgData name="Rosie Mellors" userId="e56605c6-6d18-44fc-9714-6a35d4fb6d52" providerId="ADAL" clId="{397DD620-80BD-4A58-BBE9-A72D09E3A8CB}" dt="2019-08-09T11:37:52.871" v="32"/>
            <ac:picMkLst>
              <pc:docMk/>
              <pc:sldMasterMk cId="2682196288" sldId="2147484181"/>
              <pc:sldLayoutMk cId="1607734127" sldId="2147484190"/>
              <ac:picMk id="12" creationId="{AEDC6145-7584-440D-8958-A3B76F3F1E1B}"/>
            </ac:picMkLst>
          </pc:picChg>
        </pc:sldLayoutChg>
        <pc:sldLayoutChg chg="addSp delSp modSp">
          <pc:chgData name="Rosie Mellors" userId="e56605c6-6d18-44fc-9714-6a35d4fb6d52" providerId="ADAL" clId="{397DD620-80BD-4A58-BBE9-A72D09E3A8CB}" dt="2019-08-09T11:43:03.328" v="72" actId="478"/>
          <pc:sldLayoutMkLst>
            <pc:docMk/>
            <pc:sldMasterMk cId="2682196288" sldId="2147484181"/>
            <pc:sldLayoutMk cId="3222844762" sldId="2147484191"/>
          </pc:sldLayoutMkLst>
          <pc:spChg chg="ord">
            <ac:chgData name="Rosie Mellors" userId="e56605c6-6d18-44fc-9714-6a35d4fb6d52" providerId="ADAL" clId="{397DD620-80BD-4A58-BBE9-A72D09E3A8CB}" dt="2019-08-09T11:37:42.570" v="31" actId="166"/>
            <ac:spMkLst>
              <pc:docMk/>
              <pc:sldMasterMk cId="2682196288" sldId="2147484181"/>
              <pc:sldLayoutMk cId="3222844762" sldId="2147484191"/>
              <ac:spMk id="2" creationId="{00000000-0000-0000-0000-000000000000}"/>
            </ac:spMkLst>
          </pc:spChg>
          <pc:spChg chg="add del">
            <ac:chgData name="Rosie Mellors" userId="e56605c6-6d18-44fc-9714-6a35d4fb6d52" providerId="ADAL" clId="{397DD620-80BD-4A58-BBE9-A72D09E3A8CB}" dt="2019-08-09T11:43:03.328" v="72" actId="478"/>
            <ac:spMkLst>
              <pc:docMk/>
              <pc:sldMasterMk cId="2682196288" sldId="2147484181"/>
              <pc:sldLayoutMk cId="3222844762" sldId="2147484191"/>
              <ac:spMk id="6" creationId="{2FA494DD-2264-4C9E-A106-CBEB73DC6FA2}"/>
            </ac:spMkLst>
          </pc:spChg>
          <pc:spChg chg="add del">
            <ac:chgData name="Rosie Mellors" userId="e56605c6-6d18-44fc-9714-6a35d4fb6d52" providerId="ADAL" clId="{397DD620-80BD-4A58-BBE9-A72D09E3A8CB}" dt="2019-08-09T11:43:03.328" v="72" actId="478"/>
            <ac:spMkLst>
              <pc:docMk/>
              <pc:sldMasterMk cId="2682196288" sldId="2147484181"/>
              <pc:sldLayoutMk cId="3222844762" sldId="2147484191"/>
              <ac:spMk id="9" creationId="{DB7E5F5B-3F2C-423D-AEC7-9654820EAD66}"/>
            </ac:spMkLst>
          </pc:spChg>
          <pc:spChg chg="add del">
            <ac:chgData name="Rosie Mellors" userId="e56605c6-6d18-44fc-9714-6a35d4fb6d52" providerId="ADAL" clId="{397DD620-80BD-4A58-BBE9-A72D09E3A8CB}" dt="2019-08-09T11:43:03.328" v="72" actId="478"/>
            <ac:spMkLst>
              <pc:docMk/>
              <pc:sldMasterMk cId="2682196288" sldId="2147484181"/>
              <pc:sldLayoutMk cId="3222844762" sldId="2147484191"/>
              <ac:spMk id="10" creationId="{1F3FB672-C5E4-43A4-8C3C-7488D4ECD47D}"/>
            </ac:spMkLst>
          </pc:spChg>
          <pc:picChg chg="add">
            <ac:chgData name="Rosie Mellors" userId="e56605c6-6d18-44fc-9714-6a35d4fb6d52" providerId="ADAL" clId="{397DD620-80BD-4A58-BBE9-A72D09E3A8CB}" dt="2019-08-09T11:37:36.366" v="30"/>
            <ac:picMkLst>
              <pc:docMk/>
              <pc:sldMasterMk cId="2682196288" sldId="2147484181"/>
              <pc:sldLayoutMk cId="3222844762" sldId="2147484191"/>
              <ac:picMk id="11" creationId="{21C2803B-6F60-42B9-A13A-A44EA34A0DD3}"/>
            </ac:picMkLst>
          </pc:picChg>
        </pc:sldLayoutChg>
        <pc:sldLayoutChg chg="addSp delSp modSp">
          <pc:chgData name="Rosie Mellors" userId="e56605c6-6d18-44fc-9714-6a35d4fb6d52" providerId="ADAL" clId="{397DD620-80BD-4A58-BBE9-A72D09E3A8CB}" dt="2019-08-09T11:43:06.808" v="73" actId="478"/>
          <pc:sldLayoutMkLst>
            <pc:docMk/>
            <pc:sldMasterMk cId="2682196288" sldId="2147484181"/>
            <pc:sldLayoutMk cId="3516936728" sldId="2147484192"/>
          </pc:sldLayoutMkLst>
          <pc:spChg chg="ord">
            <ac:chgData name="Rosie Mellors" userId="e56605c6-6d18-44fc-9714-6a35d4fb6d52" providerId="ADAL" clId="{397DD620-80BD-4A58-BBE9-A72D09E3A8CB}" dt="2019-08-09T11:38:21.927" v="39" actId="166"/>
            <ac:spMkLst>
              <pc:docMk/>
              <pc:sldMasterMk cId="2682196288" sldId="2147484181"/>
              <pc:sldLayoutMk cId="3516936728" sldId="2147484192"/>
              <ac:spMk id="2" creationId="{00000000-0000-0000-0000-000000000000}"/>
            </ac:spMkLst>
          </pc:spChg>
          <pc:spChg chg="add del">
            <ac:chgData name="Rosie Mellors" userId="e56605c6-6d18-44fc-9714-6a35d4fb6d52" providerId="ADAL" clId="{397DD620-80BD-4A58-BBE9-A72D09E3A8CB}" dt="2019-08-09T11:43:06.808" v="73" actId="478"/>
            <ac:spMkLst>
              <pc:docMk/>
              <pc:sldMasterMk cId="2682196288" sldId="2147484181"/>
              <pc:sldLayoutMk cId="3516936728" sldId="2147484192"/>
              <ac:spMk id="6" creationId="{5D79D2F1-F975-4519-B2FB-51299D172790}"/>
            </ac:spMkLst>
          </pc:spChg>
          <pc:spChg chg="add del">
            <ac:chgData name="Rosie Mellors" userId="e56605c6-6d18-44fc-9714-6a35d4fb6d52" providerId="ADAL" clId="{397DD620-80BD-4A58-BBE9-A72D09E3A8CB}" dt="2019-08-09T11:43:06.808" v="73" actId="478"/>
            <ac:spMkLst>
              <pc:docMk/>
              <pc:sldMasterMk cId="2682196288" sldId="2147484181"/>
              <pc:sldLayoutMk cId="3516936728" sldId="2147484192"/>
              <ac:spMk id="9" creationId="{6DB3EB4C-C848-4498-B38D-49AF8DC7D722}"/>
            </ac:spMkLst>
          </pc:spChg>
          <pc:spChg chg="add del">
            <ac:chgData name="Rosie Mellors" userId="e56605c6-6d18-44fc-9714-6a35d4fb6d52" providerId="ADAL" clId="{397DD620-80BD-4A58-BBE9-A72D09E3A8CB}" dt="2019-08-09T11:43:06.808" v="73" actId="478"/>
            <ac:spMkLst>
              <pc:docMk/>
              <pc:sldMasterMk cId="2682196288" sldId="2147484181"/>
              <pc:sldLayoutMk cId="3516936728" sldId="2147484192"/>
              <ac:spMk id="10" creationId="{68EDE9CA-1F51-45AE-BBBF-E06ADFA578D5}"/>
            </ac:spMkLst>
          </pc:spChg>
          <pc:picChg chg="add mod">
            <ac:chgData name="Rosie Mellors" userId="e56605c6-6d18-44fc-9714-6a35d4fb6d52" providerId="ADAL" clId="{397DD620-80BD-4A58-BBE9-A72D09E3A8CB}" dt="2019-08-09T11:38:16.917" v="38" actId="14100"/>
            <ac:picMkLst>
              <pc:docMk/>
              <pc:sldMasterMk cId="2682196288" sldId="2147484181"/>
              <pc:sldLayoutMk cId="3516936728" sldId="2147484192"/>
              <ac:picMk id="11" creationId="{4A087A14-4A68-414D-80E4-B3A75FF1960C}"/>
            </ac:picMkLst>
          </pc:picChg>
        </pc:sldLayoutChg>
        <pc:sldLayoutChg chg="addSp delSp modSp">
          <pc:chgData name="Rosie Mellors" userId="e56605c6-6d18-44fc-9714-6a35d4fb6d52" providerId="ADAL" clId="{397DD620-80BD-4A58-BBE9-A72D09E3A8CB}" dt="2019-08-09T11:42:05.192" v="59" actId="478"/>
          <pc:sldLayoutMkLst>
            <pc:docMk/>
            <pc:sldMasterMk cId="2682196288" sldId="2147484181"/>
            <pc:sldLayoutMk cId="398914822" sldId="2147484193"/>
          </pc:sldLayoutMkLst>
          <pc:spChg chg="ord">
            <ac:chgData name="Rosie Mellors" userId="e56605c6-6d18-44fc-9714-6a35d4fb6d52" providerId="ADAL" clId="{397DD620-80BD-4A58-BBE9-A72D09E3A8CB}" dt="2019-08-09T11:36:40.910" v="17" actId="166"/>
            <ac:spMkLst>
              <pc:docMk/>
              <pc:sldMasterMk cId="2682196288" sldId="2147484181"/>
              <pc:sldLayoutMk cId="398914822" sldId="2147484193"/>
              <ac:spMk id="2" creationId="{00000000-0000-0000-0000-000000000000}"/>
            </ac:spMkLst>
          </pc:spChg>
          <pc:spChg chg="add del">
            <ac:chgData name="Rosie Mellors" userId="e56605c6-6d18-44fc-9714-6a35d4fb6d52" providerId="ADAL" clId="{397DD620-80BD-4A58-BBE9-A72D09E3A8CB}" dt="2019-08-09T11:42:05.192" v="59" actId="478"/>
            <ac:spMkLst>
              <pc:docMk/>
              <pc:sldMasterMk cId="2682196288" sldId="2147484181"/>
              <pc:sldLayoutMk cId="398914822" sldId="2147484193"/>
              <ac:spMk id="6" creationId="{40DD8E9D-4EA1-4311-972F-0932AD084367}"/>
            </ac:spMkLst>
          </pc:spChg>
          <pc:spChg chg="add del">
            <ac:chgData name="Rosie Mellors" userId="e56605c6-6d18-44fc-9714-6a35d4fb6d52" providerId="ADAL" clId="{397DD620-80BD-4A58-BBE9-A72D09E3A8CB}" dt="2019-08-09T11:42:05.192" v="59" actId="478"/>
            <ac:spMkLst>
              <pc:docMk/>
              <pc:sldMasterMk cId="2682196288" sldId="2147484181"/>
              <pc:sldLayoutMk cId="398914822" sldId="2147484193"/>
              <ac:spMk id="7" creationId="{3A1EEE87-2467-4A72-916C-49A2C1B5074C}"/>
            </ac:spMkLst>
          </pc:spChg>
          <pc:spChg chg="add del">
            <ac:chgData name="Rosie Mellors" userId="e56605c6-6d18-44fc-9714-6a35d4fb6d52" providerId="ADAL" clId="{397DD620-80BD-4A58-BBE9-A72D09E3A8CB}" dt="2019-08-09T11:42:05.192" v="59" actId="478"/>
            <ac:spMkLst>
              <pc:docMk/>
              <pc:sldMasterMk cId="2682196288" sldId="2147484181"/>
              <pc:sldLayoutMk cId="398914822" sldId="2147484193"/>
              <ac:spMk id="8" creationId="{6EE6FFE7-3490-41D3-8A12-0D873FFE9C0C}"/>
            </ac:spMkLst>
          </pc:spChg>
          <pc:picChg chg="add">
            <ac:chgData name="Rosie Mellors" userId="e56605c6-6d18-44fc-9714-6a35d4fb6d52" providerId="ADAL" clId="{397DD620-80BD-4A58-BBE9-A72D09E3A8CB}" dt="2019-08-09T11:36:35.430" v="16"/>
            <ac:picMkLst>
              <pc:docMk/>
              <pc:sldMasterMk cId="2682196288" sldId="2147484181"/>
              <pc:sldLayoutMk cId="398914822" sldId="2147484193"/>
              <ac:picMk id="9" creationId="{FA13D371-80AC-4AB5-B432-AA7C98E1C3BF}"/>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12BDD-E4D9-4B85-BF0D-AB7055770B9D}" type="datetimeFigureOut">
              <a:rPr lang="en-GB" smtClean="0"/>
              <a:t>10/09/2024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F7849-88CB-4F78-B7C0-A626B430BAF4}" type="slidenum">
              <a:rPr lang="en-GB" smtClean="0"/>
              <a:t>‹#›</a:t>
            </a:fld>
            <a:endParaRPr lang="en-GB"/>
          </a:p>
        </p:txBody>
      </p:sp>
    </p:spTree>
    <p:extLst>
      <p:ext uri="{BB962C8B-B14F-4D97-AF65-F5344CB8AC3E}">
        <p14:creationId xmlns:p14="http://schemas.microsoft.com/office/powerpoint/2010/main" val="196580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F7849-88CB-4F78-B7C0-A626B430BA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387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25</a:t>
            </a:fld>
            <a:endParaRPr lang="en-GB"/>
          </a:p>
        </p:txBody>
      </p:sp>
    </p:spTree>
    <p:extLst>
      <p:ext uri="{BB962C8B-B14F-4D97-AF65-F5344CB8AC3E}">
        <p14:creationId xmlns:p14="http://schemas.microsoft.com/office/powerpoint/2010/main" val="217299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26</a:t>
            </a:fld>
            <a:endParaRPr lang="en-GB"/>
          </a:p>
        </p:txBody>
      </p:sp>
    </p:spTree>
    <p:extLst>
      <p:ext uri="{BB962C8B-B14F-4D97-AF65-F5344CB8AC3E}">
        <p14:creationId xmlns:p14="http://schemas.microsoft.com/office/powerpoint/2010/main" val="22587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2</a:t>
            </a:fld>
            <a:endParaRPr lang="en-GB"/>
          </a:p>
        </p:txBody>
      </p:sp>
    </p:spTree>
    <p:extLst>
      <p:ext uri="{BB962C8B-B14F-4D97-AF65-F5344CB8AC3E}">
        <p14:creationId xmlns:p14="http://schemas.microsoft.com/office/powerpoint/2010/main" val="105434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4</a:t>
            </a:fld>
            <a:endParaRPr lang="en-GB"/>
          </a:p>
        </p:txBody>
      </p:sp>
    </p:spTree>
    <p:extLst>
      <p:ext uri="{BB962C8B-B14F-4D97-AF65-F5344CB8AC3E}">
        <p14:creationId xmlns:p14="http://schemas.microsoft.com/office/powerpoint/2010/main" val="61755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needed</a:t>
            </a:r>
          </a:p>
        </p:txBody>
      </p:sp>
      <p:sp>
        <p:nvSpPr>
          <p:cNvPr id="4" name="Slide Number Placeholder 3"/>
          <p:cNvSpPr>
            <a:spLocks noGrp="1"/>
          </p:cNvSpPr>
          <p:nvPr>
            <p:ph type="sldNum" sz="quarter" idx="5"/>
          </p:nvPr>
        </p:nvSpPr>
        <p:spPr/>
        <p:txBody>
          <a:bodyPr/>
          <a:lstStyle/>
          <a:p>
            <a:fld id="{742F7849-88CB-4F78-B7C0-A626B430BAF4}" type="slidenum">
              <a:rPr lang="en-GB" smtClean="0"/>
              <a:t>5</a:t>
            </a:fld>
            <a:endParaRPr lang="en-GB"/>
          </a:p>
        </p:txBody>
      </p:sp>
    </p:spTree>
    <p:extLst>
      <p:ext uri="{BB962C8B-B14F-4D97-AF65-F5344CB8AC3E}">
        <p14:creationId xmlns:p14="http://schemas.microsoft.com/office/powerpoint/2010/main" val="47552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19</a:t>
            </a:fld>
            <a:endParaRPr lang="en-GB"/>
          </a:p>
        </p:txBody>
      </p:sp>
    </p:spTree>
    <p:extLst>
      <p:ext uri="{BB962C8B-B14F-4D97-AF65-F5344CB8AC3E}">
        <p14:creationId xmlns:p14="http://schemas.microsoft.com/office/powerpoint/2010/main" val="3586108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following slides to write mentee questions and quiz them on it</a:t>
            </a:r>
          </a:p>
        </p:txBody>
      </p:sp>
      <p:sp>
        <p:nvSpPr>
          <p:cNvPr id="4" name="Slide Number Placeholder 3"/>
          <p:cNvSpPr>
            <a:spLocks noGrp="1"/>
          </p:cNvSpPr>
          <p:nvPr>
            <p:ph type="sldNum" sz="quarter" idx="5"/>
          </p:nvPr>
        </p:nvSpPr>
        <p:spPr/>
        <p:txBody>
          <a:bodyPr/>
          <a:lstStyle/>
          <a:p>
            <a:fld id="{742F7849-88CB-4F78-B7C0-A626B430BAF4}" type="slidenum">
              <a:rPr lang="en-GB" smtClean="0"/>
              <a:t>21</a:t>
            </a:fld>
            <a:endParaRPr lang="en-GB"/>
          </a:p>
        </p:txBody>
      </p:sp>
    </p:spTree>
    <p:extLst>
      <p:ext uri="{BB962C8B-B14F-4D97-AF65-F5344CB8AC3E}">
        <p14:creationId xmlns:p14="http://schemas.microsoft.com/office/powerpoint/2010/main" val="380637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22</a:t>
            </a:fld>
            <a:endParaRPr lang="en-GB"/>
          </a:p>
        </p:txBody>
      </p:sp>
    </p:spTree>
    <p:extLst>
      <p:ext uri="{BB962C8B-B14F-4D97-AF65-F5344CB8AC3E}">
        <p14:creationId xmlns:p14="http://schemas.microsoft.com/office/powerpoint/2010/main" val="2464183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23</a:t>
            </a:fld>
            <a:endParaRPr lang="en-GB"/>
          </a:p>
        </p:txBody>
      </p:sp>
    </p:spTree>
    <p:extLst>
      <p:ext uri="{BB962C8B-B14F-4D97-AF65-F5344CB8AC3E}">
        <p14:creationId xmlns:p14="http://schemas.microsoft.com/office/powerpoint/2010/main" val="794316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2F7849-88CB-4F78-B7C0-A626B430BAF4}" type="slidenum">
              <a:rPr lang="en-GB" smtClean="0"/>
              <a:t>24</a:t>
            </a:fld>
            <a:endParaRPr lang="en-GB"/>
          </a:p>
        </p:txBody>
      </p:sp>
    </p:spTree>
    <p:extLst>
      <p:ext uri="{BB962C8B-B14F-4D97-AF65-F5344CB8AC3E}">
        <p14:creationId xmlns:p14="http://schemas.microsoft.com/office/powerpoint/2010/main" val="1981800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55F9DB3-98CA-FAAA-FBCE-ECABD7D65B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75" y="498952"/>
            <a:ext cx="11345945" cy="1657786"/>
          </a:xfrm>
          <a:prstGeom prst="rect">
            <a:avLst/>
          </a:prstGeom>
        </p:spPr>
      </p:pic>
      <p:pic>
        <p:nvPicPr>
          <p:cNvPr id="7" name="Picture 6">
            <a:extLst>
              <a:ext uri="{FF2B5EF4-FFF2-40B4-BE49-F238E27FC236}">
                <a16:creationId xmlns:a16="http://schemas.microsoft.com/office/drawing/2014/main" id="{A40CDC3D-0120-F125-2771-FADB9B4342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975" y="5027607"/>
            <a:ext cx="8817892" cy="1019137"/>
          </a:xfrm>
          <a:prstGeom prst="rect">
            <a:avLst/>
          </a:prstGeom>
        </p:spPr>
      </p:pic>
      <p:sp>
        <p:nvSpPr>
          <p:cNvPr id="8" name="Slide Number Placeholder 4">
            <a:extLst>
              <a:ext uri="{FF2B5EF4-FFF2-40B4-BE49-F238E27FC236}">
                <a16:creationId xmlns:a16="http://schemas.microsoft.com/office/drawing/2014/main" id="{20525CD5-AEFA-52D2-E6EF-E6A6FAA320C5}"/>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
        <p:nvSpPr>
          <p:cNvPr id="2" name="Title 1">
            <a:extLst>
              <a:ext uri="{FF2B5EF4-FFF2-40B4-BE49-F238E27FC236}">
                <a16:creationId xmlns:a16="http://schemas.microsoft.com/office/drawing/2014/main" id="{B7479C37-4503-A1FE-72B5-1DD8F2B17F79}"/>
              </a:ext>
            </a:extLst>
          </p:cNvPr>
          <p:cNvSpPr>
            <a:spLocks noGrp="1"/>
          </p:cNvSpPr>
          <p:nvPr>
            <p:ph type="title"/>
          </p:nvPr>
        </p:nvSpPr>
        <p:spPr>
          <a:xfrm>
            <a:off x="359975" y="2481477"/>
            <a:ext cx="9597486" cy="2164332"/>
          </a:xfrm>
        </p:spPr>
        <p:txBody>
          <a:bodyPr anchor="ctr"/>
          <a:lstStyle>
            <a:lvl1pPr>
              <a:defRPr sz="6000" b="1">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4659690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565D98-2C66-791A-E572-8B2C0F738F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788" y="1120381"/>
            <a:ext cx="3929061" cy="929865"/>
          </a:xfrm>
          <a:prstGeom prst="rect">
            <a:avLst/>
          </a:prstGeom>
        </p:spPr>
      </p:pic>
      <p:sp>
        <p:nvSpPr>
          <p:cNvPr id="3" name="Picture Placeholder 2"/>
          <p:cNvSpPr>
            <a:spLocks noGrp="1"/>
          </p:cNvSpPr>
          <p:nvPr>
            <p:ph type="pic" idx="1"/>
          </p:nvPr>
        </p:nvSpPr>
        <p:spPr>
          <a:xfrm>
            <a:off x="5183188" y="987425"/>
            <a:ext cx="6172200" cy="4873625"/>
          </a:xfrm>
        </p:spPr>
        <p:txBody>
          <a:bodyPr/>
          <a:lstStyle>
            <a:lvl1pPr marL="0" indent="0">
              <a:lnSpc>
                <a:spcPct val="100000"/>
              </a:lnSpc>
              <a:spcBef>
                <a:spcPts val="0"/>
              </a:spcBef>
              <a:spcAft>
                <a:spcPts val="300"/>
              </a:spcAft>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spcBef>
                <a:spcPts val="0"/>
              </a:spcBef>
              <a:spcAft>
                <a:spcPts val="300"/>
              </a:spcAft>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a16="http://schemas.microsoft.com/office/drawing/2014/main" id="{C33A95E2-8006-28BC-55A1-B31B47857120}"/>
              </a:ext>
            </a:extLst>
          </p:cNvPr>
          <p:cNvSpPr>
            <a:spLocks noGrp="1"/>
          </p:cNvSpPr>
          <p:nvPr>
            <p:ph type="title"/>
          </p:nvPr>
        </p:nvSpPr>
        <p:spPr>
          <a:xfrm>
            <a:off x="839788" y="1120382"/>
            <a:ext cx="3929061" cy="937018"/>
          </a:xfrm>
        </p:spPr>
        <p:txBody>
          <a:bodyPr anchor="b">
            <a:normAutofit/>
          </a:bodyPr>
          <a:lstStyle>
            <a:lvl1pPr>
              <a:defRPr sz="3200"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AA816CCB-43D4-B4BD-5E6D-07BCFD04CF24}"/>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60773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5E2258-C22F-C16B-EA02-8A097E32A3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Vertical Text Placeholder 2"/>
          <p:cNvSpPr>
            <a:spLocks noGrp="1"/>
          </p:cNvSpPr>
          <p:nvPr>
            <p:ph type="body" orient="vert" idx="1"/>
          </p:nvPr>
        </p:nvSpPr>
        <p:spPr>
          <a:xfrm>
            <a:off x="700178" y="1783927"/>
            <a:ext cx="8547339" cy="4351338"/>
          </a:xfrm>
        </p:spPr>
        <p:txBody>
          <a:bodyPr vert="eaVert"/>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91174BD6-41D3-7D76-D696-A1FAB3C851D7}"/>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C45B8815-A27A-63F7-763C-2D59D8362CBB}"/>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22284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8F63C4-DB01-D4F3-D033-F744AD272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359457" y="2350388"/>
            <a:ext cx="5545021" cy="1574496"/>
          </a:xfrm>
          <a:prstGeom prst="rect">
            <a:avLst/>
          </a:prstGeom>
        </p:spPr>
      </p:pic>
      <p:sp>
        <p:nvSpPr>
          <p:cNvPr id="3" name="Vertical Text Placeholder 2"/>
          <p:cNvSpPr>
            <a:spLocks noGrp="1"/>
          </p:cNvSpPr>
          <p:nvPr>
            <p:ph type="body" orient="vert" idx="1"/>
          </p:nvPr>
        </p:nvSpPr>
        <p:spPr>
          <a:xfrm>
            <a:off x="838200" y="365125"/>
            <a:ext cx="7734300" cy="5811838"/>
          </a:xfrm>
        </p:spPr>
        <p:txBody>
          <a:bodyPr vert="eaVert"/>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tical Title 1"/>
          <p:cNvSpPr>
            <a:spLocks noGrp="1"/>
          </p:cNvSpPr>
          <p:nvPr>
            <p:ph type="title" orient="vert"/>
          </p:nvPr>
        </p:nvSpPr>
        <p:spPr>
          <a:xfrm>
            <a:off x="9344720" y="365124"/>
            <a:ext cx="1574495" cy="5654675"/>
          </a:xfrm>
        </p:spPr>
        <p:txBody>
          <a:bodyPr vert="eaVert"/>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4" name="Slide Number Placeholder 4">
            <a:extLst>
              <a:ext uri="{FF2B5EF4-FFF2-40B4-BE49-F238E27FC236}">
                <a16:creationId xmlns:a16="http://schemas.microsoft.com/office/drawing/2014/main" id="{E569830F-78B9-8646-F2B3-0B507957FC08}"/>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51693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16A6A8-F2BB-D86D-F1D9-4C268837B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5" name="Slide Number Placeholder 4"/>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
        <p:nvSpPr>
          <p:cNvPr id="2" name="Title 1"/>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9891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F7D77A-6F63-AF17-A5AF-CBB6A1D64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Content Placeholder 2"/>
          <p:cNvSpPr>
            <a:spLocks noGrp="1"/>
          </p:cNvSpPr>
          <p:nvPr>
            <p:ph idx="1"/>
          </p:nvPr>
        </p:nvSpPr>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a:extLst>
              <a:ext uri="{FF2B5EF4-FFF2-40B4-BE49-F238E27FC236}">
                <a16:creationId xmlns:a16="http://schemas.microsoft.com/office/drawing/2014/main" id="{9D0D7F20-52A0-07F0-98D1-7384FD965BA2}"/>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609E9044-E644-60A0-2ABC-3AA2AEA14E64}"/>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2601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398143"/>
            <a:ext cx="9597486" cy="2164332"/>
          </a:xfrm>
        </p:spPr>
        <p:txBody>
          <a:bodyPr anchor="ctr"/>
          <a:lstStyle>
            <a:lvl1pPr>
              <a:defRPr sz="6000" b="1">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Slide Number Placeholder 4">
            <a:extLst>
              <a:ext uri="{FF2B5EF4-FFF2-40B4-BE49-F238E27FC236}">
                <a16:creationId xmlns:a16="http://schemas.microsoft.com/office/drawing/2014/main" id="{2D0E64F0-F8C6-09F0-0E19-4E2905DEE0C7}"/>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pic>
        <p:nvPicPr>
          <p:cNvPr id="5" name="Picture 4" descr="A close up of a logo&#10;&#10;Description automatically generated">
            <a:extLst>
              <a:ext uri="{FF2B5EF4-FFF2-40B4-BE49-F238E27FC236}">
                <a16:creationId xmlns:a16="http://schemas.microsoft.com/office/drawing/2014/main" id="{186ACDE2-4E19-17B7-EA17-DA8AE00C8D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75" y="498952"/>
            <a:ext cx="11345945" cy="1657786"/>
          </a:xfrm>
          <a:prstGeom prst="rect">
            <a:avLst/>
          </a:prstGeom>
        </p:spPr>
      </p:pic>
    </p:spTree>
    <p:extLst>
      <p:ext uri="{BB962C8B-B14F-4D97-AF65-F5344CB8AC3E}">
        <p14:creationId xmlns:p14="http://schemas.microsoft.com/office/powerpoint/2010/main" val="89378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FDD8EE-328E-29E8-E24D-24B9D9EB7C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Content Placeholder 2"/>
          <p:cNvSpPr>
            <a:spLocks noGrp="1"/>
          </p:cNvSpPr>
          <p:nvPr>
            <p:ph sz="half" idx="1"/>
          </p:nvPr>
        </p:nvSpPr>
        <p:spPr>
          <a:xfrm>
            <a:off x="838200" y="1825625"/>
            <a:ext cx="4303143" cy="435133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300932" y="1825625"/>
            <a:ext cx="4303143" cy="435133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B7CB3393-3573-BCBE-2B0E-E6E46DB04FF0}"/>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6" name="Slide Number Placeholder 4">
            <a:extLst>
              <a:ext uri="{FF2B5EF4-FFF2-40B4-BE49-F238E27FC236}">
                <a16:creationId xmlns:a16="http://schemas.microsoft.com/office/drawing/2014/main" id="{7C30B03B-7AE0-7B43-25A5-54FDCFD4BD93}"/>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5842914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4442293" cy="823912"/>
          </a:xfrm>
        </p:spPr>
        <p:txBody>
          <a:bodyPr anchor="t">
            <a:normAutofit/>
          </a:bodyPr>
          <a:lstStyle>
            <a:lvl1pPr marL="0" indent="0">
              <a:lnSpc>
                <a:spcPct val="100000"/>
              </a:lnSpc>
              <a:spcAft>
                <a:spcPts val="300"/>
              </a:spcAft>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4442293" cy="368458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FC5C07F4-9760-AB9E-7BAF-BB47F77E61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5" name="Text Placeholder 4"/>
          <p:cNvSpPr>
            <a:spLocks noGrp="1"/>
          </p:cNvSpPr>
          <p:nvPr>
            <p:ph type="body" sz="quarter" idx="3"/>
          </p:nvPr>
        </p:nvSpPr>
        <p:spPr>
          <a:xfrm>
            <a:off x="5430328" y="1681163"/>
            <a:ext cx="4464170" cy="823912"/>
          </a:xfrm>
        </p:spPr>
        <p:txBody>
          <a:bodyPr anchor="t">
            <a:normAutofit/>
          </a:bodyPr>
          <a:lstStyle>
            <a:lvl1pPr marL="0" indent="0">
              <a:lnSpc>
                <a:spcPct val="100000"/>
              </a:lnSpc>
              <a:spcAft>
                <a:spcPts val="300"/>
              </a:spcAft>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0328" y="2505075"/>
            <a:ext cx="4464170" cy="3684588"/>
          </a:xfrm>
        </p:spPr>
        <p:txBody>
          <a:bodyPr/>
          <a:lstStyle>
            <a:lvl1pPr>
              <a:lnSpc>
                <a:spcPct val="100000"/>
              </a:lnSpc>
              <a:spcAft>
                <a:spcPts val="300"/>
              </a:spcAft>
              <a:defRPr>
                <a:latin typeface="+mj-lt"/>
              </a:defRPr>
            </a:lvl1pPr>
            <a:lvl2pPr>
              <a:lnSpc>
                <a:spcPct val="100000"/>
              </a:lnSpc>
              <a:spcAft>
                <a:spcPts val="300"/>
              </a:spcAft>
              <a:defRPr>
                <a:latin typeface="+mj-lt"/>
              </a:defRPr>
            </a:lvl2pPr>
            <a:lvl3pPr>
              <a:lnSpc>
                <a:spcPct val="100000"/>
              </a:lnSpc>
              <a:spcAft>
                <a:spcPts val="300"/>
              </a:spcAft>
              <a:defRPr>
                <a:latin typeface="+mj-lt"/>
              </a:defRPr>
            </a:lvl3pPr>
            <a:lvl4pPr>
              <a:lnSpc>
                <a:spcPct val="100000"/>
              </a:lnSpc>
              <a:spcAft>
                <a:spcPts val="300"/>
              </a:spcAft>
              <a:defRPr>
                <a:latin typeface="+mj-lt"/>
              </a:defRPr>
            </a:lvl4pPr>
            <a:lvl5pPr>
              <a:lnSpc>
                <a:spcPct val="100000"/>
              </a:lnSpc>
              <a:spcAft>
                <a:spcPts val="300"/>
              </a:spcAft>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a:extLst>
              <a:ext uri="{FF2B5EF4-FFF2-40B4-BE49-F238E27FC236}">
                <a16:creationId xmlns:a16="http://schemas.microsoft.com/office/drawing/2014/main" id="{CFCFA880-5CD9-F8AE-0083-739DE78FCB2C}"/>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8" name="Slide Number Placeholder 4">
            <a:extLst>
              <a:ext uri="{FF2B5EF4-FFF2-40B4-BE49-F238E27FC236}">
                <a16:creationId xmlns:a16="http://schemas.microsoft.com/office/drawing/2014/main" id="{4748E8DC-122C-7C4A-983A-83D787E6F189}"/>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54696642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771B51-5BE8-24DE-03CA-75AED869FA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643" y="509194"/>
            <a:ext cx="9381909" cy="1037421"/>
          </a:xfrm>
          <a:prstGeom prst="rect">
            <a:avLst/>
          </a:prstGeom>
        </p:spPr>
      </p:pic>
      <p:sp>
        <p:nvSpPr>
          <p:cNvPr id="3" name="Title 1">
            <a:extLst>
              <a:ext uri="{FF2B5EF4-FFF2-40B4-BE49-F238E27FC236}">
                <a16:creationId xmlns:a16="http://schemas.microsoft.com/office/drawing/2014/main" id="{44751FE7-0C05-785D-2907-1A6A2257AF8F}"/>
              </a:ext>
            </a:extLst>
          </p:cNvPr>
          <p:cNvSpPr>
            <a:spLocks noGrp="1"/>
          </p:cNvSpPr>
          <p:nvPr>
            <p:ph type="title"/>
          </p:nvPr>
        </p:nvSpPr>
        <p:spPr>
          <a:xfrm>
            <a:off x="840147" y="615200"/>
            <a:ext cx="8926902" cy="859826"/>
          </a:xfrm>
        </p:spPr>
        <p:txBody>
          <a:bodyPr/>
          <a:lstStyle>
            <a:lvl1pPr>
              <a:defRPr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4" name="Slide Number Placeholder 4">
            <a:extLst>
              <a:ext uri="{FF2B5EF4-FFF2-40B4-BE49-F238E27FC236}">
                <a16:creationId xmlns:a16="http://schemas.microsoft.com/office/drawing/2014/main" id="{A63605C9-7934-B01F-0E23-C54C7EE25577}"/>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99307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6A28733-183A-4A0D-BEC3-458DC6526407}"/>
              </a:ext>
            </a:extLst>
          </p:cNvPr>
          <p:cNvSpPr/>
          <p:nvPr userDrawn="1"/>
        </p:nvSpPr>
        <p:spPr>
          <a:xfrm>
            <a:off x="278831" y="4665644"/>
            <a:ext cx="1591060" cy="1591060"/>
          </a:xfrm>
          <a:prstGeom prst="ellipse">
            <a:avLst/>
          </a:prstGeom>
          <a:solidFill>
            <a:srgbClr val="B534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C6D1DA8-AC0C-47FD-BEAE-24C06245D1BC}"/>
              </a:ext>
            </a:extLst>
          </p:cNvPr>
          <p:cNvSpPr/>
          <p:nvPr userDrawn="1"/>
        </p:nvSpPr>
        <p:spPr>
          <a:xfrm>
            <a:off x="278831" y="4042500"/>
            <a:ext cx="397533" cy="397533"/>
          </a:xfrm>
          <a:prstGeom prst="ellipse">
            <a:avLst/>
          </a:prstGeom>
          <a:solidFill>
            <a:srgbClr val="1289A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41302FB2-BB54-4A76-A988-B6FAABE3938E}"/>
              </a:ext>
            </a:extLst>
          </p:cNvPr>
          <p:cNvSpPr/>
          <p:nvPr userDrawn="1"/>
        </p:nvSpPr>
        <p:spPr>
          <a:xfrm>
            <a:off x="1574610" y="5354275"/>
            <a:ext cx="854650" cy="854650"/>
          </a:xfrm>
          <a:prstGeom prst="ellipse">
            <a:avLst/>
          </a:prstGeom>
          <a:solidFill>
            <a:srgbClr val="F79F1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4">
            <a:extLst>
              <a:ext uri="{FF2B5EF4-FFF2-40B4-BE49-F238E27FC236}">
                <a16:creationId xmlns:a16="http://schemas.microsoft.com/office/drawing/2014/main" id="{F8D717A5-C0B2-37A5-79B5-A8D61BD90CD2}"/>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123988318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12CB6-2F86-C31D-4B41-5345BC1A1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788" y="1120381"/>
            <a:ext cx="3929061" cy="929865"/>
          </a:xfrm>
          <a:prstGeom prst="rect">
            <a:avLst/>
          </a:prstGeom>
        </p:spPr>
      </p:pic>
      <p:sp>
        <p:nvSpPr>
          <p:cNvPr id="3" name="Content Placeholder 2"/>
          <p:cNvSpPr>
            <a:spLocks noGrp="1"/>
          </p:cNvSpPr>
          <p:nvPr>
            <p:ph idx="1"/>
          </p:nvPr>
        </p:nvSpPr>
        <p:spPr>
          <a:xfrm>
            <a:off x="5183188" y="987425"/>
            <a:ext cx="5487687" cy="4873625"/>
          </a:xfrm>
        </p:spPr>
        <p:txBody>
          <a:bodyPr/>
          <a:lstStyle>
            <a:lvl1pPr>
              <a:lnSpc>
                <a:spcPct val="100000"/>
              </a:lnSpc>
              <a:spcAft>
                <a:spcPts val="300"/>
              </a:spcAft>
              <a:defRPr sz="3200">
                <a:latin typeface="+mj-lt"/>
              </a:defRPr>
            </a:lvl1pPr>
            <a:lvl2pPr>
              <a:lnSpc>
                <a:spcPct val="100000"/>
              </a:lnSpc>
              <a:spcAft>
                <a:spcPts val="300"/>
              </a:spcAft>
              <a:defRPr sz="2800">
                <a:latin typeface="+mj-lt"/>
              </a:defRPr>
            </a:lvl2pPr>
            <a:lvl3pPr>
              <a:lnSpc>
                <a:spcPct val="100000"/>
              </a:lnSpc>
              <a:spcAft>
                <a:spcPts val="300"/>
              </a:spcAft>
              <a:defRPr sz="2400">
                <a:latin typeface="+mj-lt"/>
              </a:defRPr>
            </a:lvl3pPr>
            <a:lvl4pPr>
              <a:lnSpc>
                <a:spcPct val="100000"/>
              </a:lnSpc>
              <a:spcAft>
                <a:spcPts val="300"/>
              </a:spcAft>
              <a:defRPr sz="2000">
                <a:latin typeface="+mj-lt"/>
              </a:defRPr>
            </a:lvl4pPr>
            <a:lvl5pPr>
              <a:lnSpc>
                <a:spcPct val="100000"/>
              </a:lnSpc>
              <a:spcAft>
                <a:spcPts val="300"/>
              </a:spcAft>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spcAft>
                <a:spcPts val="300"/>
              </a:spcAft>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6612" y="1120382"/>
            <a:ext cx="3932237" cy="937018"/>
          </a:xfrm>
        </p:spPr>
        <p:txBody>
          <a:bodyPr anchor="b">
            <a:normAutofit/>
          </a:bodyPr>
          <a:lstStyle>
            <a:lvl1pPr>
              <a:defRPr sz="3200" b="1">
                <a:solidFill>
                  <a:schemeClr val="bg1"/>
                </a:solidFill>
                <a:latin typeface="Segoe UI Light" panose="020B0502040204020203" pitchFamily="34" charset="0"/>
                <a:cs typeface="Segoe UI Light" panose="020B0502040204020203" pitchFamily="34" charset="0"/>
              </a:defRPr>
            </a:lvl1p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13B887A3-A177-CD70-DD90-B66DB48CD428}"/>
              </a:ext>
            </a:extLst>
          </p:cNvPr>
          <p:cNvSpPr>
            <a:spLocks noGrp="1"/>
          </p:cNvSpPr>
          <p:nvPr>
            <p:ph type="sldNum" sz="quarter" idx="12"/>
          </p:nvPr>
        </p:nvSpPr>
        <p:spPr>
          <a:xfrm>
            <a:off x="104269" y="6428542"/>
            <a:ext cx="2743200" cy="365125"/>
          </a:xfrm>
        </p:spPr>
        <p:txBody>
          <a:bodyPr/>
          <a:lstStyle>
            <a:lvl1pPr algn="l">
              <a:defRPr>
                <a:solidFill>
                  <a:schemeClr val="bg1">
                    <a:lumMod val="50000"/>
                  </a:schemeClr>
                </a:solidFill>
              </a:defRPr>
            </a:lvl1pPr>
          </a:lstStyle>
          <a:p>
            <a:fld id="{2BD75C19-2995-448E-B6BE-745C9802F51A}" type="slidenum">
              <a:rPr lang="en-GB" smtClean="0"/>
              <a:pPr/>
              <a:t>‹#›</a:t>
            </a:fld>
            <a:endParaRPr lang="en-GB" dirty="0"/>
          </a:p>
        </p:txBody>
      </p:sp>
    </p:spTree>
    <p:extLst>
      <p:ext uri="{BB962C8B-B14F-4D97-AF65-F5344CB8AC3E}">
        <p14:creationId xmlns:p14="http://schemas.microsoft.com/office/powerpoint/2010/main" val="3846731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7" name="Rectangle 6"/>
          <p:cNvSpPr/>
          <p:nvPr userDrawn="1"/>
        </p:nvSpPr>
        <p:spPr>
          <a:xfrm>
            <a:off x="0" y="6356350"/>
            <a:ext cx="12192000" cy="501650"/>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4"/>
          </p:nvPr>
        </p:nvSpPr>
        <p:spPr>
          <a:xfrm>
            <a:off x="0" y="6424612"/>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2BD75C19-2995-448E-B6BE-745C9802F51A}" type="slidenum">
              <a:rPr lang="en-GB" smtClean="0"/>
              <a:pPr/>
              <a:t>‹#›</a:t>
            </a:fld>
            <a:endParaRPr lang="en-GB" dirty="0"/>
          </a:p>
        </p:txBody>
      </p:sp>
      <p:pic>
        <p:nvPicPr>
          <p:cNvPr id="8" name="Picture 7" descr="A colorful circles and lines&#10;&#10;Description automatically generated with medium confidence">
            <a:extLst>
              <a:ext uri="{FF2B5EF4-FFF2-40B4-BE49-F238E27FC236}">
                <a16:creationId xmlns:a16="http://schemas.microsoft.com/office/drawing/2014/main" id="{0C69AA66-B1C6-9056-1ECA-69012404EDE3}"/>
              </a:ext>
            </a:extLst>
          </p:cNvPr>
          <p:cNvPicPr>
            <a:picLocks noChangeAspect="1"/>
          </p:cNvPicPr>
          <p:nvPr userDrawn="1"/>
        </p:nvPicPr>
        <p:blipFill rotWithShape="1">
          <a:blip r:embed="rId14">
            <a:alphaModFix amt="35000"/>
            <a:extLst>
              <a:ext uri="{28A0092B-C50C-407E-A947-70E740481C1C}">
                <a14:useLocalDpi xmlns:a14="http://schemas.microsoft.com/office/drawing/2010/main" val="0"/>
              </a:ext>
            </a:extLst>
          </a:blip>
          <a:srcRect r="46606" b="37017"/>
          <a:stretch/>
        </p:blipFill>
        <p:spPr>
          <a:xfrm>
            <a:off x="9531091" y="4041741"/>
            <a:ext cx="2660909" cy="2816259"/>
          </a:xfrm>
          <a:prstGeom prst="rect">
            <a:avLst/>
          </a:prstGeom>
        </p:spPr>
      </p:pic>
    </p:spTree>
    <p:extLst>
      <p:ext uri="{BB962C8B-B14F-4D97-AF65-F5344CB8AC3E}">
        <p14:creationId xmlns:p14="http://schemas.microsoft.com/office/powerpoint/2010/main" val="2682196288"/>
      </p:ext>
    </p:extLst>
  </p:cSld>
  <p:clrMap bg1="lt1" tx1="dk1" bg2="lt2" tx2="dk2" accent1="accent1" accent2="accent2" accent3="accent3" accent4="accent4" accent5="accent5" accent6="accent6" hlink="hlink" folHlink="folHlink"/>
  <p:sldLayoutIdLst>
    <p:sldLayoutId id="2147484182" r:id="rId1"/>
    <p:sldLayoutId id="2147484193"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bbc.co.uk/videos/cd1p0z05103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hRAFPdDppzs?si=dYM5y_KwSgLc2vfi&amp;t=163"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txBox="1">
            <a:spLocks/>
          </p:cNvSpPr>
          <p:nvPr/>
        </p:nvSpPr>
        <p:spPr>
          <a:xfrm>
            <a:off x="7924800" y="642854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lide Number Placeholder 3">
            <a:extLst>
              <a:ext uri="{FF2B5EF4-FFF2-40B4-BE49-F238E27FC236}">
                <a16:creationId xmlns:a16="http://schemas.microsoft.com/office/drawing/2014/main" id="{9D3E95A0-CE84-C59D-3DA9-DD39247E6086}"/>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a:t>
            </a:fld>
            <a:endParaRPr lang="en-GB" dirty="0">
              <a:latin typeface="Segoe UI Light" panose="020B0502040204020203" pitchFamily="34" charset="0"/>
              <a:cs typeface="Segoe UI Light" panose="020B0502040204020203" pitchFamily="34" charset="0"/>
            </a:endParaRPr>
          </a:p>
        </p:txBody>
      </p:sp>
      <p:sp>
        <p:nvSpPr>
          <p:cNvPr id="2" name="Title 1">
            <a:extLst>
              <a:ext uri="{FF2B5EF4-FFF2-40B4-BE49-F238E27FC236}">
                <a16:creationId xmlns:a16="http://schemas.microsoft.com/office/drawing/2014/main" id="{A48F7BE8-C526-4525-22D1-87DFB413F96B}"/>
              </a:ext>
            </a:extLst>
          </p:cNvPr>
          <p:cNvSpPr txBox="1">
            <a:spLocks/>
          </p:cNvSpPr>
          <p:nvPr/>
        </p:nvSpPr>
        <p:spPr>
          <a:xfrm>
            <a:off x="385864" y="2490281"/>
            <a:ext cx="10447236" cy="23484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1800"/>
              </a:spcAft>
              <a:buClrTx/>
              <a:buSzTx/>
              <a:buFontTx/>
              <a:buNone/>
              <a:tabLst/>
              <a:defRPr/>
            </a:pPr>
            <a:r>
              <a:rPr lang="en-GB" sz="6000" b="1" dirty="0">
                <a:solidFill>
                  <a:prstClr val="black"/>
                </a:solidFill>
                <a:latin typeface="Segoe UI Light" panose="020B0502040204020203" pitchFamily="34" charset="0"/>
                <a:cs typeface="Segoe UI Light" panose="020B0502040204020203" pitchFamily="34" charset="0"/>
              </a:rPr>
              <a:t>Physics Tutorial 3</a:t>
            </a:r>
          </a:p>
          <a:p>
            <a:pPr marL="0" marR="0" lvl="0" indent="0" defTabSz="914400" rtl="0" eaLnBrk="1" fontAlgn="auto" latinLnBrk="0" hangingPunct="1">
              <a:lnSpc>
                <a:spcPct val="100000"/>
              </a:lnSpc>
              <a:spcBef>
                <a:spcPct val="0"/>
              </a:spcBef>
              <a:spcAft>
                <a:spcPts val="1800"/>
              </a:spcAft>
              <a:buClrTx/>
              <a:buSzTx/>
              <a:buFontTx/>
              <a:buNone/>
              <a:tabLst/>
              <a:defRPr/>
            </a:pPr>
            <a:r>
              <a:rPr lang="en-GB" sz="4800" i="1" dirty="0">
                <a:solidFill>
                  <a:prstClr val="black"/>
                </a:solidFill>
                <a:latin typeface="Segoe UI Light" panose="020B0502040204020203" pitchFamily="34" charset="0"/>
                <a:cs typeface="Segoe UI Light" panose="020B0502040204020203" pitchFamily="34" charset="0"/>
              </a:rPr>
              <a:t>Analysing Like a Physicist</a:t>
            </a:r>
            <a:endParaRPr kumimoji="0" lang="en-GB" sz="1800" i="1"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63569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3: Sig Fig Precision</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5" name="Picture 4">
            <a:extLst>
              <a:ext uri="{FF2B5EF4-FFF2-40B4-BE49-F238E27FC236}">
                <a16:creationId xmlns:a16="http://schemas.microsoft.com/office/drawing/2014/main" id="{1EC582D9-C793-7F94-FD52-4727E245D33A}"/>
              </a:ext>
            </a:extLst>
          </p:cNvPr>
          <p:cNvPicPr>
            <a:picLocks noChangeAspect="1"/>
          </p:cNvPicPr>
          <p:nvPr/>
        </p:nvPicPr>
        <p:blipFill>
          <a:blip r:embed="rId2"/>
          <a:srcRect r="95000" b="50000"/>
          <a:stretch/>
        </p:blipFill>
        <p:spPr>
          <a:xfrm>
            <a:off x="181938" y="1825359"/>
            <a:ext cx="609600" cy="830625"/>
          </a:xfrm>
          <a:prstGeom prst="rect">
            <a:avLst/>
          </a:prstGeom>
        </p:spPr>
      </p:pic>
      <p:pic>
        <p:nvPicPr>
          <p:cNvPr id="6" name="Picture 5">
            <a:extLst>
              <a:ext uri="{FF2B5EF4-FFF2-40B4-BE49-F238E27FC236}">
                <a16:creationId xmlns:a16="http://schemas.microsoft.com/office/drawing/2014/main" id="{F351B2CC-D53C-156A-9018-128E9DB760C9}"/>
              </a:ext>
            </a:extLst>
          </p:cNvPr>
          <p:cNvPicPr>
            <a:picLocks noChangeAspect="1"/>
          </p:cNvPicPr>
          <p:nvPr/>
        </p:nvPicPr>
        <p:blipFill>
          <a:blip r:embed="rId2"/>
          <a:srcRect l="547" t="48242" r="95000"/>
          <a:stretch/>
        </p:blipFill>
        <p:spPr>
          <a:xfrm>
            <a:off x="181938" y="3242524"/>
            <a:ext cx="542925" cy="859826"/>
          </a:xfrm>
          <a:prstGeom prst="rect">
            <a:avLst/>
          </a:prstGeom>
        </p:spPr>
      </p:pic>
      <p:sp>
        <p:nvSpPr>
          <p:cNvPr id="8" name="Content Placeholder 5">
            <a:extLst>
              <a:ext uri="{FF2B5EF4-FFF2-40B4-BE49-F238E27FC236}">
                <a16:creationId xmlns:a16="http://schemas.microsoft.com/office/drawing/2014/main" id="{7713DEEF-D8BE-32EC-0D2A-A0ED5DD8F843}"/>
              </a:ext>
            </a:extLst>
          </p:cNvPr>
          <p:cNvSpPr txBox="1">
            <a:spLocks/>
          </p:cNvSpPr>
          <p:nvPr/>
        </p:nvSpPr>
        <p:spPr>
          <a:xfrm>
            <a:off x="929651" y="1940137"/>
            <a:ext cx="9023974" cy="5173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400" dirty="0">
                <a:latin typeface="Segoe UI Light" panose="020B0502040204020203" pitchFamily="34" charset="0"/>
                <a:cs typeface="Segoe UI Light" panose="020B0502040204020203" pitchFamily="34" charset="0"/>
              </a:rPr>
              <a:t>Assumed absolute uncertainty is ± the final significant figure, so:</a:t>
            </a:r>
            <a:endParaRPr lang="en-GB" sz="2400" b="1" dirty="0">
              <a:latin typeface="Segoe UI Light" panose="020B0502040204020203" pitchFamily="34" charset="0"/>
              <a:cs typeface="Segoe UI Light" panose="020B0502040204020203" pitchFamily="34" charset="0"/>
            </a:endParaRPr>
          </a:p>
        </p:txBody>
      </p:sp>
      <p:sp>
        <p:nvSpPr>
          <p:cNvPr id="9" name="Content Placeholder 5">
            <a:extLst>
              <a:ext uri="{FF2B5EF4-FFF2-40B4-BE49-F238E27FC236}">
                <a16:creationId xmlns:a16="http://schemas.microsoft.com/office/drawing/2014/main" id="{8DD4579A-7D13-04F8-94A8-9E869B07C1FA}"/>
              </a:ext>
            </a:extLst>
          </p:cNvPr>
          <p:cNvSpPr txBox="1">
            <a:spLocks/>
          </p:cNvSpPr>
          <p:nvPr/>
        </p:nvSpPr>
        <p:spPr>
          <a:xfrm>
            <a:off x="8061013" y="2275144"/>
            <a:ext cx="3785224" cy="79220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4400" b="1" dirty="0"/>
              <a:t>A = 1093.6 ± 0.1</a:t>
            </a:r>
            <a:endParaRPr lang="en-GB" sz="4000" b="1" dirty="0">
              <a:latin typeface="Segoe UI Light" panose="020B0502040204020203" pitchFamily="34" charset="0"/>
              <a:cs typeface="Segoe UI Light" panose="020B0502040204020203" pitchFamily="34" charset="0"/>
            </a:endParaRPr>
          </a:p>
        </p:txBody>
      </p:sp>
      <p:sp>
        <p:nvSpPr>
          <p:cNvPr id="10" name="Content Placeholder 5">
            <a:extLst>
              <a:ext uri="{FF2B5EF4-FFF2-40B4-BE49-F238E27FC236}">
                <a16:creationId xmlns:a16="http://schemas.microsoft.com/office/drawing/2014/main" id="{2230C0C1-2A47-DBEC-E23F-88BE680166E7}"/>
              </a:ext>
            </a:extLst>
          </p:cNvPr>
          <p:cNvSpPr txBox="1">
            <a:spLocks/>
          </p:cNvSpPr>
          <p:nvPr/>
        </p:nvSpPr>
        <p:spPr>
          <a:xfrm>
            <a:off x="929651" y="3242464"/>
            <a:ext cx="9023974" cy="99616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400" dirty="0">
                <a:latin typeface="Segoe UI Light" panose="020B0502040204020203" pitchFamily="34" charset="0"/>
                <a:cs typeface="Segoe UI Light" panose="020B0502040204020203" pitchFamily="34" charset="0"/>
              </a:rPr>
              <a:t>0.1% of 299792458 = 299792.458. Making sure it’s to the right number of sig figs, the absolute uncertainty is:</a:t>
            </a:r>
            <a:endParaRPr lang="en-GB" sz="2400" b="1" dirty="0">
              <a:latin typeface="Segoe UI Light" panose="020B0502040204020203" pitchFamily="34" charset="0"/>
              <a:cs typeface="Segoe UI Light" panose="020B0502040204020203" pitchFamily="34" charset="0"/>
            </a:endParaRPr>
          </a:p>
        </p:txBody>
      </p:sp>
      <p:sp>
        <p:nvSpPr>
          <p:cNvPr id="11" name="Content Placeholder 5">
            <a:extLst>
              <a:ext uri="{FF2B5EF4-FFF2-40B4-BE49-F238E27FC236}">
                <a16:creationId xmlns:a16="http://schemas.microsoft.com/office/drawing/2014/main" id="{4630C754-1CFC-D5F6-3A94-9765C8429872}"/>
              </a:ext>
            </a:extLst>
          </p:cNvPr>
          <p:cNvSpPr txBox="1">
            <a:spLocks/>
          </p:cNvSpPr>
          <p:nvPr/>
        </p:nvSpPr>
        <p:spPr>
          <a:xfrm>
            <a:off x="7079938" y="3753633"/>
            <a:ext cx="2397437" cy="79220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4400" b="1" dirty="0"/>
              <a:t>± 299792</a:t>
            </a:r>
            <a:endParaRPr lang="en-GB" sz="4000" b="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56255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4: Experiments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grpSp>
        <p:nvGrpSpPr>
          <p:cNvPr id="22" name="Group 21">
            <a:extLst>
              <a:ext uri="{FF2B5EF4-FFF2-40B4-BE49-F238E27FC236}">
                <a16:creationId xmlns:a16="http://schemas.microsoft.com/office/drawing/2014/main" id="{E6292F06-37AB-D85B-4CDD-CF069144C9AB}"/>
              </a:ext>
            </a:extLst>
          </p:cNvPr>
          <p:cNvGrpSpPr/>
          <p:nvPr/>
        </p:nvGrpSpPr>
        <p:grpSpPr>
          <a:xfrm>
            <a:off x="804024" y="1642605"/>
            <a:ext cx="4352437" cy="1828097"/>
            <a:chOff x="804024" y="1642605"/>
            <a:chExt cx="4352437" cy="1828097"/>
          </a:xfrm>
        </p:grpSpPr>
        <p:pic>
          <p:nvPicPr>
            <p:cNvPr id="7" name="Picture 6">
              <a:extLst>
                <a:ext uri="{FF2B5EF4-FFF2-40B4-BE49-F238E27FC236}">
                  <a16:creationId xmlns:a16="http://schemas.microsoft.com/office/drawing/2014/main" id="{B6D8650E-84E4-E5D0-B5F7-638239525B61}"/>
                </a:ext>
              </a:extLst>
            </p:cNvPr>
            <p:cNvPicPr>
              <a:picLocks noChangeAspect="1"/>
            </p:cNvPicPr>
            <p:nvPr/>
          </p:nvPicPr>
          <p:blipFill>
            <a:blip r:embed="rId2"/>
            <a:srcRect r="67249" b="56543"/>
            <a:stretch/>
          </p:blipFill>
          <p:spPr>
            <a:xfrm>
              <a:off x="804025" y="1642605"/>
              <a:ext cx="2617906" cy="810959"/>
            </a:xfrm>
            <a:prstGeom prst="rect">
              <a:avLst/>
            </a:prstGeom>
          </p:spPr>
        </p:pic>
        <p:pic>
          <p:nvPicPr>
            <p:cNvPr id="12" name="Picture 11">
              <a:extLst>
                <a:ext uri="{FF2B5EF4-FFF2-40B4-BE49-F238E27FC236}">
                  <a16:creationId xmlns:a16="http://schemas.microsoft.com/office/drawing/2014/main" id="{4A1A4CD9-4095-665B-8A38-D85CA2644211}"/>
                </a:ext>
              </a:extLst>
            </p:cNvPr>
            <p:cNvPicPr>
              <a:picLocks noChangeAspect="1"/>
            </p:cNvPicPr>
            <p:nvPr/>
          </p:nvPicPr>
          <p:blipFill>
            <a:blip r:embed="rId2"/>
            <a:srcRect t="42093" r="47863" b="5716"/>
            <a:stretch/>
          </p:blipFill>
          <p:spPr>
            <a:xfrm>
              <a:off x="804024" y="2453564"/>
              <a:ext cx="4352437" cy="1017138"/>
            </a:xfrm>
            <a:prstGeom prst="rect">
              <a:avLst/>
            </a:prstGeom>
          </p:spPr>
        </p:pic>
      </p:grpSp>
      <p:pic>
        <p:nvPicPr>
          <p:cNvPr id="15" name="Picture 14">
            <a:extLst>
              <a:ext uri="{FF2B5EF4-FFF2-40B4-BE49-F238E27FC236}">
                <a16:creationId xmlns:a16="http://schemas.microsoft.com/office/drawing/2014/main" id="{4E0A37C9-AF0F-F0F5-EDD2-769BF2C9F010}"/>
              </a:ext>
            </a:extLst>
          </p:cNvPr>
          <p:cNvPicPr>
            <a:picLocks noChangeAspect="1"/>
          </p:cNvPicPr>
          <p:nvPr/>
        </p:nvPicPr>
        <p:blipFill>
          <a:blip r:embed="rId3"/>
          <a:srcRect r="95000" b="50000"/>
          <a:stretch/>
        </p:blipFill>
        <p:spPr>
          <a:xfrm>
            <a:off x="152400" y="1728065"/>
            <a:ext cx="609600" cy="830625"/>
          </a:xfrm>
          <a:prstGeom prst="rect">
            <a:avLst/>
          </a:prstGeom>
        </p:spPr>
      </p:pic>
      <p:pic>
        <p:nvPicPr>
          <p:cNvPr id="16" name="Picture 15">
            <a:extLst>
              <a:ext uri="{FF2B5EF4-FFF2-40B4-BE49-F238E27FC236}">
                <a16:creationId xmlns:a16="http://schemas.microsoft.com/office/drawing/2014/main" id="{4BB331D6-E83B-3546-6259-3AB4284009C6}"/>
              </a:ext>
            </a:extLst>
          </p:cNvPr>
          <p:cNvPicPr>
            <a:picLocks noChangeAspect="1"/>
          </p:cNvPicPr>
          <p:nvPr/>
        </p:nvPicPr>
        <p:blipFill>
          <a:blip r:embed="rId3"/>
          <a:srcRect l="547" t="48242" r="95000"/>
          <a:stretch/>
        </p:blipFill>
        <p:spPr>
          <a:xfrm>
            <a:off x="152400" y="3629678"/>
            <a:ext cx="542925" cy="859826"/>
          </a:xfrm>
          <a:prstGeom prst="rect">
            <a:avLst/>
          </a:prstGeom>
        </p:spPr>
      </p:pic>
      <p:pic>
        <p:nvPicPr>
          <p:cNvPr id="8" name="Picture 7">
            <a:extLst>
              <a:ext uri="{FF2B5EF4-FFF2-40B4-BE49-F238E27FC236}">
                <a16:creationId xmlns:a16="http://schemas.microsoft.com/office/drawing/2014/main" id="{956B8D07-11A5-C384-4C7C-F93348FCA0B3}"/>
              </a:ext>
            </a:extLst>
          </p:cNvPr>
          <p:cNvPicPr>
            <a:picLocks noChangeAspect="1"/>
          </p:cNvPicPr>
          <p:nvPr/>
        </p:nvPicPr>
        <p:blipFill>
          <a:blip r:embed="rId4"/>
          <a:srcRect r="9892" b="65319"/>
          <a:stretch/>
        </p:blipFill>
        <p:spPr>
          <a:xfrm>
            <a:off x="844494" y="3658880"/>
            <a:ext cx="6904340" cy="896118"/>
          </a:xfrm>
          <a:prstGeom prst="rect">
            <a:avLst/>
          </a:prstGeom>
        </p:spPr>
      </p:pic>
      <p:grpSp>
        <p:nvGrpSpPr>
          <p:cNvPr id="23" name="Group 22">
            <a:extLst>
              <a:ext uri="{FF2B5EF4-FFF2-40B4-BE49-F238E27FC236}">
                <a16:creationId xmlns:a16="http://schemas.microsoft.com/office/drawing/2014/main" id="{55DA532C-542C-6909-3C52-DBFECC2B4F14}"/>
              </a:ext>
            </a:extLst>
          </p:cNvPr>
          <p:cNvGrpSpPr/>
          <p:nvPr/>
        </p:nvGrpSpPr>
        <p:grpSpPr>
          <a:xfrm>
            <a:off x="5427533" y="1642606"/>
            <a:ext cx="4102330" cy="1857500"/>
            <a:chOff x="5427533" y="1642606"/>
            <a:chExt cx="4102330" cy="1857500"/>
          </a:xfrm>
        </p:grpSpPr>
        <p:pic>
          <p:nvPicPr>
            <p:cNvPr id="9" name="Picture 8">
              <a:extLst>
                <a:ext uri="{FF2B5EF4-FFF2-40B4-BE49-F238E27FC236}">
                  <a16:creationId xmlns:a16="http://schemas.microsoft.com/office/drawing/2014/main" id="{6864929D-8F47-DA51-5B18-4EA7C1892DC2}"/>
                </a:ext>
              </a:extLst>
            </p:cNvPr>
            <p:cNvPicPr>
              <a:picLocks noChangeAspect="1"/>
            </p:cNvPicPr>
            <p:nvPr/>
          </p:nvPicPr>
          <p:blipFill>
            <a:blip r:embed="rId2"/>
            <a:srcRect l="52239" t="42093" b="5716"/>
            <a:stretch/>
          </p:blipFill>
          <p:spPr>
            <a:xfrm>
              <a:off x="5427533" y="2453564"/>
              <a:ext cx="4102330" cy="1046542"/>
            </a:xfrm>
            <a:prstGeom prst="rect">
              <a:avLst/>
            </a:prstGeom>
          </p:spPr>
        </p:pic>
        <p:pic>
          <p:nvPicPr>
            <p:cNvPr id="10" name="Picture 9">
              <a:extLst>
                <a:ext uri="{FF2B5EF4-FFF2-40B4-BE49-F238E27FC236}">
                  <a16:creationId xmlns:a16="http://schemas.microsoft.com/office/drawing/2014/main" id="{3C0398BA-ADC0-B12E-4554-87B6C1965288}"/>
                </a:ext>
              </a:extLst>
            </p:cNvPr>
            <p:cNvPicPr>
              <a:picLocks noChangeAspect="1"/>
            </p:cNvPicPr>
            <p:nvPr/>
          </p:nvPicPr>
          <p:blipFill>
            <a:blip r:embed="rId2"/>
            <a:srcRect l="51525" r="17763" b="56543"/>
            <a:stretch/>
          </p:blipFill>
          <p:spPr>
            <a:xfrm>
              <a:off x="5482298" y="1642606"/>
              <a:ext cx="2454972" cy="810958"/>
            </a:xfrm>
            <a:prstGeom prst="rect">
              <a:avLst/>
            </a:prstGeom>
          </p:spPr>
        </p:pic>
      </p:grpSp>
      <p:grpSp>
        <p:nvGrpSpPr>
          <p:cNvPr id="21" name="Group 20">
            <a:extLst>
              <a:ext uri="{FF2B5EF4-FFF2-40B4-BE49-F238E27FC236}">
                <a16:creationId xmlns:a16="http://schemas.microsoft.com/office/drawing/2014/main" id="{193231CD-86B7-7F04-3995-B7888BCE86DD}"/>
              </a:ext>
            </a:extLst>
          </p:cNvPr>
          <p:cNvGrpSpPr/>
          <p:nvPr/>
        </p:nvGrpSpPr>
        <p:grpSpPr>
          <a:xfrm>
            <a:off x="844494" y="4554998"/>
            <a:ext cx="7662319" cy="915669"/>
            <a:chOff x="844494" y="4554998"/>
            <a:chExt cx="7662319" cy="915669"/>
          </a:xfrm>
        </p:grpSpPr>
        <p:pic>
          <p:nvPicPr>
            <p:cNvPr id="11" name="Picture 10">
              <a:extLst>
                <a:ext uri="{FF2B5EF4-FFF2-40B4-BE49-F238E27FC236}">
                  <a16:creationId xmlns:a16="http://schemas.microsoft.com/office/drawing/2014/main" id="{606435FC-80DB-D5AA-6F7E-7C6015EE89AB}"/>
                </a:ext>
              </a:extLst>
            </p:cNvPr>
            <p:cNvPicPr>
              <a:picLocks noChangeAspect="1"/>
            </p:cNvPicPr>
            <p:nvPr/>
          </p:nvPicPr>
          <p:blipFill>
            <a:blip r:embed="rId4"/>
            <a:srcRect t="31972" b="33347"/>
            <a:stretch/>
          </p:blipFill>
          <p:spPr>
            <a:xfrm>
              <a:off x="844494" y="4554998"/>
              <a:ext cx="7662319" cy="896117"/>
            </a:xfrm>
            <a:prstGeom prst="rect">
              <a:avLst/>
            </a:prstGeom>
          </p:spPr>
        </p:pic>
        <p:sp>
          <p:nvSpPr>
            <p:cNvPr id="14" name="Rectangle 13">
              <a:extLst>
                <a:ext uri="{FF2B5EF4-FFF2-40B4-BE49-F238E27FC236}">
                  <a16:creationId xmlns:a16="http://schemas.microsoft.com/office/drawing/2014/main" id="{B025CC4B-F6E3-9D94-E9DD-61FAD3083958}"/>
                </a:ext>
              </a:extLst>
            </p:cNvPr>
            <p:cNvSpPr/>
            <p:nvPr/>
          </p:nvSpPr>
          <p:spPr>
            <a:xfrm>
              <a:off x="3327662" y="5186945"/>
              <a:ext cx="688157" cy="252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BBE8586-9416-4FC4-0065-00C782C16FCF}"/>
                </a:ext>
              </a:extLst>
            </p:cNvPr>
            <p:cNvSpPr/>
            <p:nvPr/>
          </p:nvSpPr>
          <p:spPr>
            <a:xfrm>
              <a:off x="4352926" y="5218346"/>
              <a:ext cx="1568392" cy="252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C262C42-E2C1-36F5-4D1F-D663BA0C4A78}"/>
                </a:ext>
              </a:extLst>
            </p:cNvPr>
            <p:cNvSpPr/>
            <p:nvPr/>
          </p:nvSpPr>
          <p:spPr>
            <a:xfrm>
              <a:off x="3864769" y="5382682"/>
              <a:ext cx="533377" cy="684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7B2602E3-47B3-5BAC-F9CA-74C408861B80}"/>
              </a:ext>
            </a:extLst>
          </p:cNvPr>
          <p:cNvGrpSpPr/>
          <p:nvPr/>
        </p:nvGrpSpPr>
        <p:grpSpPr>
          <a:xfrm>
            <a:off x="844494" y="5470784"/>
            <a:ext cx="7662319" cy="750181"/>
            <a:chOff x="996893" y="5645019"/>
            <a:chExt cx="7662319" cy="750181"/>
          </a:xfrm>
        </p:grpSpPr>
        <p:pic>
          <p:nvPicPr>
            <p:cNvPr id="13" name="Picture 12">
              <a:extLst>
                <a:ext uri="{FF2B5EF4-FFF2-40B4-BE49-F238E27FC236}">
                  <a16:creationId xmlns:a16="http://schemas.microsoft.com/office/drawing/2014/main" id="{629FCD3E-672E-6A50-7A08-2C99FC633A77}"/>
                </a:ext>
              </a:extLst>
            </p:cNvPr>
            <p:cNvPicPr>
              <a:picLocks noChangeAspect="1"/>
            </p:cNvPicPr>
            <p:nvPr/>
          </p:nvPicPr>
          <p:blipFill>
            <a:blip r:embed="rId4"/>
            <a:srcRect t="71336"/>
            <a:stretch/>
          </p:blipFill>
          <p:spPr>
            <a:xfrm>
              <a:off x="996893" y="5654555"/>
              <a:ext cx="7662319" cy="740645"/>
            </a:xfrm>
            <a:prstGeom prst="rect">
              <a:avLst/>
            </a:prstGeom>
          </p:spPr>
        </p:pic>
        <p:sp>
          <p:nvSpPr>
            <p:cNvPr id="19" name="Rectangle 18">
              <a:extLst>
                <a:ext uri="{FF2B5EF4-FFF2-40B4-BE49-F238E27FC236}">
                  <a16:creationId xmlns:a16="http://schemas.microsoft.com/office/drawing/2014/main" id="{0CB9036A-620F-7F4B-129A-A826501AD041}"/>
                </a:ext>
              </a:extLst>
            </p:cNvPr>
            <p:cNvSpPr/>
            <p:nvPr/>
          </p:nvSpPr>
          <p:spPr>
            <a:xfrm>
              <a:off x="4015819" y="5645019"/>
              <a:ext cx="1318181" cy="1604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2071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Optional Extras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8" name="Picture 7">
            <a:extLst>
              <a:ext uri="{FF2B5EF4-FFF2-40B4-BE49-F238E27FC236}">
                <a16:creationId xmlns:a16="http://schemas.microsoft.com/office/drawing/2014/main" id="{33EF648E-B5EA-125C-E7CE-69CFF6C74E35}"/>
              </a:ext>
            </a:extLst>
          </p:cNvPr>
          <p:cNvPicPr>
            <a:picLocks noChangeAspect="1"/>
          </p:cNvPicPr>
          <p:nvPr/>
        </p:nvPicPr>
        <p:blipFill>
          <a:blip r:embed="rId2"/>
          <a:srcRect b="84401"/>
          <a:stretch/>
        </p:blipFill>
        <p:spPr>
          <a:xfrm>
            <a:off x="152400" y="1985239"/>
            <a:ext cx="11670383" cy="461333"/>
          </a:xfrm>
          <a:prstGeom prst="rect">
            <a:avLst/>
          </a:prstGeom>
        </p:spPr>
      </p:pic>
      <p:pic>
        <p:nvPicPr>
          <p:cNvPr id="10" name="Picture 9">
            <a:extLst>
              <a:ext uri="{FF2B5EF4-FFF2-40B4-BE49-F238E27FC236}">
                <a16:creationId xmlns:a16="http://schemas.microsoft.com/office/drawing/2014/main" id="{96E1A2BC-2264-C668-FC05-1D78E7BA0AF1}"/>
              </a:ext>
            </a:extLst>
          </p:cNvPr>
          <p:cNvPicPr>
            <a:picLocks noChangeAspect="1"/>
          </p:cNvPicPr>
          <p:nvPr/>
        </p:nvPicPr>
        <p:blipFill>
          <a:blip r:embed="rId2"/>
          <a:srcRect l="5786" t="16158" r="49832" b="70905"/>
          <a:stretch/>
        </p:blipFill>
        <p:spPr>
          <a:xfrm>
            <a:off x="505118" y="2518732"/>
            <a:ext cx="5511627" cy="407130"/>
          </a:xfrm>
          <a:prstGeom prst="rect">
            <a:avLst/>
          </a:prstGeom>
        </p:spPr>
      </p:pic>
      <p:pic>
        <p:nvPicPr>
          <p:cNvPr id="11" name="Picture 10">
            <a:extLst>
              <a:ext uri="{FF2B5EF4-FFF2-40B4-BE49-F238E27FC236}">
                <a16:creationId xmlns:a16="http://schemas.microsoft.com/office/drawing/2014/main" id="{EC0864CA-A084-1F13-8D36-0296D153C2FD}"/>
              </a:ext>
            </a:extLst>
          </p:cNvPr>
          <p:cNvPicPr>
            <a:picLocks noChangeAspect="1"/>
          </p:cNvPicPr>
          <p:nvPr/>
        </p:nvPicPr>
        <p:blipFill>
          <a:blip r:embed="rId2"/>
          <a:srcRect l="8041" t="32698" r="57874" b="54365"/>
          <a:stretch/>
        </p:blipFill>
        <p:spPr>
          <a:xfrm>
            <a:off x="2298551" y="3018354"/>
            <a:ext cx="4271931" cy="410880"/>
          </a:xfrm>
          <a:prstGeom prst="rect">
            <a:avLst/>
          </a:prstGeom>
        </p:spPr>
      </p:pic>
      <p:pic>
        <p:nvPicPr>
          <p:cNvPr id="14" name="Picture 13">
            <a:extLst>
              <a:ext uri="{FF2B5EF4-FFF2-40B4-BE49-F238E27FC236}">
                <a16:creationId xmlns:a16="http://schemas.microsoft.com/office/drawing/2014/main" id="{72BEBDA2-462F-F88E-54D7-FDE9E020323E}"/>
              </a:ext>
            </a:extLst>
          </p:cNvPr>
          <p:cNvPicPr>
            <a:picLocks noChangeAspect="1"/>
          </p:cNvPicPr>
          <p:nvPr/>
        </p:nvPicPr>
        <p:blipFill>
          <a:blip r:embed="rId2"/>
          <a:srcRect l="11121" t="48856" r="45194" b="27397"/>
          <a:stretch/>
        </p:blipFill>
        <p:spPr>
          <a:xfrm>
            <a:off x="443025" y="3738797"/>
            <a:ext cx="7258183" cy="999844"/>
          </a:xfrm>
          <a:prstGeom prst="rect">
            <a:avLst/>
          </a:prstGeom>
        </p:spPr>
      </p:pic>
      <p:pic>
        <p:nvPicPr>
          <p:cNvPr id="15" name="Picture 14">
            <a:extLst>
              <a:ext uri="{FF2B5EF4-FFF2-40B4-BE49-F238E27FC236}">
                <a16:creationId xmlns:a16="http://schemas.microsoft.com/office/drawing/2014/main" id="{56141F64-8007-74A5-4CB5-B8E31773DB3A}"/>
              </a:ext>
            </a:extLst>
          </p:cNvPr>
          <p:cNvPicPr>
            <a:picLocks noChangeAspect="1"/>
          </p:cNvPicPr>
          <p:nvPr/>
        </p:nvPicPr>
        <p:blipFill>
          <a:blip r:embed="rId2"/>
          <a:srcRect l="17230" t="72603" r="49832"/>
          <a:stretch/>
        </p:blipFill>
        <p:spPr>
          <a:xfrm>
            <a:off x="3110846" y="4853141"/>
            <a:ext cx="4015819" cy="846454"/>
          </a:xfrm>
          <a:prstGeom prst="rect">
            <a:avLst/>
          </a:prstGeom>
        </p:spPr>
      </p:pic>
      <p:pic>
        <p:nvPicPr>
          <p:cNvPr id="16" name="Picture 15">
            <a:extLst>
              <a:ext uri="{FF2B5EF4-FFF2-40B4-BE49-F238E27FC236}">
                <a16:creationId xmlns:a16="http://schemas.microsoft.com/office/drawing/2014/main" id="{A20E96EC-3490-9A8C-B863-DAA6FCAEDD52}"/>
              </a:ext>
            </a:extLst>
          </p:cNvPr>
          <p:cNvPicPr>
            <a:picLocks noChangeAspect="1"/>
          </p:cNvPicPr>
          <p:nvPr/>
        </p:nvPicPr>
        <p:blipFill>
          <a:blip r:embed="rId2">
            <a:clrChange>
              <a:clrFrom>
                <a:srgbClr val="FFFFFF"/>
              </a:clrFrom>
              <a:clrTo>
                <a:srgbClr val="FFFFFF">
                  <a:alpha val="0"/>
                </a:srgbClr>
              </a:clrTo>
            </a:clrChange>
          </a:blip>
          <a:srcRect l="60607" t="48856" r="14961"/>
          <a:stretch/>
        </p:blipFill>
        <p:spPr>
          <a:xfrm rot="463779">
            <a:off x="8677372" y="2670529"/>
            <a:ext cx="2978871" cy="1580153"/>
          </a:xfrm>
          <a:prstGeom prst="rect">
            <a:avLst/>
          </a:prstGeom>
        </p:spPr>
      </p:pic>
      <p:sp>
        <p:nvSpPr>
          <p:cNvPr id="6" name="Title 2">
            <a:extLst>
              <a:ext uri="{FF2B5EF4-FFF2-40B4-BE49-F238E27FC236}">
                <a16:creationId xmlns:a16="http://schemas.microsoft.com/office/drawing/2014/main" id="{7E8AB8F0-DDC6-2EAB-16C4-444DE48795C5}"/>
              </a:ext>
            </a:extLst>
          </p:cNvPr>
          <p:cNvSpPr txBox="1">
            <a:spLocks/>
          </p:cNvSpPr>
          <p:nvPr/>
        </p:nvSpPr>
        <p:spPr>
          <a:xfrm>
            <a:off x="7114060" y="1527611"/>
            <a:ext cx="3440782" cy="34148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bg1"/>
                </a:solidFill>
                <a:latin typeface="Segoe UI Light" panose="020B0502040204020203" pitchFamily="34" charset="0"/>
                <a:ea typeface="+mj-ea"/>
                <a:cs typeface="Segoe UI Light" panose="020B0502040204020203" pitchFamily="34" charset="0"/>
              </a:defRPr>
            </a:lvl1pPr>
          </a:lstStyle>
          <a:p>
            <a:r>
              <a:rPr lang="en-GB" sz="2000" i="1" dirty="0">
                <a:solidFill>
                  <a:srgbClr val="3A3A3A"/>
                </a:solidFill>
              </a:rPr>
              <a:t>Detecting Gravitational Waves</a:t>
            </a:r>
          </a:p>
        </p:txBody>
      </p:sp>
    </p:spTree>
    <p:extLst>
      <p:ext uri="{BB962C8B-B14F-4D97-AF65-F5344CB8AC3E}">
        <p14:creationId xmlns:p14="http://schemas.microsoft.com/office/powerpoint/2010/main" val="135874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Optional Extras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
        <p:nvSpPr>
          <p:cNvPr id="18" name="Title 2">
            <a:extLst>
              <a:ext uri="{FF2B5EF4-FFF2-40B4-BE49-F238E27FC236}">
                <a16:creationId xmlns:a16="http://schemas.microsoft.com/office/drawing/2014/main" id="{D31BC4A9-D034-FB9A-AD15-35701FECA5B5}"/>
              </a:ext>
            </a:extLst>
          </p:cNvPr>
          <p:cNvSpPr txBox="1">
            <a:spLocks/>
          </p:cNvSpPr>
          <p:nvPr/>
        </p:nvSpPr>
        <p:spPr>
          <a:xfrm>
            <a:off x="7114060" y="1527611"/>
            <a:ext cx="3440782" cy="34148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bg1"/>
                </a:solidFill>
                <a:latin typeface="Segoe UI Light" panose="020B0502040204020203" pitchFamily="34" charset="0"/>
                <a:ea typeface="+mj-ea"/>
                <a:cs typeface="Segoe UI Light" panose="020B0502040204020203" pitchFamily="34" charset="0"/>
              </a:defRPr>
            </a:lvl1pPr>
          </a:lstStyle>
          <a:p>
            <a:r>
              <a:rPr lang="en-GB" sz="2000" i="1" dirty="0">
                <a:solidFill>
                  <a:srgbClr val="3A3A3A"/>
                </a:solidFill>
              </a:rPr>
              <a:t>Harder Uncertainty Calculations</a:t>
            </a:r>
          </a:p>
        </p:txBody>
      </p:sp>
      <p:pic>
        <p:nvPicPr>
          <p:cNvPr id="28" name="Picture 27">
            <a:extLst>
              <a:ext uri="{FF2B5EF4-FFF2-40B4-BE49-F238E27FC236}">
                <a16:creationId xmlns:a16="http://schemas.microsoft.com/office/drawing/2014/main" id="{1F1BE212-3984-6E4B-F074-01C6578A80EC}"/>
              </a:ext>
            </a:extLst>
          </p:cNvPr>
          <p:cNvPicPr>
            <a:picLocks noChangeAspect="1"/>
          </p:cNvPicPr>
          <p:nvPr/>
        </p:nvPicPr>
        <p:blipFill>
          <a:blip r:embed="rId2"/>
          <a:srcRect l="838" t="25538" r="10110" b="64006"/>
          <a:stretch/>
        </p:blipFill>
        <p:spPr>
          <a:xfrm>
            <a:off x="152400" y="3073471"/>
            <a:ext cx="9747316" cy="386500"/>
          </a:xfrm>
          <a:prstGeom prst="rect">
            <a:avLst/>
          </a:prstGeom>
        </p:spPr>
      </p:pic>
      <p:pic>
        <p:nvPicPr>
          <p:cNvPr id="30" name="Picture 29">
            <a:extLst>
              <a:ext uri="{FF2B5EF4-FFF2-40B4-BE49-F238E27FC236}">
                <a16:creationId xmlns:a16="http://schemas.microsoft.com/office/drawing/2014/main" id="{B043E6FB-9934-EFD9-CD02-45348BBB0CF3}"/>
              </a:ext>
            </a:extLst>
          </p:cNvPr>
          <p:cNvPicPr>
            <a:picLocks noChangeAspect="1"/>
          </p:cNvPicPr>
          <p:nvPr/>
        </p:nvPicPr>
        <p:blipFill>
          <a:blip r:embed="rId2"/>
          <a:srcRect l="35890" t="37142" r="35517" b="53549"/>
          <a:stretch/>
        </p:blipFill>
        <p:spPr>
          <a:xfrm>
            <a:off x="152400" y="3529584"/>
            <a:ext cx="2962239" cy="325670"/>
          </a:xfrm>
          <a:prstGeom prst="rect">
            <a:avLst/>
          </a:prstGeom>
        </p:spPr>
      </p:pic>
      <p:pic>
        <p:nvPicPr>
          <p:cNvPr id="32" name="Picture 31">
            <a:extLst>
              <a:ext uri="{FF2B5EF4-FFF2-40B4-BE49-F238E27FC236}">
                <a16:creationId xmlns:a16="http://schemas.microsoft.com/office/drawing/2014/main" id="{8732A886-DE97-88A8-D1A4-195D524C3D36}"/>
              </a:ext>
            </a:extLst>
          </p:cNvPr>
          <p:cNvPicPr>
            <a:picLocks noChangeAspect="1"/>
          </p:cNvPicPr>
          <p:nvPr/>
        </p:nvPicPr>
        <p:blipFill>
          <a:blip r:embed="rId2"/>
          <a:srcRect t="80371" r="50416"/>
          <a:stretch/>
        </p:blipFill>
        <p:spPr>
          <a:xfrm>
            <a:off x="152400" y="5057196"/>
            <a:ext cx="5427314" cy="725532"/>
          </a:xfrm>
          <a:prstGeom prst="rect">
            <a:avLst/>
          </a:prstGeom>
        </p:spPr>
      </p:pic>
      <p:pic>
        <p:nvPicPr>
          <p:cNvPr id="33" name="Picture 32">
            <a:extLst>
              <a:ext uri="{FF2B5EF4-FFF2-40B4-BE49-F238E27FC236}">
                <a16:creationId xmlns:a16="http://schemas.microsoft.com/office/drawing/2014/main" id="{33F87CA1-5274-7E69-8697-7DF287B8800D}"/>
              </a:ext>
            </a:extLst>
          </p:cNvPr>
          <p:cNvPicPr>
            <a:picLocks noChangeAspect="1"/>
          </p:cNvPicPr>
          <p:nvPr/>
        </p:nvPicPr>
        <p:blipFill>
          <a:blip r:embed="rId2"/>
          <a:srcRect l="49584" t="82781" r="13642" b="4123"/>
          <a:stretch/>
        </p:blipFill>
        <p:spPr>
          <a:xfrm>
            <a:off x="5126666" y="5748607"/>
            <a:ext cx="4257718" cy="512004"/>
          </a:xfrm>
          <a:prstGeom prst="rect">
            <a:avLst/>
          </a:prstGeom>
        </p:spPr>
      </p:pic>
      <p:grpSp>
        <p:nvGrpSpPr>
          <p:cNvPr id="35" name="Group 34">
            <a:extLst>
              <a:ext uri="{FF2B5EF4-FFF2-40B4-BE49-F238E27FC236}">
                <a16:creationId xmlns:a16="http://schemas.microsoft.com/office/drawing/2014/main" id="{FD04E0E8-112B-9E14-3F86-19EC4106572F}"/>
              </a:ext>
            </a:extLst>
          </p:cNvPr>
          <p:cNvGrpSpPr/>
          <p:nvPr/>
        </p:nvGrpSpPr>
        <p:grpSpPr>
          <a:xfrm>
            <a:off x="176887" y="1981768"/>
            <a:ext cx="9991459" cy="773001"/>
            <a:chOff x="425160" y="2047471"/>
            <a:chExt cx="9991459" cy="773001"/>
          </a:xfrm>
        </p:grpSpPr>
        <p:pic>
          <p:nvPicPr>
            <p:cNvPr id="26" name="Picture 25">
              <a:extLst>
                <a:ext uri="{FF2B5EF4-FFF2-40B4-BE49-F238E27FC236}">
                  <a16:creationId xmlns:a16="http://schemas.microsoft.com/office/drawing/2014/main" id="{F583FF52-6D96-3924-11F9-85DB717A2ECB}"/>
                </a:ext>
              </a:extLst>
            </p:cNvPr>
            <p:cNvPicPr>
              <a:picLocks noChangeAspect="1"/>
            </p:cNvPicPr>
            <p:nvPr/>
          </p:nvPicPr>
          <p:blipFill>
            <a:blip r:embed="rId2"/>
            <a:srcRect r="8719" b="79087"/>
            <a:stretch/>
          </p:blipFill>
          <p:spPr>
            <a:xfrm>
              <a:off x="425160" y="2047471"/>
              <a:ext cx="9991459" cy="773000"/>
            </a:xfrm>
            <a:prstGeom prst="rect">
              <a:avLst/>
            </a:prstGeom>
          </p:spPr>
        </p:pic>
        <p:sp>
          <p:nvSpPr>
            <p:cNvPr id="34" name="Rectangle 33">
              <a:extLst>
                <a:ext uri="{FF2B5EF4-FFF2-40B4-BE49-F238E27FC236}">
                  <a16:creationId xmlns:a16="http://schemas.microsoft.com/office/drawing/2014/main" id="{483B98B3-3632-239B-4789-393B7E471473}"/>
                </a:ext>
              </a:extLst>
            </p:cNvPr>
            <p:cNvSpPr/>
            <p:nvPr/>
          </p:nvSpPr>
          <p:spPr>
            <a:xfrm>
              <a:off x="9396413" y="2675644"/>
              <a:ext cx="1020206" cy="1448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7" name="Picture 26">
            <a:extLst>
              <a:ext uri="{FF2B5EF4-FFF2-40B4-BE49-F238E27FC236}">
                <a16:creationId xmlns:a16="http://schemas.microsoft.com/office/drawing/2014/main" id="{E40545FC-2EAB-88D9-695C-6ECDC4819BA4}"/>
              </a:ext>
            </a:extLst>
          </p:cNvPr>
          <p:cNvPicPr>
            <a:picLocks noChangeAspect="1"/>
          </p:cNvPicPr>
          <p:nvPr/>
        </p:nvPicPr>
        <p:blipFill>
          <a:blip r:embed="rId2"/>
          <a:srcRect l="81449" t="15081" r="2704" b="74462"/>
          <a:stretch/>
        </p:blipFill>
        <p:spPr>
          <a:xfrm>
            <a:off x="9475734" y="2586756"/>
            <a:ext cx="2379631" cy="530246"/>
          </a:xfrm>
          <a:prstGeom prst="rect">
            <a:avLst/>
          </a:prstGeom>
        </p:spPr>
      </p:pic>
      <p:grpSp>
        <p:nvGrpSpPr>
          <p:cNvPr id="37" name="Group 36">
            <a:extLst>
              <a:ext uri="{FF2B5EF4-FFF2-40B4-BE49-F238E27FC236}">
                <a16:creationId xmlns:a16="http://schemas.microsoft.com/office/drawing/2014/main" id="{BD4E93FE-4EA6-6B7E-1917-A356F9A23615}"/>
              </a:ext>
            </a:extLst>
          </p:cNvPr>
          <p:cNvGrpSpPr/>
          <p:nvPr/>
        </p:nvGrpSpPr>
        <p:grpSpPr>
          <a:xfrm>
            <a:off x="7616265" y="3511072"/>
            <a:ext cx="3943350" cy="1593130"/>
            <a:chOff x="425160" y="3648173"/>
            <a:chExt cx="3943350" cy="1593130"/>
          </a:xfrm>
        </p:grpSpPr>
        <p:pic>
          <p:nvPicPr>
            <p:cNvPr id="29" name="Picture 28">
              <a:extLst>
                <a:ext uri="{FF2B5EF4-FFF2-40B4-BE49-F238E27FC236}">
                  <a16:creationId xmlns:a16="http://schemas.microsoft.com/office/drawing/2014/main" id="{66B59BCA-0D32-6CB7-1C76-748BCADBE563}"/>
                </a:ext>
              </a:extLst>
            </p:cNvPr>
            <p:cNvPicPr>
              <a:picLocks noChangeAspect="1"/>
            </p:cNvPicPr>
            <p:nvPr/>
          </p:nvPicPr>
          <p:blipFill>
            <a:blip r:embed="rId2">
              <a:clrChange>
                <a:clrFrom>
                  <a:srgbClr val="FFFFFF"/>
                </a:clrFrom>
                <a:clrTo>
                  <a:srgbClr val="FFFFFF">
                    <a:alpha val="0"/>
                  </a:srgbClr>
                </a:clrTo>
              </a:clrChange>
            </a:blip>
            <a:srcRect l="838" t="38033" r="63136" b="18865"/>
            <a:stretch/>
          </p:blipFill>
          <p:spPr>
            <a:xfrm>
              <a:off x="425160" y="3648173"/>
              <a:ext cx="3943350" cy="1593130"/>
            </a:xfrm>
            <a:prstGeom prst="rect">
              <a:avLst/>
            </a:prstGeom>
          </p:spPr>
        </p:pic>
        <p:sp>
          <p:nvSpPr>
            <p:cNvPr id="36" name="Rectangle 35">
              <a:extLst>
                <a:ext uri="{FF2B5EF4-FFF2-40B4-BE49-F238E27FC236}">
                  <a16:creationId xmlns:a16="http://schemas.microsoft.com/office/drawing/2014/main" id="{D5A378F0-5FD9-F51F-0555-7F913F2C0F56}"/>
                </a:ext>
              </a:extLst>
            </p:cNvPr>
            <p:cNvSpPr/>
            <p:nvPr/>
          </p:nvSpPr>
          <p:spPr>
            <a:xfrm>
              <a:off x="4311650" y="3685054"/>
              <a:ext cx="56860" cy="20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D59FD3B2-A693-F7D6-22CB-86EF4BA11640}"/>
              </a:ext>
            </a:extLst>
          </p:cNvPr>
          <p:cNvGrpSpPr/>
          <p:nvPr/>
        </p:nvGrpSpPr>
        <p:grpSpPr>
          <a:xfrm>
            <a:off x="176887" y="3974697"/>
            <a:ext cx="7194874" cy="1106349"/>
            <a:chOff x="4609707" y="3987541"/>
            <a:chExt cx="6913606" cy="1055800"/>
          </a:xfrm>
        </p:grpSpPr>
        <p:pic>
          <p:nvPicPr>
            <p:cNvPr id="31" name="Picture 30">
              <a:extLst>
                <a:ext uri="{FF2B5EF4-FFF2-40B4-BE49-F238E27FC236}">
                  <a16:creationId xmlns:a16="http://schemas.microsoft.com/office/drawing/2014/main" id="{6571BB75-7733-B650-5EFB-E7FC3DA0A601}"/>
                </a:ext>
              </a:extLst>
            </p:cNvPr>
            <p:cNvPicPr>
              <a:picLocks noChangeAspect="1"/>
            </p:cNvPicPr>
            <p:nvPr/>
          </p:nvPicPr>
          <p:blipFill>
            <a:blip r:embed="rId2"/>
            <a:srcRect l="36838" t="46451" b="24985"/>
            <a:stretch/>
          </p:blipFill>
          <p:spPr>
            <a:xfrm>
              <a:off x="4609707" y="3987541"/>
              <a:ext cx="6913606" cy="1055800"/>
            </a:xfrm>
            <a:prstGeom prst="rect">
              <a:avLst/>
            </a:prstGeom>
          </p:spPr>
        </p:pic>
        <p:sp>
          <p:nvSpPr>
            <p:cNvPr id="38" name="Rectangle 37">
              <a:extLst>
                <a:ext uri="{FF2B5EF4-FFF2-40B4-BE49-F238E27FC236}">
                  <a16:creationId xmlns:a16="http://schemas.microsoft.com/office/drawing/2014/main" id="{E59E310D-9DA1-3D3A-B335-B8D017176CCB}"/>
                </a:ext>
              </a:extLst>
            </p:cNvPr>
            <p:cNvSpPr/>
            <p:nvPr/>
          </p:nvSpPr>
          <p:spPr>
            <a:xfrm>
              <a:off x="7019640" y="4819650"/>
              <a:ext cx="4091273" cy="2236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153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Optional Extras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
        <p:nvSpPr>
          <p:cNvPr id="18" name="Title 2">
            <a:extLst>
              <a:ext uri="{FF2B5EF4-FFF2-40B4-BE49-F238E27FC236}">
                <a16:creationId xmlns:a16="http://schemas.microsoft.com/office/drawing/2014/main" id="{D31BC4A9-D034-FB9A-AD15-35701FECA5B5}"/>
              </a:ext>
            </a:extLst>
          </p:cNvPr>
          <p:cNvSpPr txBox="1">
            <a:spLocks/>
          </p:cNvSpPr>
          <p:nvPr/>
        </p:nvSpPr>
        <p:spPr>
          <a:xfrm>
            <a:off x="7114060" y="1527611"/>
            <a:ext cx="3440782" cy="34148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bg1"/>
                </a:solidFill>
                <a:latin typeface="Segoe UI Light" panose="020B0502040204020203" pitchFamily="34" charset="0"/>
                <a:ea typeface="+mj-ea"/>
                <a:cs typeface="Segoe UI Light" panose="020B0502040204020203" pitchFamily="34" charset="0"/>
              </a:defRPr>
            </a:lvl1pPr>
          </a:lstStyle>
          <a:p>
            <a:r>
              <a:rPr lang="en-GB" sz="2000" i="1" dirty="0">
                <a:solidFill>
                  <a:srgbClr val="3A3A3A"/>
                </a:solidFill>
              </a:rPr>
              <a:t>Harder Uncertainty Calculations</a:t>
            </a:r>
          </a:p>
        </p:txBody>
      </p:sp>
      <p:pic>
        <p:nvPicPr>
          <p:cNvPr id="7" name="Picture 6">
            <a:extLst>
              <a:ext uri="{FF2B5EF4-FFF2-40B4-BE49-F238E27FC236}">
                <a16:creationId xmlns:a16="http://schemas.microsoft.com/office/drawing/2014/main" id="{A3A189CE-C891-29EC-B8E3-1EF90F33D55E}"/>
              </a:ext>
            </a:extLst>
          </p:cNvPr>
          <p:cNvPicPr>
            <a:picLocks noChangeAspect="1"/>
          </p:cNvPicPr>
          <p:nvPr/>
        </p:nvPicPr>
        <p:blipFill>
          <a:blip r:embed="rId2"/>
          <a:srcRect r="96562" b="88547"/>
          <a:stretch/>
        </p:blipFill>
        <p:spPr>
          <a:xfrm>
            <a:off x="163201" y="1869832"/>
            <a:ext cx="419100" cy="492411"/>
          </a:xfrm>
          <a:prstGeom prst="rect">
            <a:avLst/>
          </a:prstGeom>
        </p:spPr>
      </p:pic>
      <p:pic>
        <p:nvPicPr>
          <p:cNvPr id="8" name="Picture 7">
            <a:extLst>
              <a:ext uri="{FF2B5EF4-FFF2-40B4-BE49-F238E27FC236}">
                <a16:creationId xmlns:a16="http://schemas.microsoft.com/office/drawing/2014/main" id="{4C0AD325-6D8B-09D9-E1F4-563DD92E5631}"/>
              </a:ext>
            </a:extLst>
          </p:cNvPr>
          <p:cNvPicPr>
            <a:picLocks noChangeAspect="1"/>
          </p:cNvPicPr>
          <p:nvPr/>
        </p:nvPicPr>
        <p:blipFill>
          <a:blip r:embed="rId2"/>
          <a:srcRect l="4009" t="1" r="63440" b="64201"/>
          <a:stretch/>
        </p:blipFill>
        <p:spPr>
          <a:xfrm>
            <a:off x="613887" y="1869096"/>
            <a:ext cx="3719778" cy="1442629"/>
          </a:xfrm>
          <a:prstGeom prst="rect">
            <a:avLst/>
          </a:prstGeom>
        </p:spPr>
      </p:pic>
      <p:pic>
        <p:nvPicPr>
          <p:cNvPr id="9" name="Picture 8">
            <a:extLst>
              <a:ext uri="{FF2B5EF4-FFF2-40B4-BE49-F238E27FC236}">
                <a16:creationId xmlns:a16="http://schemas.microsoft.com/office/drawing/2014/main" id="{FBE1E6DD-2FAE-FD23-D21E-31E1D31A004C}"/>
              </a:ext>
            </a:extLst>
          </p:cNvPr>
          <p:cNvPicPr>
            <a:picLocks noChangeAspect="1"/>
          </p:cNvPicPr>
          <p:nvPr/>
        </p:nvPicPr>
        <p:blipFill>
          <a:blip r:embed="rId2"/>
          <a:srcRect l="38879" r="8931" b="80002"/>
          <a:stretch/>
        </p:blipFill>
        <p:spPr>
          <a:xfrm>
            <a:off x="4892510" y="1869096"/>
            <a:ext cx="5964015" cy="805900"/>
          </a:xfrm>
          <a:prstGeom prst="rect">
            <a:avLst/>
          </a:prstGeom>
        </p:spPr>
      </p:pic>
      <p:pic>
        <p:nvPicPr>
          <p:cNvPr id="10" name="Picture 9">
            <a:extLst>
              <a:ext uri="{FF2B5EF4-FFF2-40B4-BE49-F238E27FC236}">
                <a16:creationId xmlns:a16="http://schemas.microsoft.com/office/drawing/2014/main" id="{2A2C3A58-FF39-4A6C-44C7-873229D13B66}"/>
              </a:ext>
            </a:extLst>
          </p:cNvPr>
          <p:cNvPicPr>
            <a:picLocks noChangeAspect="1"/>
          </p:cNvPicPr>
          <p:nvPr/>
        </p:nvPicPr>
        <p:blipFill>
          <a:blip r:embed="rId2"/>
          <a:srcRect l="2848" t="35442" r="61380" b="38581"/>
          <a:stretch/>
        </p:blipFill>
        <p:spPr>
          <a:xfrm>
            <a:off x="473662" y="3503214"/>
            <a:ext cx="3968685" cy="1016329"/>
          </a:xfrm>
          <a:prstGeom prst="rect">
            <a:avLst/>
          </a:prstGeom>
        </p:spPr>
      </p:pic>
      <p:pic>
        <p:nvPicPr>
          <p:cNvPr id="11" name="Picture 10">
            <a:extLst>
              <a:ext uri="{FF2B5EF4-FFF2-40B4-BE49-F238E27FC236}">
                <a16:creationId xmlns:a16="http://schemas.microsoft.com/office/drawing/2014/main" id="{FD319D2A-6418-AA98-48B9-DBB9AEEF87DB}"/>
              </a:ext>
            </a:extLst>
          </p:cNvPr>
          <p:cNvPicPr>
            <a:picLocks noChangeAspect="1"/>
          </p:cNvPicPr>
          <p:nvPr/>
        </p:nvPicPr>
        <p:blipFill>
          <a:blip r:embed="rId2"/>
          <a:srcRect l="38879" t="18321" r="13828" b="51772"/>
          <a:stretch/>
        </p:blipFill>
        <p:spPr>
          <a:xfrm>
            <a:off x="4892511" y="2656781"/>
            <a:ext cx="5071622" cy="1131029"/>
          </a:xfrm>
          <a:prstGeom prst="rect">
            <a:avLst/>
          </a:prstGeom>
        </p:spPr>
      </p:pic>
      <p:pic>
        <p:nvPicPr>
          <p:cNvPr id="12" name="Picture 11">
            <a:extLst>
              <a:ext uri="{FF2B5EF4-FFF2-40B4-BE49-F238E27FC236}">
                <a16:creationId xmlns:a16="http://schemas.microsoft.com/office/drawing/2014/main" id="{01F947C5-B451-9B4B-3A0C-37295386E3DF}"/>
              </a:ext>
            </a:extLst>
          </p:cNvPr>
          <p:cNvPicPr>
            <a:picLocks noChangeAspect="1"/>
          </p:cNvPicPr>
          <p:nvPr/>
        </p:nvPicPr>
        <p:blipFill>
          <a:blip r:embed="rId2"/>
          <a:srcRect l="40312" t="46455" r="38052" b="36669"/>
          <a:stretch/>
        </p:blipFill>
        <p:spPr>
          <a:xfrm>
            <a:off x="4692805" y="3703392"/>
            <a:ext cx="2414390" cy="664125"/>
          </a:xfrm>
          <a:prstGeom prst="rect">
            <a:avLst/>
          </a:prstGeom>
        </p:spPr>
      </p:pic>
      <p:pic>
        <p:nvPicPr>
          <p:cNvPr id="13" name="Picture 12">
            <a:extLst>
              <a:ext uri="{FF2B5EF4-FFF2-40B4-BE49-F238E27FC236}">
                <a16:creationId xmlns:a16="http://schemas.microsoft.com/office/drawing/2014/main" id="{6F182B98-7806-A889-1039-0E72D19E7D53}"/>
              </a:ext>
            </a:extLst>
          </p:cNvPr>
          <p:cNvPicPr>
            <a:picLocks noChangeAspect="1"/>
          </p:cNvPicPr>
          <p:nvPr/>
        </p:nvPicPr>
        <p:blipFill>
          <a:blip r:embed="rId2"/>
          <a:srcRect l="2187" t="70639" r="77187" b="12339"/>
          <a:stretch/>
        </p:blipFill>
        <p:spPr>
          <a:xfrm>
            <a:off x="56357" y="5255081"/>
            <a:ext cx="2514600" cy="731873"/>
          </a:xfrm>
          <a:prstGeom prst="rect">
            <a:avLst/>
          </a:prstGeom>
        </p:spPr>
      </p:pic>
      <p:pic>
        <p:nvPicPr>
          <p:cNvPr id="17" name="Picture 16">
            <a:extLst>
              <a:ext uri="{FF2B5EF4-FFF2-40B4-BE49-F238E27FC236}">
                <a16:creationId xmlns:a16="http://schemas.microsoft.com/office/drawing/2014/main" id="{A217D031-1BE9-CF7D-5776-521F68233FE2}"/>
              </a:ext>
            </a:extLst>
          </p:cNvPr>
          <p:cNvPicPr>
            <a:picLocks noChangeAspect="1"/>
          </p:cNvPicPr>
          <p:nvPr/>
        </p:nvPicPr>
        <p:blipFill>
          <a:blip r:embed="rId2">
            <a:clrChange>
              <a:clrFrom>
                <a:srgbClr val="FFFFFF"/>
              </a:clrFrom>
              <a:clrTo>
                <a:srgbClr val="FFFFFF">
                  <a:alpha val="0"/>
                </a:srgbClr>
              </a:clrTo>
            </a:clrChange>
          </a:blip>
          <a:srcRect l="62554" t="47448" r="470" b="24893"/>
          <a:stretch/>
        </p:blipFill>
        <p:spPr>
          <a:xfrm>
            <a:off x="7114060" y="3874294"/>
            <a:ext cx="4126207" cy="1088469"/>
          </a:xfrm>
          <a:prstGeom prst="rect">
            <a:avLst/>
          </a:prstGeom>
        </p:spPr>
      </p:pic>
      <p:grpSp>
        <p:nvGrpSpPr>
          <p:cNvPr id="21" name="Group 20">
            <a:extLst>
              <a:ext uri="{FF2B5EF4-FFF2-40B4-BE49-F238E27FC236}">
                <a16:creationId xmlns:a16="http://schemas.microsoft.com/office/drawing/2014/main" id="{0118E323-7EEE-F75A-BFA9-5648A764AF63}"/>
              </a:ext>
            </a:extLst>
          </p:cNvPr>
          <p:cNvGrpSpPr/>
          <p:nvPr/>
        </p:nvGrpSpPr>
        <p:grpSpPr>
          <a:xfrm>
            <a:off x="2427275" y="4506886"/>
            <a:ext cx="7019754" cy="1680366"/>
            <a:chOff x="2427275" y="4506886"/>
            <a:chExt cx="7019754" cy="1680366"/>
          </a:xfrm>
        </p:grpSpPr>
        <p:pic>
          <p:nvPicPr>
            <p:cNvPr id="14" name="Picture 13">
              <a:extLst>
                <a:ext uri="{FF2B5EF4-FFF2-40B4-BE49-F238E27FC236}">
                  <a16:creationId xmlns:a16="http://schemas.microsoft.com/office/drawing/2014/main" id="{ACAEEF06-17BF-4E7D-28AB-3846F61AF7A2}"/>
                </a:ext>
              </a:extLst>
            </p:cNvPr>
            <p:cNvPicPr>
              <a:picLocks noChangeAspect="1"/>
            </p:cNvPicPr>
            <p:nvPr/>
          </p:nvPicPr>
          <p:blipFill>
            <a:blip r:embed="rId2"/>
            <a:srcRect l="23828" t="60708" r="70156" b="18682"/>
            <a:stretch/>
          </p:blipFill>
          <p:spPr>
            <a:xfrm>
              <a:off x="2427275" y="4506886"/>
              <a:ext cx="595581" cy="719600"/>
            </a:xfrm>
            <a:prstGeom prst="rect">
              <a:avLst/>
            </a:prstGeom>
          </p:spPr>
        </p:pic>
        <p:pic>
          <p:nvPicPr>
            <p:cNvPr id="15" name="Picture 14">
              <a:extLst>
                <a:ext uri="{FF2B5EF4-FFF2-40B4-BE49-F238E27FC236}">
                  <a16:creationId xmlns:a16="http://schemas.microsoft.com/office/drawing/2014/main" id="{51067C5D-E69B-3914-43A3-BD67D0A6837F}"/>
                </a:ext>
              </a:extLst>
            </p:cNvPr>
            <p:cNvPicPr>
              <a:picLocks noChangeAspect="1"/>
            </p:cNvPicPr>
            <p:nvPr/>
          </p:nvPicPr>
          <p:blipFill>
            <a:blip r:embed="rId2"/>
            <a:srcRect l="70274" t="74685" r="23027" b="7797"/>
            <a:stretch/>
          </p:blipFill>
          <p:spPr>
            <a:xfrm>
              <a:off x="8782983" y="4920313"/>
              <a:ext cx="664046" cy="612346"/>
            </a:xfrm>
            <a:prstGeom prst="rect">
              <a:avLst/>
            </a:prstGeom>
          </p:spPr>
        </p:pic>
        <p:grpSp>
          <p:nvGrpSpPr>
            <p:cNvPr id="20" name="Group 19">
              <a:extLst>
                <a:ext uri="{FF2B5EF4-FFF2-40B4-BE49-F238E27FC236}">
                  <a16:creationId xmlns:a16="http://schemas.microsoft.com/office/drawing/2014/main" id="{969B600D-3B74-F546-44D6-30CC8930DAA1}"/>
                </a:ext>
              </a:extLst>
            </p:cNvPr>
            <p:cNvGrpSpPr/>
            <p:nvPr/>
          </p:nvGrpSpPr>
          <p:grpSpPr>
            <a:xfrm>
              <a:off x="3017017" y="5133775"/>
              <a:ext cx="5765965" cy="1053477"/>
              <a:chOff x="3017017" y="5133775"/>
              <a:chExt cx="5765965" cy="1053477"/>
            </a:xfrm>
          </p:grpSpPr>
          <p:pic>
            <p:nvPicPr>
              <p:cNvPr id="16" name="Picture 15">
                <a:extLst>
                  <a:ext uri="{FF2B5EF4-FFF2-40B4-BE49-F238E27FC236}">
                    <a16:creationId xmlns:a16="http://schemas.microsoft.com/office/drawing/2014/main" id="{635792D0-500A-2A7B-67AB-EB61BD681EF2}"/>
                  </a:ext>
                </a:extLst>
              </p:cNvPr>
              <p:cNvPicPr>
                <a:picLocks noChangeAspect="1"/>
              </p:cNvPicPr>
              <p:nvPr/>
            </p:nvPicPr>
            <p:blipFill>
              <a:blip r:embed="rId2"/>
              <a:srcRect l="21458" t="75108" r="31249" b="390"/>
              <a:stretch/>
            </p:blipFill>
            <p:spPr>
              <a:xfrm>
                <a:off x="3017017" y="5133775"/>
                <a:ext cx="5765965" cy="1053477"/>
              </a:xfrm>
              <a:prstGeom prst="rect">
                <a:avLst/>
              </a:prstGeom>
            </p:spPr>
          </p:pic>
          <p:sp>
            <p:nvSpPr>
              <p:cNvPr id="19" name="Rectangle 18">
                <a:extLst>
                  <a:ext uri="{FF2B5EF4-FFF2-40B4-BE49-F238E27FC236}">
                    <a16:creationId xmlns:a16="http://schemas.microsoft.com/office/drawing/2014/main" id="{A411BB36-EF33-3551-798C-FD65436D843E}"/>
                  </a:ext>
                </a:extLst>
              </p:cNvPr>
              <p:cNvSpPr/>
              <p:nvPr/>
            </p:nvSpPr>
            <p:spPr>
              <a:xfrm>
                <a:off x="3017017" y="5133775"/>
                <a:ext cx="1032560" cy="243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427477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Optional Extras</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
        <p:nvSpPr>
          <p:cNvPr id="18" name="Title 2">
            <a:extLst>
              <a:ext uri="{FF2B5EF4-FFF2-40B4-BE49-F238E27FC236}">
                <a16:creationId xmlns:a16="http://schemas.microsoft.com/office/drawing/2014/main" id="{D31BC4A9-D034-FB9A-AD15-35701FECA5B5}"/>
              </a:ext>
            </a:extLst>
          </p:cNvPr>
          <p:cNvSpPr txBox="1">
            <a:spLocks/>
          </p:cNvSpPr>
          <p:nvPr/>
        </p:nvSpPr>
        <p:spPr>
          <a:xfrm>
            <a:off x="7114060" y="1527611"/>
            <a:ext cx="3440782" cy="34148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bg1"/>
                </a:solidFill>
                <a:latin typeface="Segoe UI Light" panose="020B0502040204020203" pitchFamily="34" charset="0"/>
                <a:ea typeface="+mj-ea"/>
                <a:cs typeface="Segoe UI Light" panose="020B0502040204020203" pitchFamily="34" charset="0"/>
              </a:defRPr>
            </a:lvl1pPr>
          </a:lstStyle>
          <a:p>
            <a:r>
              <a:rPr lang="en-GB" sz="2000" i="1" dirty="0">
                <a:solidFill>
                  <a:srgbClr val="3A3A3A"/>
                </a:solidFill>
              </a:rPr>
              <a:t>Harder Uncertainty Calculations</a:t>
            </a:r>
          </a:p>
        </p:txBody>
      </p:sp>
      <p:pic>
        <p:nvPicPr>
          <p:cNvPr id="6" name="Picture 5">
            <a:extLst>
              <a:ext uri="{FF2B5EF4-FFF2-40B4-BE49-F238E27FC236}">
                <a16:creationId xmlns:a16="http://schemas.microsoft.com/office/drawing/2014/main" id="{AD1ED9C5-C5CB-2C9F-4420-C616F5BBD400}"/>
              </a:ext>
            </a:extLst>
          </p:cNvPr>
          <p:cNvPicPr>
            <a:picLocks noChangeAspect="1"/>
          </p:cNvPicPr>
          <p:nvPr/>
        </p:nvPicPr>
        <p:blipFill>
          <a:blip r:embed="rId2"/>
          <a:srcRect l="859" t="7871" r="32266" b="82374"/>
          <a:stretch/>
        </p:blipFill>
        <p:spPr>
          <a:xfrm>
            <a:off x="204787" y="2011053"/>
            <a:ext cx="8153400" cy="363748"/>
          </a:xfrm>
          <a:prstGeom prst="rect">
            <a:avLst/>
          </a:prstGeom>
        </p:spPr>
      </p:pic>
      <p:pic>
        <p:nvPicPr>
          <p:cNvPr id="7" name="Picture 6">
            <a:extLst>
              <a:ext uri="{FF2B5EF4-FFF2-40B4-BE49-F238E27FC236}">
                <a16:creationId xmlns:a16="http://schemas.microsoft.com/office/drawing/2014/main" id="{B952D90A-1A47-CC64-58BC-502E25E60B83}"/>
              </a:ext>
            </a:extLst>
          </p:cNvPr>
          <p:cNvPicPr>
            <a:picLocks noChangeAspect="1"/>
          </p:cNvPicPr>
          <p:nvPr/>
        </p:nvPicPr>
        <p:blipFill>
          <a:blip r:embed="rId2"/>
          <a:srcRect l="68984" b="51533"/>
          <a:stretch/>
        </p:blipFill>
        <p:spPr>
          <a:xfrm>
            <a:off x="8701619" y="2011053"/>
            <a:ext cx="3285594" cy="1570347"/>
          </a:xfrm>
          <a:prstGeom prst="rect">
            <a:avLst/>
          </a:prstGeom>
        </p:spPr>
      </p:pic>
      <p:pic>
        <p:nvPicPr>
          <p:cNvPr id="8" name="Picture 7">
            <a:extLst>
              <a:ext uri="{FF2B5EF4-FFF2-40B4-BE49-F238E27FC236}">
                <a16:creationId xmlns:a16="http://schemas.microsoft.com/office/drawing/2014/main" id="{967D6CA7-3C7F-A8CA-6322-756288BBD8F5}"/>
              </a:ext>
            </a:extLst>
          </p:cNvPr>
          <p:cNvPicPr>
            <a:picLocks noChangeAspect="1"/>
          </p:cNvPicPr>
          <p:nvPr/>
        </p:nvPicPr>
        <p:blipFill>
          <a:blip r:embed="rId2"/>
          <a:srcRect l="20" t="24107" r="32266" b="55875"/>
          <a:stretch/>
        </p:blipFill>
        <p:spPr>
          <a:xfrm>
            <a:off x="152400" y="2405123"/>
            <a:ext cx="8255793" cy="746473"/>
          </a:xfrm>
          <a:prstGeom prst="rect">
            <a:avLst/>
          </a:prstGeom>
        </p:spPr>
      </p:pic>
      <p:grpSp>
        <p:nvGrpSpPr>
          <p:cNvPr id="12" name="Group 11">
            <a:extLst>
              <a:ext uri="{FF2B5EF4-FFF2-40B4-BE49-F238E27FC236}">
                <a16:creationId xmlns:a16="http://schemas.microsoft.com/office/drawing/2014/main" id="{B335A406-99DB-3AC7-C56F-1C0328EC4D72}"/>
              </a:ext>
            </a:extLst>
          </p:cNvPr>
          <p:cNvGrpSpPr/>
          <p:nvPr/>
        </p:nvGrpSpPr>
        <p:grpSpPr>
          <a:xfrm>
            <a:off x="152400" y="3429000"/>
            <a:ext cx="8610600" cy="876300"/>
            <a:chOff x="152400" y="3429000"/>
            <a:chExt cx="8610600" cy="876300"/>
          </a:xfrm>
        </p:grpSpPr>
        <p:pic>
          <p:nvPicPr>
            <p:cNvPr id="9" name="Picture 8">
              <a:extLst>
                <a:ext uri="{FF2B5EF4-FFF2-40B4-BE49-F238E27FC236}">
                  <a16:creationId xmlns:a16="http://schemas.microsoft.com/office/drawing/2014/main" id="{4C8560A1-B49C-C26C-2F4E-37884D524BA2}"/>
                </a:ext>
              </a:extLst>
            </p:cNvPr>
            <p:cNvPicPr>
              <a:picLocks noChangeAspect="1"/>
            </p:cNvPicPr>
            <p:nvPr/>
          </p:nvPicPr>
          <p:blipFill>
            <a:blip r:embed="rId2"/>
            <a:srcRect t="45913" r="29375" b="31507"/>
            <a:stretch/>
          </p:blipFill>
          <p:spPr>
            <a:xfrm>
              <a:off x="152400" y="3429000"/>
              <a:ext cx="8610600" cy="842006"/>
            </a:xfrm>
            <a:prstGeom prst="rect">
              <a:avLst/>
            </a:prstGeom>
          </p:spPr>
        </p:pic>
        <p:sp>
          <p:nvSpPr>
            <p:cNvPr id="11" name="Rectangle 10">
              <a:extLst>
                <a:ext uri="{FF2B5EF4-FFF2-40B4-BE49-F238E27FC236}">
                  <a16:creationId xmlns:a16="http://schemas.microsoft.com/office/drawing/2014/main" id="{FB0F8907-7BB4-F0BC-4E20-42BEC15DD617}"/>
                </a:ext>
              </a:extLst>
            </p:cNvPr>
            <p:cNvSpPr/>
            <p:nvPr/>
          </p:nvSpPr>
          <p:spPr>
            <a:xfrm>
              <a:off x="152400" y="4171950"/>
              <a:ext cx="304800" cy="1333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a:extLst>
              <a:ext uri="{FF2B5EF4-FFF2-40B4-BE49-F238E27FC236}">
                <a16:creationId xmlns:a16="http://schemas.microsoft.com/office/drawing/2014/main" id="{9E5A33C1-A35A-C5CC-C4FC-5C3C26B73A3B}"/>
              </a:ext>
            </a:extLst>
          </p:cNvPr>
          <p:cNvPicPr>
            <a:picLocks noChangeAspect="1"/>
          </p:cNvPicPr>
          <p:nvPr/>
        </p:nvPicPr>
        <p:blipFill>
          <a:blip r:embed="rId2"/>
          <a:srcRect l="30664" t="86724" r="1250" b="2"/>
          <a:stretch/>
        </p:blipFill>
        <p:spPr>
          <a:xfrm>
            <a:off x="304800" y="5469034"/>
            <a:ext cx="9074943" cy="541166"/>
          </a:xfrm>
          <a:prstGeom prst="rect">
            <a:avLst/>
          </a:prstGeom>
        </p:spPr>
      </p:pic>
      <p:grpSp>
        <p:nvGrpSpPr>
          <p:cNvPr id="15" name="Group 14">
            <a:extLst>
              <a:ext uri="{FF2B5EF4-FFF2-40B4-BE49-F238E27FC236}">
                <a16:creationId xmlns:a16="http://schemas.microsoft.com/office/drawing/2014/main" id="{FAF52884-1697-3A58-8656-4100BC4C678C}"/>
              </a:ext>
            </a:extLst>
          </p:cNvPr>
          <p:cNvGrpSpPr/>
          <p:nvPr/>
        </p:nvGrpSpPr>
        <p:grpSpPr>
          <a:xfrm>
            <a:off x="110680" y="4569544"/>
            <a:ext cx="8255792" cy="668136"/>
            <a:chOff x="110680" y="4569544"/>
            <a:chExt cx="8255792" cy="668136"/>
          </a:xfrm>
        </p:grpSpPr>
        <p:pic>
          <p:nvPicPr>
            <p:cNvPr id="10" name="Picture 9">
              <a:extLst>
                <a:ext uri="{FF2B5EF4-FFF2-40B4-BE49-F238E27FC236}">
                  <a16:creationId xmlns:a16="http://schemas.microsoft.com/office/drawing/2014/main" id="{EE421073-DDA3-2A51-5242-65D3F7F96905}"/>
                </a:ext>
              </a:extLst>
            </p:cNvPr>
            <p:cNvPicPr>
              <a:picLocks noChangeAspect="1"/>
            </p:cNvPicPr>
            <p:nvPr/>
          </p:nvPicPr>
          <p:blipFill>
            <a:blip r:embed="rId2"/>
            <a:srcRect l="10702" t="72318" r="21581" b="19318"/>
            <a:stretch/>
          </p:blipFill>
          <p:spPr>
            <a:xfrm>
              <a:off x="110680" y="4569544"/>
              <a:ext cx="8255792" cy="311880"/>
            </a:xfrm>
            <a:prstGeom prst="rect">
              <a:avLst/>
            </a:prstGeom>
          </p:spPr>
        </p:pic>
        <p:pic>
          <p:nvPicPr>
            <p:cNvPr id="14" name="Picture 13">
              <a:extLst>
                <a:ext uri="{FF2B5EF4-FFF2-40B4-BE49-F238E27FC236}">
                  <a16:creationId xmlns:a16="http://schemas.microsoft.com/office/drawing/2014/main" id="{81BE08DD-A836-3283-29EE-40AC021804C6}"/>
                </a:ext>
              </a:extLst>
            </p:cNvPr>
            <p:cNvPicPr>
              <a:picLocks noChangeAspect="1"/>
            </p:cNvPicPr>
            <p:nvPr/>
          </p:nvPicPr>
          <p:blipFill>
            <a:blip r:embed="rId2"/>
            <a:srcRect l="78263" t="72661" r="3633" b="18975"/>
            <a:stretch/>
          </p:blipFill>
          <p:spPr>
            <a:xfrm>
              <a:off x="152400" y="4925800"/>
              <a:ext cx="2207322" cy="311880"/>
            </a:xfrm>
            <a:prstGeom prst="rect">
              <a:avLst/>
            </a:prstGeom>
          </p:spPr>
        </p:pic>
      </p:grpSp>
    </p:spTree>
    <p:extLst>
      <p:ext uri="{BB962C8B-B14F-4D97-AF65-F5344CB8AC3E}">
        <p14:creationId xmlns:p14="http://schemas.microsoft.com/office/powerpoint/2010/main" val="41791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1533526" y="1212758"/>
            <a:ext cx="4199712" cy="1365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Importance of Uncertainties</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16</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543846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What’s the Difference?</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16" name="Picture 15">
            <a:extLst>
              <a:ext uri="{FF2B5EF4-FFF2-40B4-BE49-F238E27FC236}">
                <a16:creationId xmlns:a16="http://schemas.microsoft.com/office/drawing/2014/main" id="{CAE8282A-BA69-3ED0-B087-CBA6CEBBB2EF}"/>
              </a:ext>
            </a:extLst>
          </p:cNvPr>
          <p:cNvPicPr>
            <a:picLocks noChangeAspect="1"/>
          </p:cNvPicPr>
          <p:nvPr/>
        </p:nvPicPr>
        <p:blipFill>
          <a:blip r:embed="rId2"/>
          <a:srcRect l="647" t="3955" r="87517"/>
          <a:stretch/>
        </p:blipFill>
        <p:spPr>
          <a:xfrm>
            <a:off x="240805" y="4073908"/>
            <a:ext cx="1211804" cy="1201591"/>
          </a:xfrm>
          <a:prstGeom prst="rect">
            <a:avLst/>
          </a:prstGeom>
        </p:spPr>
      </p:pic>
      <p:pic>
        <p:nvPicPr>
          <p:cNvPr id="20" name="Picture 19">
            <a:extLst>
              <a:ext uri="{FF2B5EF4-FFF2-40B4-BE49-F238E27FC236}">
                <a16:creationId xmlns:a16="http://schemas.microsoft.com/office/drawing/2014/main" id="{CF3252EA-1141-6C84-209A-7AB4AC83C7AB}"/>
              </a:ext>
            </a:extLst>
          </p:cNvPr>
          <p:cNvPicPr>
            <a:picLocks noChangeAspect="1"/>
          </p:cNvPicPr>
          <p:nvPr/>
        </p:nvPicPr>
        <p:blipFill>
          <a:blip r:embed="rId2"/>
          <a:srcRect l="72793" r="14988"/>
          <a:stretch/>
        </p:blipFill>
        <p:spPr>
          <a:xfrm>
            <a:off x="7844185" y="4972050"/>
            <a:ext cx="1155037" cy="1155197"/>
          </a:xfrm>
          <a:prstGeom prst="rect">
            <a:avLst/>
          </a:prstGeom>
        </p:spPr>
      </p:pic>
      <p:sp>
        <p:nvSpPr>
          <p:cNvPr id="22" name="Title 1">
            <a:extLst>
              <a:ext uri="{FF2B5EF4-FFF2-40B4-BE49-F238E27FC236}">
                <a16:creationId xmlns:a16="http://schemas.microsoft.com/office/drawing/2014/main" id="{947EF2E4-781E-52BE-CFD3-58258661DEB1}"/>
              </a:ext>
            </a:extLst>
          </p:cNvPr>
          <p:cNvSpPr txBox="1">
            <a:spLocks/>
          </p:cNvSpPr>
          <p:nvPr/>
        </p:nvSpPr>
        <p:spPr>
          <a:xfrm>
            <a:off x="720505" y="2004001"/>
            <a:ext cx="9710027" cy="1676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ea typeface="+mj-ea"/>
                <a:cs typeface="Segoe UI Light" panose="020B0502040204020203" pitchFamily="34" charset="0"/>
              </a:rPr>
              <a:t>What do you think the difference is between uncertainty and error?</a:t>
            </a:r>
          </a:p>
        </p:txBody>
      </p:sp>
      <p:sp>
        <p:nvSpPr>
          <p:cNvPr id="23" name="Title 1">
            <a:extLst>
              <a:ext uri="{FF2B5EF4-FFF2-40B4-BE49-F238E27FC236}">
                <a16:creationId xmlns:a16="http://schemas.microsoft.com/office/drawing/2014/main" id="{7919E4D4-4E0A-78CE-753E-37BC85027927}"/>
              </a:ext>
            </a:extLst>
          </p:cNvPr>
          <p:cNvSpPr txBox="1">
            <a:spLocks/>
          </p:cNvSpPr>
          <p:nvPr/>
        </p:nvSpPr>
        <p:spPr>
          <a:xfrm>
            <a:off x="1364440" y="3770459"/>
            <a:ext cx="8103039" cy="6068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Can you write a definition for each one?</a:t>
            </a:r>
          </a:p>
        </p:txBody>
      </p:sp>
    </p:spTree>
    <p:extLst>
      <p:ext uri="{BB962C8B-B14F-4D97-AF65-F5344CB8AC3E}">
        <p14:creationId xmlns:p14="http://schemas.microsoft.com/office/powerpoint/2010/main" val="295290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64871" y="615200"/>
            <a:ext cx="8702178" cy="859826"/>
          </a:xfrm>
        </p:spPr>
        <p:txBody>
          <a:bodyPr anchor="ctr">
            <a:normAutofit/>
          </a:bodyPr>
          <a:lstStyle/>
          <a:p>
            <a:r>
              <a:rPr lang="en-GB" dirty="0">
                <a:solidFill>
                  <a:schemeClr val="bg1"/>
                </a:solidFill>
              </a:rPr>
              <a:t>Uncertainty and Error</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8" name="Picture 7">
            <a:extLst>
              <a:ext uri="{FF2B5EF4-FFF2-40B4-BE49-F238E27FC236}">
                <a16:creationId xmlns:a16="http://schemas.microsoft.com/office/drawing/2014/main" id="{152D1D2C-7C3C-EB5C-336E-1B8313D8374A}"/>
              </a:ext>
            </a:extLst>
          </p:cNvPr>
          <p:cNvPicPr>
            <a:picLocks noChangeAspect="1"/>
          </p:cNvPicPr>
          <p:nvPr/>
        </p:nvPicPr>
        <p:blipFill>
          <a:blip r:embed="rId2"/>
          <a:srcRect l="9609" r="67031" b="77471"/>
          <a:stretch/>
        </p:blipFill>
        <p:spPr>
          <a:xfrm>
            <a:off x="1554222" y="1978623"/>
            <a:ext cx="5056274" cy="859828"/>
          </a:xfrm>
          <a:prstGeom prst="rect">
            <a:avLst/>
          </a:prstGeom>
        </p:spPr>
      </p:pic>
      <p:pic>
        <p:nvPicPr>
          <p:cNvPr id="9" name="Picture 8">
            <a:extLst>
              <a:ext uri="{FF2B5EF4-FFF2-40B4-BE49-F238E27FC236}">
                <a16:creationId xmlns:a16="http://schemas.microsoft.com/office/drawing/2014/main" id="{58E4A632-713F-9019-7A46-349336A54324}"/>
              </a:ext>
            </a:extLst>
          </p:cNvPr>
          <p:cNvPicPr>
            <a:picLocks noChangeAspect="1"/>
          </p:cNvPicPr>
          <p:nvPr/>
        </p:nvPicPr>
        <p:blipFill>
          <a:blip r:embed="rId2">
            <a:clrChange>
              <a:clrFrom>
                <a:srgbClr val="FFFFFF"/>
              </a:clrFrom>
              <a:clrTo>
                <a:srgbClr val="FFFFFF">
                  <a:alpha val="0"/>
                </a:srgbClr>
              </a:clrTo>
            </a:clrChange>
          </a:blip>
          <a:srcRect l="10665" t="22529" r="46328"/>
          <a:stretch/>
        </p:blipFill>
        <p:spPr>
          <a:xfrm>
            <a:off x="404858" y="3186849"/>
            <a:ext cx="5243467" cy="1665401"/>
          </a:xfrm>
          <a:prstGeom prst="rect">
            <a:avLst/>
          </a:prstGeom>
        </p:spPr>
      </p:pic>
      <p:pic>
        <p:nvPicPr>
          <p:cNvPr id="10" name="Picture 9">
            <a:extLst>
              <a:ext uri="{FF2B5EF4-FFF2-40B4-BE49-F238E27FC236}">
                <a16:creationId xmlns:a16="http://schemas.microsoft.com/office/drawing/2014/main" id="{B992C32C-C646-4188-CDD1-3F9AA87E0D5A}"/>
              </a:ext>
            </a:extLst>
          </p:cNvPr>
          <p:cNvPicPr>
            <a:picLocks noChangeAspect="1"/>
          </p:cNvPicPr>
          <p:nvPr/>
        </p:nvPicPr>
        <p:blipFill>
          <a:blip r:embed="rId2"/>
          <a:srcRect l="64688" r="23437" b="77471"/>
          <a:stretch/>
        </p:blipFill>
        <p:spPr>
          <a:xfrm>
            <a:off x="8041446" y="1920749"/>
            <a:ext cx="2570413" cy="859826"/>
          </a:xfrm>
          <a:prstGeom prst="rect">
            <a:avLst/>
          </a:prstGeom>
        </p:spPr>
      </p:pic>
      <p:pic>
        <p:nvPicPr>
          <p:cNvPr id="11" name="Picture 10">
            <a:extLst>
              <a:ext uri="{FF2B5EF4-FFF2-40B4-BE49-F238E27FC236}">
                <a16:creationId xmlns:a16="http://schemas.microsoft.com/office/drawing/2014/main" id="{48C15CEE-5174-0DE5-9C42-D1B87B043F88}"/>
              </a:ext>
            </a:extLst>
          </p:cNvPr>
          <p:cNvPicPr>
            <a:picLocks noChangeAspect="1"/>
          </p:cNvPicPr>
          <p:nvPr/>
        </p:nvPicPr>
        <p:blipFill>
          <a:blip r:embed="rId2">
            <a:clrChange>
              <a:clrFrom>
                <a:srgbClr val="FFFFFF"/>
              </a:clrFrom>
              <a:clrTo>
                <a:srgbClr val="FFFFFF">
                  <a:alpha val="0"/>
                </a:srgbClr>
              </a:clrTo>
            </a:clrChange>
          </a:blip>
          <a:srcRect l="65586" t="22529" b="14111"/>
          <a:stretch/>
        </p:blipFill>
        <p:spPr>
          <a:xfrm>
            <a:off x="6797689" y="3186849"/>
            <a:ext cx="4195717" cy="1362075"/>
          </a:xfrm>
          <a:prstGeom prst="rect">
            <a:avLst/>
          </a:prstGeom>
        </p:spPr>
      </p:pic>
      <p:pic>
        <p:nvPicPr>
          <p:cNvPr id="13" name="Picture 12">
            <a:extLst>
              <a:ext uri="{FF2B5EF4-FFF2-40B4-BE49-F238E27FC236}">
                <a16:creationId xmlns:a16="http://schemas.microsoft.com/office/drawing/2014/main" id="{EF0383A6-32CB-B646-A31F-5DF4BC8A2F35}"/>
              </a:ext>
            </a:extLst>
          </p:cNvPr>
          <p:cNvPicPr>
            <a:picLocks noChangeAspect="1"/>
          </p:cNvPicPr>
          <p:nvPr/>
        </p:nvPicPr>
        <p:blipFill>
          <a:blip r:embed="rId3"/>
          <a:stretch>
            <a:fillRect/>
          </a:stretch>
        </p:blipFill>
        <p:spPr>
          <a:xfrm>
            <a:off x="208851" y="1681899"/>
            <a:ext cx="1345371" cy="1337526"/>
          </a:xfrm>
          <a:prstGeom prst="rect">
            <a:avLst/>
          </a:prstGeom>
        </p:spPr>
      </p:pic>
      <p:pic>
        <p:nvPicPr>
          <p:cNvPr id="15" name="Picture 14">
            <a:extLst>
              <a:ext uri="{FF2B5EF4-FFF2-40B4-BE49-F238E27FC236}">
                <a16:creationId xmlns:a16="http://schemas.microsoft.com/office/drawing/2014/main" id="{54C291B0-1F3B-2F8E-DC4E-9535F3AAF268}"/>
              </a:ext>
            </a:extLst>
          </p:cNvPr>
          <p:cNvPicPr>
            <a:picLocks noChangeAspect="1"/>
          </p:cNvPicPr>
          <p:nvPr/>
        </p:nvPicPr>
        <p:blipFill>
          <a:blip r:embed="rId4"/>
          <a:stretch>
            <a:fillRect/>
          </a:stretch>
        </p:blipFill>
        <p:spPr>
          <a:xfrm>
            <a:off x="6797689" y="1725238"/>
            <a:ext cx="1243757" cy="1366597"/>
          </a:xfrm>
          <a:prstGeom prst="rect">
            <a:avLst/>
          </a:prstGeom>
        </p:spPr>
      </p:pic>
    </p:spTree>
    <p:extLst>
      <p:ext uri="{BB962C8B-B14F-4D97-AF65-F5344CB8AC3E}">
        <p14:creationId xmlns:p14="http://schemas.microsoft.com/office/powerpoint/2010/main" val="375025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923938" y="654757"/>
            <a:ext cx="8959364" cy="778934"/>
          </a:xfrm>
        </p:spPr>
        <p:txBody>
          <a:bodyPr>
            <a:normAutofit/>
          </a:bodyPr>
          <a:lstStyle/>
          <a:p>
            <a:r>
              <a:rPr lang="en-GB" b="1" dirty="0">
                <a:solidFill>
                  <a:schemeClr val="bg1"/>
                </a:solidFill>
                <a:latin typeface="Segoe UI Light" panose="020B0502040204020203" pitchFamily="34" charset="0"/>
                <a:cs typeface="Segoe UI Light" panose="020B0502040204020203" pitchFamily="34" charset="0"/>
              </a:rPr>
              <a:t>Effect of Uncertainty</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19</a:t>
            </a:fld>
            <a:endParaRPr lang="en-GB" dirty="0">
              <a:latin typeface="Segoe UI Light" panose="020B0502040204020203" pitchFamily="34" charset="0"/>
              <a:cs typeface="Segoe UI Light" panose="020B0502040204020203" pitchFamily="34" charset="0"/>
            </a:endParaRPr>
          </a:p>
        </p:txBody>
      </p:sp>
      <p:pic>
        <p:nvPicPr>
          <p:cNvPr id="1026" name="Picture 2" descr="Hubble Space Telescope | Backdropped by the horizon of Earth… | Flickr">
            <a:extLst>
              <a:ext uri="{FF2B5EF4-FFF2-40B4-BE49-F238E27FC236}">
                <a16:creationId xmlns:a16="http://schemas.microsoft.com/office/drawing/2014/main" id="{1BF15DAF-9BB3-8C38-D8E7-AE751313D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32" y="1664752"/>
            <a:ext cx="4079114" cy="4143375"/>
          </a:xfrm>
          <a:prstGeom prst="ellipse">
            <a:avLst/>
          </a:prstGeom>
          <a:ln>
            <a:noFill/>
          </a:ln>
          <a:effectLst/>
          <a:extLst>
            <a:ext uri="{909E8E84-426E-40DD-AFC4-6F175D3DCCD1}">
              <a14:hiddenFill xmlns:a14="http://schemas.microsoft.com/office/drawing/2010/main">
                <a:solidFill>
                  <a:srgbClr val="FFFFFF"/>
                </a:solidFill>
              </a14:hiddenFill>
            </a:ext>
          </a:extLst>
        </p:spPr>
      </p:pic>
      <p:sp>
        <p:nvSpPr>
          <p:cNvPr id="2" name="Content Placeholder 5">
            <a:extLst>
              <a:ext uri="{FF2B5EF4-FFF2-40B4-BE49-F238E27FC236}">
                <a16:creationId xmlns:a16="http://schemas.microsoft.com/office/drawing/2014/main" id="{6ED4BF0B-9410-CC91-14C8-DB76EB8C3B69}"/>
              </a:ext>
            </a:extLst>
          </p:cNvPr>
          <p:cNvSpPr txBox="1">
            <a:spLocks/>
          </p:cNvSpPr>
          <p:nvPr/>
        </p:nvSpPr>
        <p:spPr>
          <a:xfrm>
            <a:off x="3805875" y="1869781"/>
            <a:ext cx="6871649" cy="337415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600"/>
              </a:spcAft>
              <a:buClr>
                <a:srgbClr val="1289A7"/>
              </a:buClr>
            </a:pPr>
            <a:r>
              <a:rPr lang="en-GB" dirty="0">
                <a:latin typeface="Segoe UI Light" panose="020B0502040204020203" pitchFamily="34" charset="0"/>
                <a:cs typeface="Segoe UI Light" panose="020B0502040204020203" pitchFamily="34" charset="0"/>
              </a:rPr>
              <a:t>When the Hubble telescope was sent into space in 1990, the images weren’t as sharp as expected</a:t>
            </a:r>
          </a:p>
          <a:p>
            <a:pPr>
              <a:lnSpc>
                <a:spcPct val="110000"/>
              </a:lnSpc>
              <a:spcBef>
                <a:spcPts val="0"/>
              </a:spcBef>
              <a:spcAft>
                <a:spcPts val="600"/>
              </a:spcAft>
              <a:buClr>
                <a:srgbClr val="1289A7"/>
              </a:buClr>
            </a:pPr>
            <a:r>
              <a:rPr lang="en-GB" dirty="0">
                <a:latin typeface="Segoe UI Light" panose="020B0502040204020203" pitchFamily="34" charset="0"/>
                <a:cs typeface="Segoe UI Light" panose="020B0502040204020203" pitchFamily="34" charset="0"/>
              </a:rPr>
              <a:t>The mirror had been ground </a:t>
            </a:r>
            <a:r>
              <a:rPr lang="en-GB" b="1" dirty="0">
                <a:latin typeface="Segoe UI Light" panose="020B0502040204020203" pitchFamily="34" charset="0"/>
                <a:cs typeface="Segoe UI Light" panose="020B0502040204020203" pitchFamily="34" charset="0"/>
              </a:rPr>
              <a:t>too flat</a:t>
            </a:r>
            <a:r>
              <a:rPr lang="en-GB" dirty="0">
                <a:latin typeface="Segoe UI Light" panose="020B0502040204020203" pitchFamily="34" charset="0"/>
                <a:cs typeface="Segoe UI Light" panose="020B0502040204020203" pitchFamily="34" charset="0"/>
              </a:rPr>
              <a:t> because they got the percentage error wrong!</a:t>
            </a:r>
          </a:p>
          <a:p>
            <a:pPr lvl="1">
              <a:lnSpc>
                <a:spcPct val="110000"/>
              </a:lnSpc>
              <a:spcAft>
                <a:spcPts val="600"/>
              </a:spcAft>
              <a:buClr>
                <a:srgbClr val="1289A7"/>
              </a:buClr>
            </a:pPr>
            <a:r>
              <a:rPr lang="en-GB" dirty="0">
                <a:latin typeface="Segoe UI Light" panose="020B0502040204020203" pitchFamily="34" charset="0"/>
                <a:cs typeface="Segoe UI Light" panose="020B0502040204020203" pitchFamily="34" charset="0"/>
              </a:rPr>
              <a:t>By</a:t>
            </a:r>
            <a:r>
              <a:rPr lang="en-GB" b="1" dirty="0">
                <a:latin typeface="Segoe UI Light" panose="020B0502040204020203" pitchFamily="34" charset="0"/>
                <a:cs typeface="Segoe UI Light" panose="020B0502040204020203" pitchFamily="34" charset="0"/>
              </a:rPr>
              <a:t> 1/50</a:t>
            </a:r>
            <a:r>
              <a:rPr lang="en-GB" b="1" baseline="30000" dirty="0">
                <a:latin typeface="Segoe UI Light" panose="020B0502040204020203" pitchFamily="34" charset="0"/>
                <a:cs typeface="Segoe UI Light" panose="020B0502040204020203" pitchFamily="34" charset="0"/>
              </a:rPr>
              <a:t>th</a:t>
            </a:r>
            <a:r>
              <a:rPr lang="en-GB" b="1" dirty="0">
                <a:latin typeface="Segoe UI Light" panose="020B0502040204020203" pitchFamily="34" charset="0"/>
                <a:cs typeface="Segoe UI Light" panose="020B0502040204020203" pitchFamily="34" charset="0"/>
              </a:rPr>
              <a:t> </a:t>
            </a:r>
            <a:r>
              <a:rPr lang="en-GB" dirty="0">
                <a:latin typeface="Segoe UI Light" panose="020B0502040204020203" pitchFamily="34" charset="0"/>
                <a:cs typeface="Segoe UI Light" panose="020B0502040204020203" pitchFamily="34" charset="0"/>
              </a:rPr>
              <a:t>of a human hair</a:t>
            </a:r>
          </a:p>
          <a:p>
            <a:pPr>
              <a:lnSpc>
                <a:spcPct val="110000"/>
              </a:lnSpc>
              <a:spcAft>
                <a:spcPts val="600"/>
              </a:spcAft>
              <a:buClr>
                <a:srgbClr val="1289A7"/>
              </a:buClr>
            </a:pPr>
            <a:r>
              <a:rPr lang="en-GB" dirty="0">
                <a:latin typeface="Segoe UI Light" panose="020B0502040204020203" pitchFamily="34" charset="0"/>
                <a:cs typeface="Segoe UI Light" panose="020B0502040204020203" pitchFamily="34" charset="0"/>
              </a:rPr>
              <a:t>They had to solve the problem by doing several </a:t>
            </a:r>
            <a:r>
              <a:rPr lang="en-GB" b="1" dirty="0">
                <a:latin typeface="Segoe UI Light" panose="020B0502040204020203" pitchFamily="34" charset="0"/>
                <a:cs typeface="Segoe UI Light" panose="020B0502040204020203" pitchFamily="34" charset="0"/>
              </a:rPr>
              <a:t>space walks</a:t>
            </a:r>
            <a:r>
              <a:rPr lang="en-GB" dirty="0">
                <a:latin typeface="Segoe UI Light" panose="020B0502040204020203" pitchFamily="34" charset="0"/>
                <a:cs typeface="Segoe UI Light" panose="020B0502040204020203" pitchFamily="34" charset="0"/>
              </a:rPr>
              <a:t> in 1993</a:t>
            </a:r>
          </a:p>
        </p:txBody>
      </p:sp>
      <p:sp>
        <p:nvSpPr>
          <p:cNvPr id="6" name="TextBox 5">
            <a:extLst>
              <a:ext uri="{FF2B5EF4-FFF2-40B4-BE49-F238E27FC236}">
                <a16:creationId xmlns:a16="http://schemas.microsoft.com/office/drawing/2014/main" id="{A9297440-3C0D-63D0-A465-F4914EADC47C}"/>
              </a:ext>
            </a:extLst>
          </p:cNvPr>
          <p:cNvSpPr txBox="1"/>
          <p:nvPr/>
        </p:nvSpPr>
        <p:spPr>
          <a:xfrm>
            <a:off x="2553907" y="5680023"/>
            <a:ext cx="6773768" cy="523220"/>
          </a:xfrm>
          <a:prstGeom prst="rect">
            <a:avLst/>
          </a:prstGeom>
          <a:noFill/>
        </p:spPr>
        <p:txBody>
          <a:bodyPr wrap="square">
            <a:spAutoFit/>
          </a:bodyPr>
          <a:lstStyle/>
          <a:p>
            <a:pPr algn="ctr"/>
            <a:r>
              <a:rPr lang="en-GB" sz="2800" dirty="0">
                <a:latin typeface="Segoe UI Light" panose="020B0502040204020203" pitchFamily="34" charset="0"/>
                <a:cs typeface="Segoe UI Light" panose="020B0502040204020203" pitchFamily="34" charset="0"/>
                <a:hlinkClick r:id="rId4"/>
              </a:rPr>
              <a:t>https://www.bbc.co.uk/videos/cd1p0z05103o</a:t>
            </a:r>
            <a:r>
              <a:rPr lang="en-GB" sz="2800" dirty="0">
                <a:latin typeface="Segoe UI Light" panose="020B0502040204020203" pitchFamily="34" charset="0"/>
                <a:cs typeface="Segoe UI Light" panose="020B0502040204020203" pitchFamily="34" charset="0"/>
              </a:rPr>
              <a:t> </a:t>
            </a:r>
            <a:endParaRPr lang="en-GB" sz="2800" dirty="0"/>
          </a:p>
        </p:txBody>
      </p:sp>
    </p:spTree>
    <p:extLst>
      <p:ext uri="{BB962C8B-B14F-4D97-AF65-F5344CB8AC3E}">
        <p14:creationId xmlns:p14="http://schemas.microsoft.com/office/powerpoint/2010/main" val="155933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08C15C-0AE4-4025-974F-7BCCF254E5EA}"/>
              </a:ext>
            </a:extLst>
          </p:cNvPr>
          <p:cNvSpPr txBox="1"/>
          <p:nvPr/>
        </p:nvSpPr>
        <p:spPr>
          <a:xfrm>
            <a:off x="3094778" y="669816"/>
            <a:ext cx="7287713" cy="4594335"/>
          </a:xfrm>
          <a:prstGeom prst="rect">
            <a:avLst/>
          </a:prstGeom>
          <a:noFill/>
        </p:spPr>
        <p:txBody>
          <a:bodyPr wrap="square" rtlCol="0">
            <a:spAutoFit/>
          </a:bodyPr>
          <a:lstStyle/>
          <a:p>
            <a:pPr>
              <a:lnSpc>
                <a:spcPct val="150000"/>
              </a:lnSpc>
            </a:pPr>
            <a:r>
              <a:rPr lang="en-US" sz="4000" dirty="0">
                <a:latin typeface="Segoe UI Light" panose="020B0502040204020203" pitchFamily="34" charset="0"/>
                <a:cs typeface="Segoe UI Light" panose="020B0502040204020203" pitchFamily="34" charset="0"/>
              </a:rPr>
              <a:t>Introduction</a:t>
            </a:r>
          </a:p>
          <a:p>
            <a:pPr>
              <a:lnSpc>
                <a:spcPct val="150000"/>
              </a:lnSpc>
            </a:pPr>
            <a:r>
              <a:rPr lang="en-US" sz="4000" dirty="0">
                <a:latin typeface="Segoe UI Light" panose="020B0502040204020203" pitchFamily="34" charset="0"/>
                <a:cs typeface="Segoe UI Light" panose="020B0502040204020203" pitchFamily="34" charset="0"/>
              </a:rPr>
              <a:t>Self-Study Recap</a:t>
            </a:r>
          </a:p>
          <a:p>
            <a:pPr>
              <a:lnSpc>
                <a:spcPct val="150000"/>
              </a:lnSpc>
            </a:pPr>
            <a:r>
              <a:rPr lang="en-US" sz="4000" dirty="0">
                <a:latin typeface="Segoe UI Light" panose="020B0502040204020203" pitchFamily="34" charset="0"/>
                <a:cs typeface="Segoe UI Light" panose="020B0502040204020203" pitchFamily="34" charset="0"/>
              </a:rPr>
              <a:t>Importance of Uncertainties</a:t>
            </a:r>
          </a:p>
          <a:p>
            <a:pPr>
              <a:lnSpc>
                <a:spcPct val="150000"/>
              </a:lnSpc>
            </a:pPr>
            <a:r>
              <a:rPr lang="en-US" sz="4000" dirty="0">
                <a:latin typeface="Segoe UI Light" panose="020B0502040204020203" pitchFamily="34" charset="0"/>
                <a:cs typeface="Segoe UI Light" panose="020B0502040204020203" pitchFamily="34" charset="0"/>
              </a:rPr>
              <a:t>Mars Rovers</a:t>
            </a:r>
          </a:p>
          <a:p>
            <a:pPr>
              <a:lnSpc>
                <a:spcPct val="150000"/>
              </a:lnSpc>
            </a:pPr>
            <a:r>
              <a:rPr lang="en-US" sz="4000" dirty="0">
                <a:latin typeface="Segoe UI Light" panose="020B0502040204020203" pitchFamily="34" charset="0"/>
                <a:cs typeface="Segoe UI Light" panose="020B0502040204020203" pitchFamily="34" charset="0"/>
              </a:rPr>
              <a:t>Reflection</a:t>
            </a:r>
          </a:p>
        </p:txBody>
      </p:sp>
      <p:pic>
        <p:nvPicPr>
          <p:cNvPr id="16" name="Picture 15">
            <a:extLst>
              <a:ext uri="{FF2B5EF4-FFF2-40B4-BE49-F238E27FC236}">
                <a16:creationId xmlns:a16="http://schemas.microsoft.com/office/drawing/2014/main" id="{5BC5A85D-0415-14AD-FCC9-2E8C00BC1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802" y="3871856"/>
            <a:ext cx="697486" cy="262494"/>
          </a:xfrm>
          <a:prstGeom prst="rect">
            <a:avLst/>
          </a:prstGeom>
        </p:spPr>
      </p:pic>
      <p:pic>
        <p:nvPicPr>
          <p:cNvPr id="15" name="Picture 14">
            <a:extLst>
              <a:ext uri="{FF2B5EF4-FFF2-40B4-BE49-F238E27FC236}">
                <a16:creationId xmlns:a16="http://schemas.microsoft.com/office/drawing/2014/main" id="{91D85073-69AA-3A7C-7876-E09D031B1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802" y="2067300"/>
            <a:ext cx="697486" cy="262494"/>
          </a:xfrm>
          <a:prstGeom prst="rect">
            <a:avLst/>
          </a:prstGeom>
        </p:spPr>
      </p:pic>
      <p:pic>
        <p:nvPicPr>
          <p:cNvPr id="12" name="Picture 11">
            <a:extLst>
              <a:ext uri="{FF2B5EF4-FFF2-40B4-BE49-F238E27FC236}">
                <a16:creationId xmlns:a16="http://schemas.microsoft.com/office/drawing/2014/main" id="{5DE57CCD-FCBE-7834-97D5-F4329BA1E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68" y="2934456"/>
            <a:ext cx="697486" cy="262494"/>
          </a:xfrm>
          <a:prstGeom prst="rect">
            <a:avLst/>
          </a:prstGeom>
        </p:spPr>
      </p:pic>
      <p:pic>
        <p:nvPicPr>
          <p:cNvPr id="8" name="Picture 7">
            <a:extLst>
              <a:ext uri="{FF2B5EF4-FFF2-40B4-BE49-F238E27FC236}">
                <a16:creationId xmlns:a16="http://schemas.microsoft.com/office/drawing/2014/main" id="{AEB383E8-9074-CE38-A8DE-BB1A3BFC8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70" y="1096525"/>
            <a:ext cx="697486" cy="262494"/>
          </a:xfrm>
          <a:prstGeom prst="rect">
            <a:avLst/>
          </a:prstGeom>
        </p:spPr>
      </p:pic>
      <p:sp>
        <p:nvSpPr>
          <p:cNvPr id="6" name="Slide Number Placeholder 3">
            <a:extLst>
              <a:ext uri="{FF2B5EF4-FFF2-40B4-BE49-F238E27FC236}">
                <a16:creationId xmlns:a16="http://schemas.microsoft.com/office/drawing/2014/main" id="{10461D70-8ADF-5710-6CDC-76A80DF7E7CF}"/>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a:t>
            </a:fld>
            <a:endParaRPr lang="en-GB" dirty="0">
              <a:latin typeface="Segoe UI Light" panose="020B0502040204020203" pitchFamily="34" charset="0"/>
              <a:cs typeface="Segoe UI Light" panose="020B0502040204020203" pitchFamily="34" charset="0"/>
            </a:endParaRPr>
          </a:p>
        </p:txBody>
      </p:sp>
      <p:pic>
        <p:nvPicPr>
          <p:cNvPr id="2" name="Picture 1">
            <a:extLst>
              <a:ext uri="{FF2B5EF4-FFF2-40B4-BE49-F238E27FC236}">
                <a16:creationId xmlns:a16="http://schemas.microsoft.com/office/drawing/2014/main" id="{CD95FACC-F168-3059-2FB8-D8ABF951D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568" y="4779320"/>
            <a:ext cx="697486" cy="262494"/>
          </a:xfrm>
          <a:prstGeom prst="rect">
            <a:avLst/>
          </a:prstGeom>
        </p:spPr>
      </p:pic>
      <p:pic>
        <p:nvPicPr>
          <p:cNvPr id="9" name="Picture 8" descr="A close up of a logo&#10;&#10;Description automatically generated">
            <a:extLst>
              <a:ext uri="{FF2B5EF4-FFF2-40B4-BE49-F238E27FC236}">
                <a16:creationId xmlns:a16="http://schemas.microsoft.com/office/drawing/2014/main" id="{7589363C-760B-6D9B-B499-C1DDE930B6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361" y="114311"/>
            <a:ext cx="5454822" cy="797018"/>
          </a:xfrm>
          <a:prstGeom prst="rect">
            <a:avLst/>
          </a:prstGeom>
        </p:spPr>
      </p:pic>
    </p:spTree>
    <p:extLst>
      <p:ext uri="{BB962C8B-B14F-4D97-AF65-F5344CB8AC3E}">
        <p14:creationId xmlns:p14="http://schemas.microsoft.com/office/powerpoint/2010/main" val="62243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20</a:t>
            </a:fld>
            <a:endParaRPr lang="en-GB" dirty="0">
              <a:latin typeface="Segoe UI Light" panose="020B0502040204020203" pitchFamily="34" charset="0"/>
              <a:cs typeface="Segoe UI Light" panose="020B0502040204020203" pitchFamily="34" charset="0"/>
            </a:endParaRPr>
          </a:p>
        </p:txBody>
      </p:sp>
      <p:pic>
        <p:nvPicPr>
          <p:cNvPr id="2" name="Picture 2" descr="hubble servicing before after">
            <a:extLst>
              <a:ext uri="{FF2B5EF4-FFF2-40B4-BE49-F238E27FC236}">
                <a16:creationId xmlns:a16="http://schemas.microsoft.com/office/drawing/2014/main" id="{84B6B9F0-5AFE-4F24-D4AA-9E9CACBA0C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428625" y="58571"/>
            <a:ext cx="5553077" cy="62499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ubble servicing before after">
            <a:extLst>
              <a:ext uri="{FF2B5EF4-FFF2-40B4-BE49-F238E27FC236}">
                <a16:creationId xmlns:a16="http://schemas.microsoft.com/office/drawing/2014/main" id="{14B8517A-6076-970C-12F6-5142117B92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86"/>
          <a:stretch/>
        </p:blipFill>
        <p:spPr bwMode="auto">
          <a:xfrm>
            <a:off x="6096000" y="58571"/>
            <a:ext cx="5476875" cy="624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73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1857984" y="1809946"/>
            <a:ext cx="3875254" cy="7678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GB" b="1" dirty="0">
                <a:solidFill>
                  <a:prstClr val="black"/>
                </a:solidFill>
                <a:latin typeface="Segoe UI Light" panose="020B0502040204020203" pitchFamily="34" charset="0"/>
                <a:cs typeface="Segoe UI Light" panose="020B0502040204020203" pitchFamily="34" charset="0"/>
              </a:rPr>
              <a:t>Mars Rovers</a:t>
            </a:r>
            <a:endPar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endParaRP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21</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390317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923938" y="654757"/>
            <a:ext cx="8959364" cy="778934"/>
          </a:xfrm>
        </p:spPr>
        <p:txBody>
          <a:bodyPr>
            <a:normAutofit/>
          </a:bodyPr>
          <a:lstStyle/>
          <a:p>
            <a:r>
              <a:rPr lang="en-GB" b="1" dirty="0">
                <a:solidFill>
                  <a:schemeClr val="bg1"/>
                </a:solidFill>
                <a:latin typeface="Segoe UI Light" panose="020B0502040204020203" pitchFamily="34" charset="0"/>
                <a:cs typeface="Segoe UI Light" panose="020B0502040204020203" pitchFamily="34" charset="0"/>
              </a:rPr>
              <a:t>Viking vs. Curiosity</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22</a:t>
            </a:fld>
            <a:endParaRPr lang="en-GB" dirty="0">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id="{A9297440-3C0D-63D0-A465-F4914EADC47C}"/>
              </a:ext>
            </a:extLst>
          </p:cNvPr>
          <p:cNvSpPr txBox="1"/>
          <p:nvPr/>
        </p:nvSpPr>
        <p:spPr>
          <a:xfrm>
            <a:off x="4252916" y="3897187"/>
            <a:ext cx="5555062" cy="1077218"/>
          </a:xfrm>
          <a:prstGeom prst="rect">
            <a:avLst/>
          </a:prstGeom>
          <a:noFill/>
        </p:spPr>
        <p:txBody>
          <a:bodyPr wrap="square">
            <a:spAutoFit/>
          </a:bodyPr>
          <a:lstStyle/>
          <a:p>
            <a:pPr algn="ctr"/>
            <a:r>
              <a:rPr lang="en-GB" sz="3200" dirty="0">
                <a:latin typeface="Segoe UI Light" panose="020B0502040204020203" pitchFamily="34" charset="0"/>
                <a:cs typeface="Segoe UI Light" panose="020B0502040204020203" pitchFamily="34" charset="0"/>
                <a:hlinkClick r:id="rId3"/>
              </a:rPr>
              <a:t>https://youtu.be/hRAFPdDppzs?si=dYM5y_KwSgLc2vfi&amp;t=163</a:t>
            </a:r>
            <a:endParaRPr lang="en-GB" sz="4400" dirty="0">
              <a:latin typeface="Segoe UI Light" panose="020B0502040204020203" pitchFamily="34" charset="0"/>
              <a:cs typeface="Segoe UI Light" panose="020B0502040204020203" pitchFamily="34" charset="0"/>
            </a:endParaRPr>
          </a:p>
        </p:txBody>
      </p:sp>
      <p:pic>
        <p:nvPicPr>
          <p:cNvPr id="3074" name="Picture 2" descr="Viking 1: First U.S. Lander on Mars | Space">
            <a:extLst>
              <a:ext uri="{FF2B5EF4-FFF2-40B4-BE49-F238E27FC236}">
                <a16:creationId xmlns:a16="http://schemas.microsoft.com/office/drawing/2014/main" id="{D844DC87-EA70-51D1-D9B2-F6D888C126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412" y="1658580"/>
            <a:ext cx="5555062" cy="4477214"/>
          </a:xfrm>
          <a:prstGeom prst="ellipse">
            <a:avLst/>
          </a:prstGeom>
          <a:ln>
            <a:noFill/>
          </a:ln>
          <a:effectLst/>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BEA3C11-D1CB-68C4-A2C0-7597C27098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04609"/>
            <a:ext cx="4857750" cy="3886200"/>
          </a:xfrm>
          <a:prstGeom prst="ellipse">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681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923938" y="654757"/>
            <a:ext cx="8959364" cy="778934"/>
          </a:xfrm>
        </p:spPr>
        <p:txBody>
          <a:bodyPr>
            <a:normAutofit/>
          </a:bodyPr>
          <a:lstStyle/>
          <a:p>
            <a:r>
              <a:rPr lang="en-GB" b="1" dirty="0">
                <a:solidFill>
                  <a:schemeClr val="bg1"/>
                </a:solidFill>
                <a:latin typeface="Segoe UI Light" panose="020B0502040204020203" pitchFamily="34" charset="0"/>
                <a:cs typeface="Segoe UI Light" panose="020B0502040204020203" pitchFamily="34" charset="0"/>
              </a:rPr>
              <a:t>Calculating Landing Uncertainty</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23</a:t>
            </a:fld>
            <a:endParaRPr lang="en-GB" dirty="0">
              <a:latin typeface="Segoe UI Light" panose="020B0502040204020203" pitchFamily="34" charset="0"/>
              <a:cs typeface="Segoe UI Light" panose="020B0502040204020203" pitchFamily="34" charset="0"/>
            </a:endParaRPr>
          </a:p>
        </p:txBody>
      </p:sp>
      <p:pic>
        <p:nvPicPr>
          <p:cNvPr id="3074" name="Picture 2" descr="Viking 1: First U.S. Lander on Mars | Space">
            <a:extLst>
              <a:ext uri="{FF2B5EF4-FFF2-40B4-BE49-F238E27FC236}">
                <a16:creationId xmlns:a16="http://schemas.microsoft.com/office/drawing/2014/main" id="{D844DC87-EA70-51D1-D9B2-F6D888C12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037" y="3300540"/>
            <a:ext cx="3888189" cy="3133764"/>
          </a:xfrm>
          <a:prstGeom prst="ellipse">
            <a:avLst/>
          </a:prstGeom>
          <a:ln>
            <a:noFill/>
          </a:ln>
          <a:effectLst/>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BEA3C11-D1CB-68C4-A2C0-7597C2709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251" y="4966159"/>
            <a:ext cx="3129458" cy="2503567"/>
          </a:xfrm>
          <a:prstGeom prst="ellipse">
            <a:avLst/>
          </a:prstGeom>
          <a:ln>
            <a:noFill/>
          </a:ln>
          <a:effectLst/>
          <a:extLst>
            <a:ext uri="{909E8E84-426E-40DD-AFC4-6F175D3DCCD1}">
              <a14:hiddenFill xmlns:a14="http://schemas.microsoft.com/office/drawing/2010/main">
                <a:solidFill>
                  <a:srgbClr val="FFFFFF"/>
                </a:solidFill>
              </a14:hiddenFill>
            </a:ext>
          </a:extLst>
        </p:spPr>
      </p:pic>
      <p:sp>
        <p:nvSpPr>
          <p:cNvPr id="4" name="Title 2">
            <a:extLst>
              <a:ext uri="{FF2B5EF4-FFF2-40B4-BE49-F238E27FC236}">
                <a16:creationId xmlns:a16="http://schemas.microsoft.com/office/drawing/2014/main" id="{D999718B-8D86-6FB6-B481-181A1C5A8737}"/>
              </a:ext>
            </a:extLst>
          </p:cNvPr>
          <p:cNvSpPr txBox="1">
            <a:spLocks/>
          </p:cNvSpPr>
          <p:nvPr/>
        </p:nvSpPr>
        <p:spPr>
          <a:xfrm>
            <a:off x="8248650" y="1527611"/>
            <a:ext cx="1514475" cy="34148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bg1"/>
                </a:solidFill>
                <a:latin typeface="Segoe UI Light" panose="020B0502040204020203" pitchFamily="34" charset="0"/>
                <a:ea typeface="+mj-ea"/>
                <a:cs typeface="Segoe UI Light" panose="020B0502040204020203" pitchFamily="34" charset="0"/>
              </a:defRPr>
            </a:lvl1pPr>
          </a:lstStyle>
          <a:p>
            <a:r>
              <a:rPr lang="en-GB" sz="2000" i="1" dirty="0">
                <a:solidFill>
                  <a:srgbClr val="3A3A3A"/>
                </a:solidFill>
              </a:rPr>
              <a:t>Viking Rover</a:t>
            </a:r>
          </a:p>
        </p:txBody>
      </p:sp>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207FCC5A-AAC4-DF51-A03A-F58393A49CF4}"/>
                  </a:ext>
                </a:extLst>
              </p:cNvPr>
              <p:cNvSpPr>
                <a:spLocks noGrp="1"/>
              </p:cNvSpPr>
              <p:nvPr>
                <p:ph idx="1"/>
              </p:nvPr>
            </p:nvSpPr>
            <p:spPr>
              <a:xfrm>
                <a:off x="622472" y="1891841"/>
                <a:ext cx="9073978" cy="4470579"/>
              </a:xfrm>
            </p:spPr>
            <p:txBody>
              <a:bodyPr>
                <a:noAutofit/>
              </a:bodyPr>
              <a:lstStyle/>
              <a:p>
                <a:pPr marL="0" indent="0">
                  <a:spcBef>
                    <a:spcPts val="0"/>
                  </a:spcBef>
                  <a:spcAft>
                    <a:spcPts val="1800"/>
                  </a:spcAft>
                  <a:buNone/>
                </a:pPr>
                <a:r>
                  <a:rPr lang="en-GB" sz="1800" dirty="0">
                    <a:latin typeface="Segoe UI Light" panose="020B0502040204020203" pitchFamily="34" charset="0"/>
                    <a:cs typeface="Segoe UI Light" panose="020B0502040204020203" pitchFamily="34" charset="0"/>
                  </a:rPr>
                  <a:t>The area of Viking’s landing ellipse was 22000 km</a:t>
                </a:r>
                <a:r>
                  <a:rPr lang="en-GB" sz="1800" baseline="30000" dirty="0">
                    <a:latin typeface="Segoe UI Light" panose="020B0502040204020203" pitchFamily="34" charset="0"/>
                    <a:cs typeface="Segoe UI Light" panose="020B0502040204020203" pitchFamily="34" charset="0"/>
                  </a:rPr>
                  <a:t>2</a:t>
                </a:r>
                <a:r>
                  <a:rPr lang="en-GB" sz="1800" b="1" baseline="30000" dirty="0">
                    <a:latin typeface="Segoe UI Light" panose="020B0502040204020203" pitchFamily="34" charset="0"/>
                    <a:cs typeface="Segoe UI Light" panose="020B0502040204020203" pitchFamily="34" charset="0"/>
                  </a:rPr>
                  <a:t> </a:t>
                </a:r>
                <a:r>
                  <a:rPr lang="en-GB" sz="1800" dirty="0">
                    <a:latin typeface="Segoe UI Light" panose="020B0502040204020203" pitchFamily="34" charset="0"/>
                    <a:cs typeface="Segoe UI Light" panose="020B0502040204020203" pitchFamily="34" charset="0"/>
                  </a:rPr>
                  <a:t> with dimensions of 100 km x 280 km</a:t>
                </a:r>
              </a:p>
              <a:p>
                <a:pPr marL="0" indent="0">
                  <a:spcBef>
                    <a:spcPts val="0"/>
                  </a:spcBef>
                  <a:spcAft>
                    <a:spcPts val="1800"/>
                  </a:spcAft>
                  <a:buNone/>
                </a:pPr>
                <a:r>
                  <a:rPr lang="en-GB" sz="1800" dirty="0">
                    <a:latin typeface="Segoe UI Light" panose="020B0502040204020203" pitchFamily="34" charset="0"/>
                    <a:cs typeface="Segoe UI Light" panose="020B0502040204020203" pitchFamily="34" charset="0"/>
                  </a:rPr>
                  <a:t>Estimated absolute uncertainty in the axes of the ellipse is </a:t>
                </a:r>
                <a14:m>
                  <m:oMath xmlns:m="http://schemas.openxmlformats.org/officeDocument/2006/math">
                    <m:r>
                      <a:rPr lang="en-GB" sz="1800" b="0" i="1" smtClean="0">
                        <a:latin typeface="Cambria Math" panose="02040503050406030204" pitchFamily="18" charset="0"/>
                      </a:rPr>
                      <m:t>±20</m:t>
                    </m:r>
                    <m:r>
                      <a:rPr lang="en-US" sz="1800" b="0" i="1" smtClean="0">
                        <a:latin typeface="Cambria Math" panose="02040503050406030204" pitchFamily="18" charset="0"/>
                      </a:rPr>
                      <m:t> </m:t>
                    </m:r>
                    <m:r>
                      <m:rPr>
                        <m:sty m:val="p"/>
                      </m:rPr>
                      <a:rPr lang="en-GB" sz="1800" b="0" i="0" smtClean="0">
                        <a:latin typeface="Cambria Math" panose="02040503050406030204" pitchFamily="18" charset="0"/>
                      </a:rPr>
                      <m:t>km</m:t>
                    </m:r>
                  </m:oMath>
                </a14:m>
                <a:r>
                  <a:rPr lang="en-GB" sz="1800" dirty="0">
                    <a:latin typeface="Segoe UI Light" panose="020B0502040204020203" pitchFamily="34" charset="0"/>
                    <a:cs typeface="Segoe UI Light" panose="020B0502040204020203" pitchFamily="34" charset="0"/>
                  </a:rPr>
                  <a:t> </a:t>
                </a:r>
              </a:p>
              <a:p>
                <a:pPr marL="0" indent="0">
                  <a:spcBef>
                    <a:spcPts val="0"/>
                  </a:spcBef>
                  <a:spcAft>
                    <a:spcPts val="1800"/>
                  </a:spcAft>
                  <a:buNone/>
                </a:pPr>
                <a:r>
                  <a:rPr lang="en-GB" sz="1800" dirty="0">
                    <a:latin typeface="Segoe UI Light" panose="020B0502040204020203" pitchFamily="34" charset="0"/>
                    <a:cs typeface="Segoe UI Light" panose="020B0502040204020203" pitchFamily="34" charset="0"/>
                  </a:rPr>
                  <a:t>Area of an ellipse </a:t>
                </a:r>
                <a14:m>
                  <m:oMath xmlns:m="http://schemas.openxmlformats.org/officeDocument/2006/math">
                    <m:r>
                      <a:rPr lang="en-GB" sz="1800" i="1" smtClean="0">
                        <a:latin typeface="Cambria Math" panose="02040503050406030204" pitchFamily="18" charset="0"/>
                        <a:ea typeface="Cambria Math" panose="02040503050406030204" pitchFamily="18" charset="0"/>
                      </a:rPr>
                      <m:t>𝜋</m:t>
                    </m:r>
                    <m:r>
                      <a:rPr lang="en-GB" sz="1800" b="0" i="1" smtClean="0">
                        <a:latin typeface="Cambria Math" panose="02040503050406030204" pitchFamily="18" charset="0"/>
                        <a:ea typeface="Cambria Math" panose="02040503050406030204" pitchFamily="18" charset="0"/>
                      </a:rPr>
                      <m:t> ×½</m:t>
                    </m:r>
                    <m:r>
                      <a:rPr lang="en-GB" sz="1800" b="0" i="1" smtClean="0">
                        <a:latin typeface="Cambria Math" panose="02040503050406030204" pitchFamily="18" charset="0"/>
                        <a:ea typeface="Cambria Math" panose="02040503050406030204" pitchFamily="18" charset="0"/>
                      </a:rPr>
                      <m:t>𝑎</m:t>
                    </m:r>
                    <m:r>
                      <a:rPr lang="en-GB" sz="1800" b="0" i="1" smtClean="0">
                        <a:latin typeface="Cambria Math" panose="02040503050406030204" pitchFamily="18" charset="0"/>
                        <a:ea typeface="Cambria Math" panose="02040503050406030204" pitchFamily="18" charset="0"/>
                      </a:rPr>
                      <m:t> ×½</m:t>
                    </m:r>
                    <m:r>
                      <a:rPr lang="en-GB" sz="1800" b="0" i="1" smtClean="0">
                        <a:latin typeface="Cambria Math" panose="02040503050406030204" pitchFamily="18" charset="0"/>
                        <a:ea typeface="Cambria Math" panose="02040503050406030204" pitchFamily="18" charset="0"/>
                      </a:rPr>
                      <m:t>𝑏</m:t>
                    </m:r>
                    <m:r>
                      <a:rPr lang="en-GB" sz="1800" b="0" i="1" smtClean="0">
                        <a:latin typeface="Cambria Math" panose="02040503050406030204" pitchFamily="18" charset="0"/>
                        <a:ea typeface="Cambria Math" panose="02040503050406030204" pitchFamily="18" charset="0"/>
                      </a:rPr>
                      <m:t> </m:t>
                    </m:r>
                  </m:oMath>
                </a14:m>
                <a:endParaRPr lang="en-GB" sz="1800" i="1" dirty="0">
                  <a:latin typeface="Segoe UI Light" panose="020B0502040204020203" pitchFamily="34" charset="0"/>
                  <a:cs typeface="Segoe UI Light" panose="020B0502040204020203" pitchFamily="34" charset="0"/>
                </a:endParaRPr>
              </a:p>
              <a:p>
                <a:pPr marL="0" indent="0">
                  <a:spcBef>
                    <a:spcPts val="0"/>
                  </a:spcBef>
                  <a:spcAft>
                    <a:spcPts val="1800"/>
                  </a:spcAft>
                  <a:buNone/>
                </a:pPr>
                <a14:m>
                  <m:oMath xmlns:m="http://schemas.openxmlformats.org/officeDocument/2006/math">
                    <m:r>
                      <a:rPr lang="en-GB" sz="1800" i="1" dirty="0" smtClean="0">
                        <a:latin typeface="Cambria Math" panose="02040503050406030204" pitchFamily="18" charset="0"/>
                      </a:rPr>
                      <m:t>𝑎</m:t>
                    </m:r>
                    <m:r>
                      <a:rPr lang="en-GB" sz="1800" i="1" dirty="0" smtClean="0">
                        <a:latin typeface="Cambria Math" panose="02040503050406030204" pitchFamily="18" charset="0"/>
                      </a:rPr>
                      <m:t> =</m:t>
                    </m:r>
                  </m:oMath>
                </a14:m>
                <a:r>
                  <a:rPr lang="en-GB" sz="1800" dirty="0">
                    <a:latin typeface="Segoe UI Light" panose="020B0502040204020203" pitchFamily="34" charset="0"/>
                    <a:cs typeface="Segoe UI Light" panose="020B0502040204020203" pitchFamily="34" charset="0"/>
                  </a:rPr>
                  <a:t> major axis and </a:t>
                </a:r>
                <a14:m>
                  <m:oMath xmlns:m="http://schemas.openxmlformats.org/officeDocument/2006/math">
                    <m:r>
                      <a:rPr lang="en-GB" sz="1800" i="1" dirty="0" smtClean="0">
                        <a:latin typeface="Cambria Math" panose="02040503050406030204" pitchFamily="18" charset="0"/>
                      </a:rPr>
                      <m:t>𝑏</m:t>
                    </m:r>
                    <m:r>
                      <a:rPr lang="en-GB" sz="1800" i="1" dirty="0" smtClean="0">
                        <a:latin typeface="Cambria Math" panose="02040503050406030204" pitchFamily="18" charset="0"/>
                      </a:rPr>
                      <m:t> = </m:t>
                    </m:r>
                  </m:oMath>
                </a14:m>
                <a:r>
                  <a:rPr lang="en-GB" sz="1800" dirty="0">
                    <a:latin typeface="Segoe UI Light" panose="020B0502040204020203" pitchFamily="34" charset="0"/>
                    <a:cs typeface="Segoe UI Light" panose="020B0502040204020203" pitchFamily="34" charset="0"/>
                  </a:rPr>
                  <a:t>minor axis of the ellipse</a:t>
                </a:r>
              </a:p>
              <a:p>
                <a:pPr marL="0" indent="0">
                  <a:spcBef>
                    <a:spcPts val="0"/>
                  </a:spcBef>
                  <a:spcAft>
                    <a:spcPts val="1800"/>
                  </a:spcAft>
                  <a:buNone/>
                </a:pPr>
                <a:r>
                  <a:rPr lang="en-GB" sz="1800" dirty="0">
                    <a:latin typeface="Segoe UI Light" panose="020B0502040204020203" pitchFamily="34" charset="0"/>
                    <a:cs typeface="Segoe UI Light" panose="020B0502040204020203" pitchFamily="34" charset="0"/>
                  </a:rPr>
                  <a:t>Percentage uncertainty of </a:t>
                </a:r>
                <a14:m>
                  <m:oMath xmlns:m="http://schemas.openxmlformats.org/officeDocument/2006/math">
                    <m:r>
                      <a:rPr lang="en-GB" sz="1800" i="1" dirty="0" smtClean="0">
                        <a:latin typeface="Cambria Math" panose="02040503050406030204" pitchFamily="18" charset="0"/>
                      </a:rPr>
                      <m:t>𝑎</m:t>
                    </m:r>
                    <m:r>
                      <a:rPr lang="en-GB" sz="1800" i="1" dirty="0" smtClean="0">
                        <a:latin typeface="Cambria Math" panose="02040503050406030204" pitchFamily="18" charset="0"/>
                      </a:rPr>
                      <m:t>=</m:t>
                    </m:r>
                    <m:f>
                      <m:fPr>
                        <m:ctrlPr>
                          <a:rPr lang="en-GB" sz="1800" b="0" i="1" smtClean="0">
                            <a:latin typeface="Cambria Math" panose="02040503050406030204" pitchFamily="18" charset="0"/>
                          </a:rPr>
                        </m:ctrlPr>
                      </m:fPr>
                      <m:num>
                        <m:r>
                          <a:rPr lang="en-GB" sz="1800" b="0" i="1" smtClean="0">
                            <a:latin typeface="Cambria Math" panose="02040503050406030204" pitchFamily="18" charset="0"/>
                          </a:rPr>
                          <m:t>20</m:t>
                        </m:r>
                      </m:num>
                      <m:den>
                        <m:r>
                          <a:rPr lang="en-GB" sz="1800" b="0" i="1" smtClean="0">
                            <a:latin typeface="Cambria Math" panose="02040503050406030204" pitchFamily="18" charset="0"/>
                          </a:rPr>
                          <m:t>280</m:t>
                        </m:r>
                      </m:den>
                    </m:f>
                    <m:r>
                      <a:rPr lang="en-GB" sz="1800" b="0" i="1" smtClean="0">
                        <a:latin typeface="Cambria Math" panose="02040503050406030204" pitchFamily="18" charset="0"/>
                      </a:rPr>
                      <m:t> </m:t>
                    </m:r>
                    <m:r>
                      <a:rPr lang="en-GB" sz="1800" b="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rPr>
                      <m:t>100 %= </m:t>
                    </m:r>
                    <m:r>
                      <a:rPr lang="en-GB" sz="1800" i="1" dirty="0" smtClean="0">
                        <a:latin typeface="Cambria Math" panose="02040503050406030204" pitchFamily="18" charset="0"/>
                      </a:rPr>
                      <m:t>7.14 %</m:t>
                    </m:r>
                  </m:oMath>
                </a14:m>
                <a:endParaRPr lang="en-GB" sz="1800" dirty="0">
                  <a:latin typeface="Segoe UI Light" panose="020B0502040204020203" pitchFamily="34" charset="0"/>
                  <a:cs typeface="Segoe UI Light" panose="020B0502040204020203" pitchFamily="34" charset="0"/>
                </a:endParaRPr>
              </a:p>
              <a:p>
                <a:pPr marL="0" indent="0">
                  <a:spcBef>
                    <a:spcPts val="0"/>
                  </a:spcBef>
                  <a:spcAft>
                    <a:spcPts val="1800"/>
                  </a:spcAft>
                  <a:buNone/>
                </a:pPr>
                <a:r>
                  <a:rPr lang="en-GB" sz="1800" dirty="0">
                    <a:latin typeface="Segoe UI Light" panose="020B0502040204020203" pitchFamily="34" charset="0"/>
                    <a:cs typeface="Segoe UI Light" panose="020B0502040204020203" pitchFamily="34" charset="0"/>
                  </a:rPr>
                  <a:t>Percentage uncertainty of </a:t>
                </a:r>
                <a14:m>
                  <m:oMath xmlns:m="http://schemas.openxmlformats.org/officeDocument/2006/math">
                    <m:r>
                      <a:rPr lang="en-GB" sz="1800" i="1" dirty="0" smtClean="0">
                        <a:latin typeface="Cambria Math" panose="02040503050406030204" pitchFamily="18" charset="0"/>
                      </a:rPr>
                      <m:t>𝑏</m:t>
                    </m:r>
                    <m:r>
                      <a:rPr lang="en-GB" sz="1800" i="1" dirty="0" smtClean="0">
                        <a:latin typeface="Cambria Math" panose="02040503050406030204" pitchFamily="18" charset="0"/>
                      </a:rPr>
                      <m:t>= </m:t>
                    </m:r>
                    <m:f>
                      <m:fPr>
                        <m:ctrlPr>
                          <a:rPr lang="en-GB" sz="1800" i="1">
                            <a:latin typeface="Cambria Math" panose="02040503050406030204" pitchFamily="18" charset="0"/>
                          </a:rPr>
                        </m:ctrlPr>
                      </m:fPr>
                      <m:num>
                        <m:r>
                          <a:rPr lang="en-GB" sz="1800" b="0" i="1" smtClean="0">
                            <a:latin typeface="Cambria Math" panose="02040503050406030204" pitchFamily="18" charset="0"/>
                          </a:rPr>
                          <m:t>2</m:t>
                        </m:r>
                        <m:r>
                          <a:rPr lang="en-GB" sz="1800" i="1">
                            <a:latin typeface="Cambria Math" panose="02040503050406030204" pitchFamily="18" charset="0"/>
                          </a:rPr>
                          <m:t>0</m:t>
                        </m:r>
                      </m:num>
                      <m:den>
                        <m:r>
                          <a:rPr lang="en-GB" sz="1800" b="0" i="1" smtClean="0">
                            <a:latin typeface="Cambria Math" panose="02040503050406030204" pitchFamily="18" charset="0"/>
                          </a:rPr>
                          <m:t>10</m:t>
                        </m:r>
                        <m:r>
                          <a:rPr lang="en-GB" sz="1800" i="1">
                            <a:latin typeface="Cambria Math" panose="02040503050406030204" pitchFamily="18" charset="0"/>
                          </a:rPr>
                          <m:t>0</m:t>
                        </m:r>
                      </m:den>
                    </m:f>
                    <m:r>
                      <a:rPr lang="en-GB" sz="1800" i="1">
                        <a:latin typeface="Cambria Math" panose="02040503050406030204" pitchFamily="18" charset="0"/>
                      </a:rPr>
                      <m:t> </m:t>
                    </m:r>
                    <m:r>
                      <a:rPr lang="en-GB" sz="1800" i="1" smtClean="0">
                        <a:latin typeface="Cambria Math" panose="02040503050406030204" pitchFamily="18" charset="0"/>
                        <a:ea typeface="Cambria Math" panose="02040503050406030204" pitchFamily="18" charset="0"/>
                      </a:rPr>
                      <m:t>×</m:t>
                    </m:r>
                    <m:r>
                      <a:rPr lang="en-GB" sz="1800" i="1">
                        <a:latin typeface="Cambria Math" panose="02040503050406030204" pitchFamily="18" charset="0"/>
                      </a:rPr>
                      <m:t>100 %=</m:t>
                    </m:r>
                    <m:r>
                      <a:rPr lang="en-GB" sz="1800" b="0" i="0" smtClean="0">
                        <a:latin typeface="Cambria Math" panose="02040503050406030204" pitchFamily="18" charset="0"/>
                      </a:rPr>
                      <m:t>2</m:t>
                    </m:r>
                    <m:r>
                      <a:rPr lang="en-GB" sz="1800" i="1" dirty="0" smtClean="0">
                        <a:latin typeface="Cambria Math" panose="02040503050406030204" pitchFamily="18" charset="0"/>
                      </a:rPr>
                      <m:t>0 %</m:t>
                    </m:r>
                  </m:oMath>
                </a14:m>
                <a:endParaRPr lang="en-GB" sz="1800" dirty="0">
                  <a:latin typeface="Segoe UI Light" panose="020B0502040204020203" pitchFamily="34" charset="0"/>
                  <a:cs typeface="Segoe UI Light" panose="020B0502040204020203" pitchFamily="34" charset="0"/>
                </a:endParaRPr>
              </a:p>
              <a:p>
                <a:pPr marL="0" indent="0">
                  <a:spcBef>
                    <a:spcPts val="0"/>
                  </a:spcBef>
                  <a:spcAft>
                    <a:spcPts val="1800"/>
                  </a:spcAft>
                  <a:buNone/>
                </a:pPr>
                <a:r>
                  <a:rPr lang="en-GB" sz="1800" dirty="0">
                    <a:latin typeface="Segoe UI Light" panose="020B0502040204020203" pitchFamily="34" charset="0"/>
                    <a:cs typeface="Segoe UI Light" panose="020B0502040204020203" pitchFamily="34" charset="0"/>
                  </a:rPr>
                  <a:t>Total percentage uncertainty  = % uncertainty of </a:t>
                </a:r>
                <a14:m>
                  <m:oMath xmlns:m="http://schemas.openxmlformats.org/officeDocument/2006/math">
                    <m:r>
                      <a:rPr lang="en-GB" sz="1800" i="1" dirty="0" smtClean="0">
                        <a:latin typeface="Cambria Math" panose="02040503050406030204" pitchFamily="18" charset="0"/>
                      </a:rPr>
                      <m:t>𝑎</m:t>
                    </m:r>
                    <m:r>
                      <a:rPr lang="en-GB" sz="1800" i="1" dirty="0" smtClean="0">
                        <a:latin typeface="Cambria Math" panose="02040503050406030204" pitchFamily="18" charset="0"/>
                      </a:rPr>
                      <m:t>+</m:t>
                    </m:r>
                  </m:oMath>
                </a14:m>
                <a:r>
                  <a:rPr lang="en-GB" sz="1800" dirty="0">
                    <a:latin typeface="Segoe UI Light" panose="020B0502040204020203" pitchFamily="34" charset="0"/>
                    <a:cs typeface="Segoe UI Light" panose="020B0502040204020203" pitchFamily="34" charset="0"/>
                  </a:rPr>
                  <a:t> % uncertainty of </a:t>
                </a:r>
                <a:br>
                  <a:rPr lang="en-US" sz="1800" i="1" dirty="0">
                    <a:latin typeface="Segoe UI Light" panose="020B0502040204020203" pitchFamily="34" charset="0"/>
                    <a:cs typeface="Segoe UI Light" panose="020B0502040204020203" pitchFamily="34" charset="0"/>
                  </a:rPr>
                </a:br>
                <a14:m>
                  <m:oMathPara xmlns:m="http://schemas.openxmlformats.org/officeDocument/2006/math">
                    <m:oMathParaPr>
                      <m:jc m:val="centerGroup"/>
                    </m:oMathParaPr>
                    <m:oMath xmlns:m="http://schemas.openxmlformats.org/officeDocument/2006/math">
                      <m:r>
                        <a:rPr lang="en-GB" sz="1800" i="1" dirty="0" smtClean="0">
                          <a:latin typeface="Cambria Math" panose="02040503050406030204" pitchFamily="18" charset="0"/>
                        </a:rPr>
                        <m:t>𝑏</m:t>
                      </m:r>
                      <m:r>
                        <a:rPr lang="en-GB" sz="1800" i="1" dirty="0" smtClean="0">
                          <a:latin typeface="Cambria Math" panose="02040503050406030204" pitchFamily="18" charset="0"/>
                        </a:rPr>
                        <m:t>=7.14+20=27.14 %</m:t>
                      </m:r>
                    </m:oMath>
                  </m:oMathPara>
                </a14:m>
                <a:endParaRPr lang="en-GB" sz="1800" dirty="0">
                  <a:latin typeface="Segoe UI Light" panose="020B0502040204020203" pitchFamily="34" charset="0"/>
                  <a:cs typeface="Segoe UI Light" panose="020B0502040204020203" pitchFamily="34" charset="0"/>
                </a:endParaRPr>
              </a:p>
              <a:p>
                <a:pPr marL="0" indent="0">
                  <a:spcBef>
                    <a:spcPts val="0"/>
                  </a:spcBef>
                  <a:spcAft>
                    <a:spcPts val="1800"/>
                  </a:spcAft>
                  <a:buNone/>
                </a:pPr>
                <a:r>
                  <a:rPr lang="en-GB" sz="1800" dirty="0">
                    <a:latin typeface="Segoe UI Light" panose="020B0502040204020203" pitchFamily="34" charset="0"/>
                    <a:cs typeface="Segoe UI Light" panose="020B0502040204020203" pitchFamily="34" charset="0"/>
                  </a:rPr>
                  <a:t>Final answer – estimated percentage uncertainty is 22000 km</a:t>
                </a:r>
                <a:r>
                  <a:rPr lang="en-GB" sz="1800" baseline="30000" dirty="0">
                    <a:latin typeface="Segoe UI Light" panose="020B0502040204020203" pitchFamily="34" charset="0"/>
                    <a:cs typeface="Segoe UI Light" panose="020B0502040204020203" pitchFamily="34" charset="0"/>
                  </a:rPr>
                  <a:t>2</a:t>
                </a:r>
                <a:r>
                  <a:rPr lang="en-GB" sz="1800" dirty="0">
                    <a:latin typeface="Segoe UI Light" panose="020B0502040204020203" pitchFamily="34" charset="0"/>
                    <a:cs typeface="Segoe UI Light" panose="020B0502040204020203" pitchFamily="34" charset="0"/>
                  </a:rPr>
                  <a:t> </a:t>
                </a:r>
                <a14:m>
                  <m:oMath xmlns:m="http://schemas.openxmlformats.org/officeDocument/2006/math">
                    <m:r>
                      <a:rPr lang="en-GB" sz="1800" b="0" i="1" smtClean="0">
                        <a:latin typeface="Cambria Math" panose="02040503050406030204" pitchFamily="18" charset="0"/>
                      </a:rPr>
                      <m:t>±27</m:t>
                    </m:r>
                    <m:r>
                      <a:rPr lang="en-US" sz="1800" b="0" i="1" smtClean="0">
                        <a:latin typeface="Cambria Math" panose="02040503050406030204" pitchFamily="18" charset="0"/>
                      </a:rPr>
                      <m:t> %</m:t>
                    </m:r>
                  </m:oMath>
                </a14:m>
                <a:r>
                  <a:rPr lang="en-GB" sz="1800" dirty="0">
                    <a:latin typeface="Segoe UI Light" panose="020B0502040204020203" pitchFamily="34" charset="0"/>
                    <a:cs typeface="Segoe UI Light" panose="020B0502040204020203" pitchFamily="34" charset="0"/>
                  </a:rPr>
                  <a:t> (2 sf)</a:t>
                </a:r>
              </a:p>
            </p:txBody>
          </p:sp>
        </mc:Choice>
        <mc:Fallback>
          <p:sp>
            <p:nvSpPr>
              <p:cNvPr id="5" name="Content Placeholder 2">
                <a:extLst>
                  <a:ext uri="{FF2B5EF4-FFF2-40B4-BE49-F238E27FC236}">
                    <a16:creationId xmlns:a16="http://schemas.microsoft.com/office/drawing/2014/main" id="{207FCC5A-AAC4-DF51-A03A-F58393A49CF4}"/>
                  </a:ext>
                </a:extLst>
              </p:cNvPr>
              <p:cNvSpPr>
                <a:spLocks noGrp="1" noRot="1" noChangeAspect="1" noMove="1" noResize="1" noEditPoints="1" noAdjustHandles="1" noChangeArrowheads="1" noChangeShapeType="1" noTextEdit="1"/>
              </p:cNvSpPr>
              <p:nvPr>
                <p:ph idx="1"/>
              </p:nvPr>
            </p:nvSpPr>
            <p:spPr>
              <a:xfrm>
                <a:off x="622472" y="1891841"/>
                <a:ext cx="9073978" cy="4470579"/>
              </a:xfrm>
              <a:blipFill>
                <a:blip r:embed="rId5"/>
                <a:stretch>
                  <a:fillRect l="-537" t="-545" b="-409"/>
                </a:stretch>
              </a:blipFill>
            </p:spPr>
            <p:txBody>
              <a:bodyPr/>
              <a:lstStyle/>
              <a:p>
                <a:r>
                  <a:rPr lang="en-GB">
                    <a:noFill/>
                  </a:rPr>
                  <a:t> </a:t>
                </a:r>
              </a:p>
            </p:txBody>
          </p:sp>
        </mc:Fallback>
      </mc:AlternateContent>
    </p:spTree>
    <p:extLst>
      <p:ext uri="{BB962C8B-B14F-4D97-AF65-F5344CB8AC3E}">
        <p14:creationId xmlns:p14="http://schemas.microsoft.com/office/powerpoint/2010/main" val="414821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923938" y="654757"/>
            <a:ext cx="8959364" cy="778934"/>
          </a:xfrm>
        </p:spPr>
        <p:txBody>
          <a:bodyPr>
            <a:normAutofit/>
          </a:bodyPr>
          <a:lstStyle/>
          <a:p>
            <a:r>
              <a:rPr lang="en-GB" b="1" dirty="0">
                <a:solidFill>
                  <a:schemeClr val="bg1"/>
                </a:solidFill>
                <a:latin typeface="Segoe UI Light" panose="020B0502040204020203" pitchFamily="34" charset="0"/>
                <a:cs typeface="Segoe UI Light" panose="020B0502040204020203" pitchFamily="34" charset="0"/>
              </a:rPr>
              <a:t>Calculating Landing Uncertainty</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24</a:t>
            </a:fld>
            <a:endParaRPr lang="en-GB" dirty="0">
              <a:latin typeface="Segoe UI Light" panose="020B0502040204020203" pitchFamily="34" charset="0"/>
              <a:cs typeface="Segoe UI Light" panose="020B0502040204020203" pitchFamily="34" charset="0"/>
            </a:endParaRPr>
          </a:p>
        </p:txBody>
      </p:sp>
      <p:pic>
        <p:nvPicPr>
          <p:cNvPr id="3074" name="Picture 2" descr="Viking 1: First U.S. Lander on Mars | Space">
            <a:extLst>
              <a:ext uri="{FF2B5EF4-FFF2-40B4-BE49-F238E27FC236}">
                <a16:creationId xmlns:a16="http://schemas.microsoft.com/office/drawing/2014/main" id="{D844DC87-EA70-51D1-D9B2-F6D888C12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037" y="3300540"/>
            <a:ext cx="3888189" cy="3133764"/>
          </a:xfrm>
          <a:prstGeom prst="ellipse">
            <a:avLst/>
          </a:prstGeom>
          <a:ln>
            <a:noFill/>
          </a:ln>
          <a:effectLst/>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BEA3C11-D1CB-68C4-A2C0-7597C2709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251" y="4966159"/>
            <a:ext cx="3129458" cy="2503567"/>
          </a:xfrm>
          <a:prstGeom prst="ellipse">
            <a:avLst/>
          </a:prstGeom>
          <a:ln>
            <a:noFill/>
          </a:ln>
          <a:effectLst/>
          <a:extLst>
            <a:ext uri="{909E8E84-426E-40DD-AFC4-6F175D3DCCD1}">
              <a14:hiddenFill xmlns:a14="http://schemas.microsoft.com/office/drawing/2010/main">
                <a:solidFill>
                  <a:srgbClr val="FFFFFF"/>
                </a:solidFill>
              </a14:hiddenFill>
            </a:ext>
          </a:extLst>
        </p:spPr>
      </p:pic>
      <p:sp>
        <p:nvSpPr>
          <p:cNvPr id="4" name="Title 2">
            <a:extLst>
              <a:ext uri="{FF2B5EF4-FFF2-40B4-BE49-F238E27FC236}">
                <a16:creationId xmlns:a16="http://schemas.microsoft.com/office/drawing/2014/main" id="{D999718B-8D86-6FB6-B481-181A1C5A8737}"/>
              </a:ext>
            </a:extLst>
          </p:cNvPr>
          <p:cNvSpPr txBox="1">
            <a:spLocks/>
          </p:cNvSpPr>
          <p:nvPr/>
        </p:nvSpPr>
        <p:spPr>
          <a:xfrm>
            <a:off x="8020050" y="1527611"/>
            <a:ext cx="1743075" cy="34148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bg1"/>
                </a:solidFill>
                <a:latin typeface="Segoe UI Light" panose="020B0502040204020203" pitchFamily="34" charset="0"/>
                <a:ea typeface="+mj-ea"/>
                <a:cs typeface="Segoe UI Light" panose="020B0502040204020203" pitchFamily="34" charset="0"/>
              </a:defRPr>
            </a:lvl1pPr>
          </a:lstStyle>
          <a:p>
            <a:r>
              <a:rPr lang="en-GB" sz="2000" i="1" dirty="0">
                <a:solidFill>
                  <a:srgbClr val="3A3A3A"/>
                </a:solidFill>
              </a:rPr>
              <a:t>Curiosity Rover</a:t>
            </a: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5CE3824-9E86-5FC1-F82A-6EA1AC79DBAB}"/>
                  </a:ext>
                </a:extLst>
              </p:cNvPr>
              <p:cNvSpPr>
                <a:spLocks noGrp="1"/>
              </p:cNvSpPr>
              <p:nvPr>
                <p:ph idx="1"/>
              </p:nvPr>
            </p:nvSpPr>
            <p:spPr>
              <a:xfrm>
                <a:off x="852487" y="1869096"/>
                <a:ext cx="8039100" cy="2917825"/>
              </a:xfrm>
            </p:spPr>
            <p:txBody>
              <a:bodyPr>
                <a:normAutofit/>
              </a:bodyPr>
              <a:lstStyle/>
              <a:p>
                <a:pPr>
                  <a:spcBef>
                    <a:spcPts val="0"/>
                  </a:spcBef>
                  <a:spcAft>
                    <a:spcPts val="1800"/>
                  </a:spcAft>
                </a:pPr>
                <a:r>
                  <a:rPr lang="en-GB" dirty="0">
                    <a:latin typeface="Segoe UI Light" panose="020B0502040204020203" pitchFamily="34" charset="0"/>
                    <a:cs typeface="Segoe UI Light" panose="020B0502040204020203" pitchFamily="34" charset="0"/>
                  </a:rPr>
                  <a:t>The area of Curiosity’s landing ellipse was 89.5 km</a:t>
                </a:r>
                <a:r>
                  <a:rPr lang="en-GB" baseline="30000" dirty="0">
                    <a:latin typeface="Segoe UI Light" panose="020B0502040204020203" pitchFamily="34" charset="0"/>
                    <a:cs typeface="Segoe UI Light" panose="020B0502040204020203" pitchFamily="34" charset="0"/>
                  </a:rPr>
                  <a:t>2</a:t>
                </a:r>
                <a:r>
                  <a:rPr lang="en-GB" b="1" baseline="30000" dirty="0">
                    <a:latin typeface="Segoe UI Light" panose="020B0502040204020203" pitchFamily="34" charset="0"/>
                    <a:cs typeface="Segoe UI Light" panose="020B0502040204020203" pitchFamily="34" charset="0"/>
                  </a:rPr>
                  <a:t> </a:t>
                </a:r>
                <a:r>
                  <a:rPr lang="en-GB" dirty="0">
                    <a:latin typeface="Segoe UI Light" panose="020B0502040204020203" pitchFamily="34" charset="0"/>
                    <a:cs typeface="Segoe UI Light" panose="020B0502040204020203" pitchFamily="34" charset="0"/>
                  </a:rPr>
                  <a:t> with dimensions of 6.0 km x 19 km</a:t>
                </a:r>
              </a:p>
              <a:p>
                <a:pPr>
                  <a:spcBef>
                    <a:spcPts val="0"/>
                  </a:spcBef>
                  <a:spcAft>
                    <a:spcPts val="1800"/>
                  </a:spcAft>
                </a:pPr>
                <a:r>
                  <a:rPr lang="en-GB" dirty="0">
                    <a:latin typeface="Segoe UI Light" panose="020B0502040204020203" pitchFamily="34" charset="0"/>
                    <a:cs typeface="Segoe UI Light" panose="020B0502040204020203" pitchFamily="34" charset="0"/>
                  </a:rPr>
                  <a:t>Estimated absolute uncertainty in the axes of the ellipse is </a:t>
                </a:r>
                <a14:m>
                  <m:oMath xmlns:m="http://schemas.openxmlformats.org/officeDocument/2006/math">
                    <m:r>
                      <a:rPr lang="en-GB" b="0" i="1" smtClean="0">
                        <a:latin typeface="Cambria Math" panose="02040503050406030204" pitchFamily="18" charset="0"/>
                      </a:rPr>
                      <m:t>±100</m:t>
                    </m:r>
                    <m:r>
                      <a:rPr lang="en-US" b="0" i="1" smtClean="0">
                        <a:latin typeface="Cambria Math" panose="02040503050406030204" pitchFamily="18" charset="0"/>
                      </a:rPr>
                      <m:t> </m:t>
                    </m:r>
                    <m:r>
                      <m:rPr>
                        <m:sty m:val="p"/>
                      </m:rPr>
                      <a:rPr lang="en-GB" b="0" i="0" smtClean="0">
                        <a:latin typeface="Cambria Math" panose="02040503050406030204" pitchFamily="18" charset="0"/>
                      </a:rPr>
                      <m:t>m</m:t>
                    </m:r>
                  </m:oMath>
                </a14:m>
                <a:r>
                  <a:rPr lang="en-GB" dirty="0">
                    <a:latin typeface="Segoe UI Light" panose="020B0502040204020203" pitchFamily="34" charset="0"/>
                    <a:cs typeface="Segoe UI Light" panose="020B0502040204020203" pitchFamily="34" charset="0"/>
                  </a:rPr>
                  <a:t> </a:t>
                </a:r>
              </a:p>
              <a:p>
                <a:pPr>
                  <a:spcBef>
                    <a:spcPts val="0"/>
                  </a:spcBef>
                  <a:spcAft>
                    <a:spcPts val="1800"/>
                  </a:spcAft>
                </a:pPr>
                <a:r>
                  <a:rPr lang="en-GB" dirty="0">
                    <a:latin typeface="Segoe UI Light" panose="020B0502040204020203" pitchFamily="34" charset="0"/>
                    <a:cs typeface="Segoe UI Light" panose="020B0502040204020203" pitchFamily="34" charset="0"/>
                  </a:rPr>
                  <a:t>Area of an ellipse</a:t>
                </a:r>
                <a14:m>
                  <m:oMath xmlns:m="http://schemas.openxmlformats.org/officeDocument/2006/math">
                    <m:r>
                      <a:rPr lang="en-GB" b="0" i="0" smtClean="0">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𝜋</m:t>
                    </m:r>
                    <m:r>
                      <a:rPr lang="en-GB" i="1">
                        <a:latin typeface="Cambria Math" panose="02040503050406030204" pitchFamily="18" charset="0"/>
                        <a:ea typeface="Cambria Math" panose="02040503050406030204" pitchFamily="18" charset="0"/>
                      </a:rPr>
                      <m:t> ×½</m:t>
                    </m:r>
                    <m:r>
                      <a:rPr lang="en-GB" i="1">
                        <a:latin typeface="Cambria Math" panose="02040503050406030204" pitchFamily="18" charset="0"/>
                        <a:ea typeface="Cambria Math" panose="02040503050406030204" pitchFamily="18" charset="0"/>
                      </a:rPr>
                      <m:t>𝑎</m:t>
                    </m:r>
                    <m:r>
                      <a:rPr lang="en-GB" i="1">
                        <a:latin typeface="Cambria Math" panose="02040503050406030204" pitchFamily="18" charset="0"/>
                        <a:ea typeface="Cambria Math" panose="02040503050406030204" pitchFamily="18" charset="0"/>
                      </a:rPr>
                      <m:t> ×½</m:t>
                    </m:r>
                    <m:r>
                      <a:rPr lang="en-GB" i="1">
                        <a:latin typeface="Cambria Math" panose="02040503050406030204" pitchFamily="18" charset="0"/>
                        <a:ea typeface="Cambria Math" panose="02040503050406030204" pitchFamily="18" charset="0"/>
                      </a:rPr>
                      <m:t>𝑏</m:t>
                    </m:r>
                  </m:oMath>
                </a14:m>
                <a:endParaRPr lang="en-GB" dirty="0">
                  <a:latin typeface="Segoe UI Light" panose="020B0502040204020203" pitchFamily="34" charset="0"/>
                  <a:cs typeface="Segoe UI Light" panose="020B0502040204020203" pitchFamily="34" charset="0"/>
                </a:endParaRPr>
              </a:p>
            </p:txBody>
          </p:sp>
        </mc:Choice>
        <mc:Fallback>
          <p:sp>
            <p:nvSpPr>
              <p:cNvPr id="7" name="Content Placeholder 2">
                <a:extLst>
                  <a:ext uri="{FF2B5EF4-FFF2-40B4-BE49-F238E27FC236}">
                    <a16:creationId xmlns:a16="http://schemas.microsoft.com/office/drawing/2014/main" id="{05CE3824-9E86-5FC1-F82A-6EA1AC79DBAB}"/>
                  </a:ext>
                </a:extLst>
              </p:cNvPr>
              <p:cNvSpPr>
                <a:spLocks noGrp="1" noRot="1" noChangeAspect="1" noMove="1" noResize="1" noEditPoints="1" noAdjustHandles="1" noChangeArrowheads="1" noChangeShapeType="1" noTextEdit="1"/>
              </p:cNvSpPr>
              <p:nvPr>
                <p:ph idx="1"/>
              </p:nvPr>
            </p:nvSpPr>
            <p:spPr>
              <a:xfrm>
                <a:off x="852487" y="1869096"/>
                <a:ext cx="8039100" cy="2917825"/>
              </a:xfrm>
              <a:blipFill>
                <a:blip r:embed="rId5"/>
                <a:stretch>
                  <a:fillRect l="-1365" t="-2301"/>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07632766-5B39-0CDB-34BF-DBF6C16C278D}"/>
              </a:ext>
            </a:extLst>
          </p:cNvPr>
          <p:cNvSpPr txBox="1"/>
          <p:nvPr/>
        </p:nvSpPr>
        <p:spPr>
          <a:xfrm>
            <a:off x="1428750" y="4786921"/>
            <a:ext cx="7181850" cy="1200329"/>
          </a:xfrm>
          <a:prstGeom prst="rect">
            <a:avLst/>
          </a:prstGeom>
          <a:noFill/>
        </p:spPr>
        <p:txBody>
          <a:bodyPr wrap="square">
            <a:spAutoFit/>
          </a:bodyPr>
          <a:lstStyle/>
          <a:p>
            <a:pPr algn="ctr">
              <a:spcBef>
                <a:spcPts val="0"/>
              </a:spcBef>
              <a:spcAft>
                <a:spcPts val="1800"/>
              </a:spcAft>
            </a:pPr>
            <a:r>
              <a:rPr lang="en-GB" sz="3600" b="1" dirty="0">
                <a:latin typeface="Segoe UI Light" panose="020B0502040204020203" pitchFamily="34" charset="0"/>
                <a:cs typeface="Segoe UI Light" panose="020B0502040204020203" pitchFamily="34" charset="0"/>
              </a:rPr>
              <a:t>Calculate the percentage uncertainty for the Curiosity!</a:t>
            </a:r>
          </a:p>
        </p:txBody>
      </p:sp>
    </p:spTree>
    <p:extLst>
      <p:ext uri="{BB962C8B-B14F-4D97-AF65-F5344CB8AC3E}">
        <p14:creationId xmlns:p14="http://schemas.microsoft.com/office/powerpoint/2010/main" val="26665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923938" y="654757"/>
            <a:ext cx="8959364" cy="778934"/>
          </a:xfrm>
        </p:spPr>
        <p:txBody>
          <a:bodyPr>
            <a:normAutofit/>
          </a:bodyPr>
          <a:lstStyle/>
          <a:p>
            <a:r>
              <a:rPr lang="en-GB" b="1" dirty="0">
                <a:solidFill>
                  <a:schemeClr val="bg1"/>
                </a:solidFill>
                <a:latin typeface="Segoe UI Light" panose="020B0502040204020203" pitchFamily="34" charset="0"/>
                <a:cs typeface="Segoe UI Light" panose="020B0502040204020203" pitchFamily="34" charset="0"/>
              </a:rPr>
              <a:t>Calculating Landing Uncertainty</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25</a:t>
            </a:fld>
            <a:endParaRPr lang="en-GB" dirty="0">
              <a:latin typeface="Segoe UI Light" panose="020B0502040204020203" pitchFamily="34" charset="0"/>
              <a:cs typeface="Segoe UI Light" panose="020B0502040204020203" pitchFamily="34" charset="0"/>
            </a:endParaRPr>
          </a:p>
        </p:txBody>
      </p:sp>
      <p:pic>
        <p:nvPicPr>
          <p:cNvPr id="3074" name="Picture 2" descr="Viking 1: First U.S. Lander on Mars | Space">
            <a:extLst>
              <a:ext uri="{FF2B5EF4-FFF2-40B4-BE49-F238E27FC236}">
                <a16:creationId xmlns:a16="http://schemas.microsoft.com/office/drawing/2014/main" id="{D844DC87-EA70-51D1-D9B2-F6D888C12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037" y="3300540"/>
            <a:ext cx="3888189" cy="3133764"/>
          </a:xfrm>
          <a:prstGeom prst="ellipse">
            <a:avLst/>
          </a:prstGeom>
          <a:ln>
            <a:noFill/>
          </a:ln>
          <a:effectLst/>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BEA3C11-D1CB-68C4-A2C0-7597C2709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251" y="4966159"/>
            <a:ext cx="3129458" cy="2503567"/>
          </a:xfrm>
          <a:prstGeom prst="ellipse">
            <a:avLst/>
          </a:prstGeom>
          <a:ln>
            <a:noFill/>
          </a:ln>
          <a:effectLst/>
          <a:extLst>
            <a:ext uri="{909E8E84-426E-40DD-AFC4-6F175D3DCCD1}">
              <a14:hiddenFill xmlns:a14="http://schemas.microsoft.com/office/drawing/2010/main">
                <a:solidFill>
                  <a:srgbClr val="FFFFFF"/>
                </a:solidFill>
              </a14:hiddenFill>
            </a:ext>
          </a:extLst>
        </p:spPr>
      </p:pic>
      <p:sp>
        <p:nvSpPr>
          <p:cNvPr id="4" name="Title 2">
            <a:extLst>
              <a:ext uri="{FF2B5EF4-FFF2-40B4-BE49-F238E27FC236}">
                <a16:creationId xmlns:a16="http://schemas.microsoft.com/office/drawing/2014/main" id="{D999718B-8D86-6FB6-B481-181A1C5A8737}"/>
              </a:ext>
            </a:extLst>
          </p:cNvPr>
          <p:cNvSpPr txBox="1">
            <a:spLocks/>
          </p:cNvSpPr>
          <p:nvPr/>
        </p:nvSpPr>
        <p:spPr>
          <a:xfrm>
            <a:off x="7953374" y="1527611"/>
            <a:ext cx="1809751" cy="34148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chemeClr val="bg1"/>
                </a:solidFill>
                <a:latin typeface="Segoe UI Light" panose="020B0502040204020203" pitchFamily="34" charset="0"/>
                <a:ea typeface="+mj-ea"/>
                <a:cs typeface="Segoe UI Light" panose="020B0502040204020203" pitchFamily="34" charset="0"/>
              </a:defRPr>
            </a:lvl1pPr>
          </a:lstStyle>
          <a:p>
            <a:r>
              <a:rPr lang="en-GB" sz="2000" i="1" dirty="0">
                <a:solidFill>
                  <a:srgbClr val="3A3A3A"/>
                </a:solidFill>
              </a:rPr>
              <a:t>Curiosity Rover</a:t>
            </a: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13812071-DE33-AF15-AFA8-EC943B923034}"/>
                  </a:ext>
                </a:extLst>
              </p:cNvPr>
              <p:cNvSpPr>
                <a:spLocks noGrp="1"/>
              </p:cNvSpPr>
              <p:nvPr>
                <p:ph idx="1"/>
              </p:nvPr>
            </p:nvSpPr>
            <p:spPr>
              <a:xfrm>
                <a:off x="748827" y="2145006"/>
                <a:ext cx="9123037" cy="4058237"/>
              </a:xfrm>
            </p:spPr>
            <p:txBody>
              <a:bodyPr>
                <a:noAutofit/>
              </a:bodyPr>
              <a:lstStyle/>
              <a:p>
                <a:pPr marL="0" indent="0">
                  <a:spcBef>
                    <a:spcPts val="0"/>
                  </a:spcBef>
                  <a:spcAft>
                    <a:spcPts val="1800"/>
                  </a:spcAft>
                  <a:buNone/>
                </a:pPr>
                <a:r>
                  <a:rPr lang="en-GB" dirty="0">
                    <a:latin typeface="Segoe UI Light" panose="020B0502040204020203" pitchFamily="34" charset="0"/>
                    <a:cs typeface="Segoe UI Light" panose="020B0502040204020203" pitchFamily="34" charset="0"/>
                  </a:rPr>
                  <a:t>Percentage uncertainty of </a:t>
                </a:r>
                <a14:m>
                  <m:oMath xmlns:m="http://schemas.openxmlformats.org/officeDocument/2006/math">
                    <m:r>
                      <a:rPr lang="en-GB" b="0" i="1" dirty="0" smtClean="0">
                        <a:latin typeface="Cambria Math" panose="02040503050406030204" pitchFamily="18" charset="0"/>
                      </a:rPr>
                      <m:t>𝑎</m:t>
                    </m:r>
                    <m:r>
                      <a:rPr lang="en-GB" i="1" dirty="0" smtClean="0">
                        <a:latin typeface="Cambria Math" panose="02040503050406030204" pitchFamily="18" charset="0"/>
                      </a:rPr>
                      <m:t>= </m:t>
                    </m:r>
                    <m:f>
                      <m:fPr>
                        <m:ctrlPr>
                          <a:rPr lang="en-GB" i="1">
                            <a:latin typeface="Cambria Math" panose="02040503050406030204" pitchFamily="18" charset="0"/>
                          </a:rPr>
                        </m:ctrlPr>
                      </m:fPr>
                      <m:num>
                        <m:r>
                          <a:rPr lang="en-GB" b="0" i="1" smtClean="0">
                            <a:latin typeface="Cambria Math" panose="02040503050406030204" pitchFamily="18" charset="0"/>
                          </a:rPr>
                          <m:t>0.1</m:t>
                        </m:r>
                      </m:num>
                      <m:den>
                        <m:r>
                          <a:rPr lang="en-GB" b="0" i="1" smtClean="0">
                            <a:latin typeface="Cambria Math" panose="02040503050406030204" pitchFamily="18" charset="0"/>
                          </a:rPr>
                          <m:t>19</m:t>
                        </m:r>
                      </m:den>
                    </m:f>
                    <m:r>
                      <a:rPr lang="en-GB" i="1">
                        <a:latin typeface="Cambria Math" panose="02040503050406030204" pitchFamily="18" charset="0"/>
                      </a:rPr>
                      <m:t> </m:t>
                    </m:r>
                    <m:r>
                      <a:rPr lang="en-GB" i="1" smtClean="0">
                        <a:latin typeface="Cambria Math" panose="02040503050406030204" pitchFamily="18" charset="0"/>
                        <a:ea typeface="Cambria Math" panose="02040503050406030204" pitchFamily="18" charset="0"/>
                      </a:rPr>
                      <m:t>×</m:t>
                    </m:r>
                    <m:r>
                      <a:rPr lang="en-GB" i="1">
                        <a:latin typeface="Cambria Math" panose="02040503050406030204" pitchFamily="18" charset="0"/>
                      </a:rPr>
                      <m:t>100 %=</m:t>
                    </m:r>
                    <m:r>
                      <a:rPr lang="en-GB" b="0" i="0" smtClean="0">
                        <a:latin typeface="Cambria Math" panose="02040503050406030204" pitchFamily="18" charset="0"/>
                      </a:rPr>
                      <m:t>0.526</m:t>
                    </m:r>
                    <m:r>
                      <a:rPr lang="en-US" b="0" i="0" smtClean="0">
                        <a:latin typeface="Cambria Math" panose="02040503050406030204" pitchFamily="18" charset="0"/>
                      </a:rPr>
                      <m:t> </m:t>
                    </m:r>
                    <m:r>
                      <a:rPr lang="en-GB" i="1" dirty="0" smtClean="0">
                        <a:latin typeface="Cambria Math" panose="02040503050406030204" pitchFamily="18" charset="0"/>
                      </a:rPr>
                      <m:t>%</m:t>
                    </m:r>
                  </m:oMath>
                </a14:m>
                <a:endParaRPr lang="en-GB" dirty="0">
                  <a:latin typeface="Segoe UI Light" panose="020B0502040204020203" pitchFamily="34" charset="0"/>
                  <a:cs typeface="Segoe UI Light" panose="020B0502040204020203" pitchFamily="34" charset="0"/>
                </a:endParaRPr>
              </a:p>
              <a:p>
                <a:pPr marL="0" indent="0">
                  <a:spcBef>
                    <a:spcPts val="0"/>
                  </a:spcBef>
                  <a:spcAft>
                    <a:spcPts val="1800"/>
                  </a:spcAft>
                  <a:buNone/>
                </a:pPr>
                <a:r>
                  <a:rPr lang="en-GB" dirty="0">
                    <a:latin typeface="Segoe UI Light" panose="020B0502040204020203" pitchFamily="34" charset="0"/>
                    <a:cs typeface="Segoe UI Light" panose="020B0502040204020203" pitchFamily="34" charset="0"/>
                  </a:rPr>
                  <a:t>Percentage uncertainty of </a:t>
                </a:r>
                <a14:m>
                  <m:oMath xmlns:m="http://schemas.openxmlformats.org/officeDocument/2006/math">
                    <m:r>
                      <a:rPr lang="en-GB" b="0" i="1" dirty="0" smtClean="0">
                        <a:latin typeface="Cambria Math" panose="02040503050406030204" pitchFamily="18" charset="0"/>
                      </a:rPr>
                      <m:t>𝑏</m:t>
                    </m:r>
                    <m:r>
                      <a:rPr lang="en-GB" i="1" dirty="0">
                        <a:latin typeface="Cambria Math" panose="02040503050406030204" pitchFamily="18" charset="0"/>
                      </a:rPr>
                      <m:t>= </m:t>
                    </m:r>
                    <m:f>
                      <m:fPr>
                        <m:ctrlPr>
                          <a:rPr lang="en-GB" i="1">
                            <a:latin typeface="Cambria Math" panose="02040503050406030204" pitchFamily="18" charset="0"/>
                          </a:rPr>
                        </m:ctrlPr>
                      </m:fPr>
                      <m:num>
                        <m:r>
                          <a:rPr lang="en-GB" i="1">
                            <a:latin typeface="Cambria Math" panose="02040503050406030204" pitchFamily="18" charset="0"/>
                          </a:rPr>
                          <m:t>0.1</m:t>
                        </m:r>
                      </m:num>
                      <m:den>
                        <m:r>
                          <a:rPr lang="en-GB" i="1">
                            <a:latin typeface="Cambria Math" panose="02040503050406030204" pitchFamily="18" charset="0"/>
                          </a:rPr>
                          <m:t>6</m:t>
                        </m:r>
                      </m:den>
                    </m:f>
                    <m:r>
                      <a:rPr lang="en-GB" i="1">
                        <a:latin typeface="Cambria Math" panose="02040503050406030204" pitchFamily="18" charset="0"/>
                      </a:rPr>
                      <m:t> </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rPr>
                      <m:t>100 %= </m:t>
                    </m:r>
                    <m:r>
                      <a:rPr lang="en-GB" i="1" dirty="0">
                        <a:latin typeface="Cambria Math" panose="02040503050406030204" pitchFamily="18" charset="0"/>
                      </a:rPr>
                      <m:t>1.67 %</m:t>
                    </m:r>
                  </m:oMath>
                </a14:m>
                <a:endParaRPr lang="en-GB" dirty="0">
                  <a:latin typeface="Segoe UI Light" panose="020B0502040204020203" pitchFamily="34" charset="0"/>
                  <a:cs typeface="Segoe UI Light" panose="020B0502040204020203" pitchFamily="34" charset="0"/>
                </a:endParaRPr>
              </a:p>
              <a:p>
                <a:pPr marL="0" indent="0">
                  <a:spcBef>
                    <a:spcPts val="0"/>
                  </a:spcBef>
                  <a:spcAft>
                    <a:spcPts val="1800"/>
                  </a:spcAft>
                  <a:buNone/>
                </a:pPr>
                <a:r>
                  <a:rPr lang="en-GB" dirty="0">
                    <a:latin typeface="Segoe UI Light" panose="020B0502040204020203" pitchFamily="34" charset="0"/>
                    <a:cs typeface="Segoe UI Light" panose="020B0502040204020203" pitchFamily="34" charset="0"/>
                  </a:rPr>
                  <a:t>Total percentage uncertainty  = % uncertainty of </a:t>
                </a:r>
                <a14:m>
                  <m:oMath xmlns:m="http://schemas.openxmlformats.org/officeDocument/2006/math">
                    <m:r>
                      <a:rPr lang="en-GB" i="1" dirty="0" smtClean="0">
                        <a:latin typeface="Cambria Math" panose="02040503050406030204" pitchFamily="18" charset="0"/>
                      </a:rPr>
                      <m:t>𝑎</m:t>
                    </m:r>
                    <m:r>
                      <a:rPr lang="en-GB" i="1" dirty="0" smtClean="0">
                        <a:latin typeface="Cambria Math" panose="02040503050406030204" pitchFamily="18" charset="0"/>
                      </a:rPr>
                      <m:t>+</m:t>
                    </m:r>
                  </m:oMath>
                </a14:m>
                <a:r>
                  <a:rPr lang="en-GB" dirty="0">
                    <a:latin typeface="Segoe UI Light" panose="020B0502040204020203" pitchFamily="34" charset="0"/>
                    <a:cs typeface="Segoe UI Light" panose="020B0502040204020203" pitchFamily="34" charset="0"/>
                  </a:rPr>
                  <a:t> % uncertainty of </a:t>
                </a:r>
                <a14:m>
                  <m:oMath xmlns:m="http://schemas.openxmlformats.org/officeDocument/2006/math">
                    <m:r>
                      <a:rPr lang="en-GB" i="1" dirty="0" smtClean="0">
                        <a:latin typeface="Cambria Math" panose="02040503050406030204" pitchFamily="18" charset="0"/>
                      </a:rPr>
                      <m:t>𝑏</m:t>
                    </m:r>
                  </m:oMath>
                </a14:m>
                <a:r>
                  <a:rPr lang="en-GB" dirty="0">
                    <a:latin typeface="Segoe UI Light" panose="020B0502040204020203" pitchFamily="34" charset="0"/>
                    <a:cs typeface="Segoe UI Light" panose="020B0502040204020203" pitchFamily="34" charset="0"/>
                  </a:rPr>
                  <a:t> </a:t>
                </a:r>
                <a:r>
                  <a:rPr lang="en-GB" i="0" dirty="0">
                    <a:latin typeface="Segoe UI Light" panose="020B0502040204020203" pitchFamily="34" charset="0"/>
                    <a:cs typeface="Segoe UI Light" panose="020B0502040204020203" pitchFamily="34" charset="0"/>
                  </a:rPr>
                  <a:t>=</a:t>
                </a:r>
                <a:r>
                  <a:rPr lang="en-GB" dirty="0">
                    <a:latin typeface="Segoe UI Light" panose="020B0502040204020203" pitchFamily="34" charset="0"/>
                    <a:cs typeface="Segoe UI Light" panose="020B0502040204020203" pitchFamily="34" charset="0"/>
                  </a:rPr>
                  <a:t> 1.67 + 0.526 = 2.196 %</a:t>
                </a:r>
              </a:p>
              <a:p>
                <a:pPr marL="0" indent="0">
                  <a:spcBef>
                    <a:spcPts val="0"/>
                  </a:spcBef>
                  <a:spcAft>
                    <a:spcPts val="1800"/>
                  </a:spcAft>
                  <a:buNone/>
                </a:pPr>
                <a:r>
                  <a:rPr lang="en-GB" dirty="0">
                    <a:latin typeface="Segoe UI Light" panose="020B0502040204020203" pitchFamily="34" charset="0"/>
                    <a:cs typeface="Segoe UI Light" panose="020B0502040204020203" pitchFamily="34" charset="0"/>
                  </a:rPr>
                  <a:t>Final answer </a:t>
                </a:r>
                <a14:m>
                  <m:oMath xmlns:m="http://schemas.openxmlformats.org/officeDocument/2006/math">
                    <m:r>
                      <a:rPr lang="en-GB" i="1" dirty="0" smtClean="0">
                        <a:latin typeface="Cambria Math" panose="02040503050406030204" pitchFamily="18" charset="0"/>
                      </a:rPr>
                      <m:t>–</m:t>
                    </m:r>
                  </m:oMath>
                </a14:m>
                <a:r>
                  <a:rPr lang="en-GB" dirty="0">
                    <a:latin typeface="Segoe UI Light" panose="020B0502040204020203" pitchFamily="34" charset="0"/>
                    <a:cs typeface="Segoe UI Light" panose="020B0502040204020203" pitchFamily="34" charset="0"/>
                  </a:rPr>
                  <a:t> estimated percentage uncertainty is</a:t>
                </a:r>
              </a:p>
              <a:p>
                <a:pPr marL="0" indent="0">
                  <a:spcBef>
                    <a:spcPts val="0"/>
                  </a:spcBef>
                  <a:spcAft>
                    <a:spcPts val="1800"/>
                  </a:spcAft>
                  <a:buNone/>
                </a:pPr>
                <a:r>
                  <a:rPr lang="en-GB" dirty="0">
                    <a:latin typeface="Segoe UI Light" panose="020B0502040204020203" pitchFamily="34" charset="0"/>
                    <a:cs typeface="Segoe UI Light" panose="020B0502040204020203" pitchFamily="34" charset="0"/>
                  </a:rPr>
                  <a:t>89.5 km</a:t>
                </a:r>
                <a:r>
                  <a:rPr lang="en-GB" baseline="30000" dirty="0">
                    <a:latin typeface="Segoe UI Light" panose="020B0502040204020203" pitchFamily="34" charset="0"/>
                    <a:cs typeface="Segoe UI Light" panose="020B0502040204020203" pitchFamily="34" charset="0"/>
                  </a:rPr>
                  <a:t>2</a:t>
                </a:r>
                <a:r>
                  <a:rPr lang="en-GB" dirty="0">
                    <a:latin typeface="Segoe UI Light" panose="020B0502040204020203" pitchFamily="34" charset="0"/>
                    <a:cs typeface="Segoe UI Light" panose="020B0502040204020203" pitchFamily="34" charset="0"/>
                  </a:rPr>
                  <a:t>  </a:t>
                </a:r>
                <a14:m>
                  <m:oMath xmlns:m="http://schemas.openxmlformats.org/officeDocument/2006/math">
                    <m:r>
                      <a:rPr lang="en-GB" b="0" i="1" smtClean="0">
                        <a:latin typeface="Cambria Math" panose="02040503050406030204" pitchFamily="18" charset="0"/>
                      </a:rPr>
                      <m:t>±2.2</m:t>
                    </m:r>
                    <m:r>
                      <a:rPr lang="en-US" b="0" i="1" smtClean="0">
                        <a:latin typeface="Cambria Math" panose="02040503050406030204" pitchFamily="18" charset="0"/>
                      </a:rPr>
                      <m:t> </m:t>
                    </m:r>
                    <m:r>
                      <a:rPr lang="en-GB" b="0" i="1" smtClean="0">
                        <a:latin typeface="Cambria Math" panose="02040503050406030204" pitchFamily="18" charset="0"/>
                      </a:rPr>
                      <m:t>%  (</m:t>
                    </m:r>
                    <m:r>
                      <a:rPr lang="en-GB" b="0" i="0" smtClean="0">
                        <a:latin typeface="Cambria Math" panose="02040503050406030204" pitchFamily="18" charset="0"/>
                      </a:rPr>
                      <m:t>2</m:t>
                    </m:r>
                    <m:r>
                      <m:rPr>
                        <m:sty m:val="p"/>
                      </m:rPr>
                      <a:rPr lang="en-GB" b="0" i="0" smtClean="0">
                        <a:latin typeface="Cambria Math" panose="02040503050406030204" pitchFamily="18" charset="0"/>
                      </a:rPr>
                      <m:t>sf</m:t>
                    </m:r>
                    <m:r>
                      <a:rPr lang="en-GB" b="0" i="0" smtClean="0">
                        <a:latin typeface="Cambria Math" panose="02040503050406030204" pitchFamily="18" charset="0"/>
                      </a:rPr>
                      <m:t>)</m:t>
                    </m:r>
                  </m:oMath>
                </a14:m>
                <a:endParaRPr lang="en-GB" dirty="0">
                  <a:latin typeface="Segoe UI Light" panose="020B0502040204020203" pitchFamily="34" charset="0"/>
                  <a:cs typeface="Segoe UI Light" panose="020B0502040204020203" pitchFamily="34" charset="0"/>
                </a:endParaRPr>
              </a:p>
            </p:txBody>
          </p:sp>
        </mc:Choice>
        <mc:Fallback>
          <p:sp>
            <p:nvSpPr>
              <p:cNvPr id="7" name="Content Placeholder 2">
                <a:extLst>
                  <a:ext uri="{FF2B5EF4-FFF2-40B4-BE49-F238E27FC236}">
                    <a16:creationId xmlns:a16="http://schemas.microsoft.com/office/drawing/2014/main" id="{13812071-DE33-AF15-AFA8-EC943B923034}"/>
                  </a:ext>
                </a:extLst>
              </p:cNvPr>
              <p:cNvSpPr>
                <a:spLocks noGrp="1" noRot="1" noChangeAspect="1" noMove="1" noResize="1" noEditPoints="1" noAdjustHandles="1" noChangeArrowheads="1" noChangeShapeType="1" noTextEdit="1"/>
              </p:cNvSpPr>
              <p:nvPr>
                <p:ph idx="1"/>
              </p:nvPr>
            </p:nvSpPr>
            <p:spPr>
              <a:xfrm>
                <a:off x="748827" y="2145006"/>
                <a:ext cx="9123037" cy="4058237"/>
              </a:xfrm>
              <a:blipFill>
                <a:blip r:embed="rId5"/>
                <a:stretch>
                  <a:fillRect l="-1404" b="-901"/>
                </a:stretch>
              </a:blipFill>
            </p:spPr>
            <p:txBody>
              <a:bodyPr/>
              <a:lstStyle/>
              <a:p>
                <a:r>
                  <a:rPr lang="en-GB">
                    <a:noFill/>
                  </a:rPr>
                  <a:t> </a:t>
                </a:r>
              </a:p>
            </p:txBody>
          </p:sp>
        </mc:Fallback>
      </mc:AlternateContent>
    </p:spTree>
    <p:extLst>
      <p:ext uri="{BB962C8B-B14F-4D97-AF65-F5344CB8AC3E}">
        <p14:creationId xmlns:p14="http://schemas.microsoft.com/office/powerpoint/2010/main" val="341833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923938" y="654757"/>
            <a:ext cx="8959364" cy="778934"/>
          </a:xfrm>
        </p:spPr>
        <p:txBody>
          <a:bodyPr>
            <a:normAutofit/>
          </a:bodyPr>
          <a:lstStyle/>
          <a:p>
            <a:r>
              <a:rPr lang="en-GB" b="1" dirty="0">
                <a:solidFill>
                  <a:schemeClr val="bg1"/>
                </a:solidFill>
                <a:latin typeface="Segoe UI Light" panose="020B0502040204020203" pitchFamily="34" charset="0"/>
                <a:cs typeface="Segoe UI Light" panose="020B0502040204020203" pitchFamily="34" charset="0"/>
              </a:rPr>
              <a:t>Viking vs. Curiosity</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26</a:t>
            </a:fld>
            <a:endParaRPr lang="en-GB" dirty="0">
              <a:latin typeface="Segoe UI Light" panose="020B0502040204020203" pitchFamily="34" charset="0"/>
              <a:cs typeface="Segoe UI Light" panose="020B0502040204020203" pitchFamily="34" charset="0"/>
            </a:endParaRPr>
          </a:p>
        </p:txBody>
      </p:sp>
      <p:pic>
        <p:nvPicPr>
          <p:cNvPr id="3074" name="Picture 2" descr="Viking 1: First U.S. Lander on Mars | Space">
            <a:extLst>
              <a:ext uri="{FF2B5EF4-FFF2-40B4-BE49-F238E27FC236}">
                <a16:creationId xmlns:a16="http://schemas.microsoft.com/office/drawing/2014/main" id="{D844DC87-EA70-51D1-D9B2-F6D888C12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9710"/>
            <a:ext cx="4258669" cy="3432360"/>
          </a:xfrm>
          <a:prstGeom prst="ellipse">
            <a:avLst/>
          </a:prstGeom>
          <a:ln>
            <a:noFill/>
          </a:ln>
          <a:effectLst/>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BEA3C11-D1CB-68C4-A2C0-7597C2709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0575" y="3642339"/>
            <a:ext cx="4620619" cy="3696497"/>
          </a:xfrm>
          <a:prstGeom prst="ellipse">
            <a:avLst/>
          </a:prstGeom>
          <a:ln>
            <a:noFill/>
          </a:ln>
          <a:effectLst/>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05CE3824-9E86-5FC1-F82A-6EA1AC79DBAB}"/>
              </a:ext>
            </a:extLst>
          </p:cNvPr>
          <p:cNvSpPr>
            <a:spLocks noGrp="1"/>
          </p:cNvSpPr>
          <p:nvPr>
            <p:ph idx="1"/>
          </p:nvPr>
        </p:nvSpPr>
        <p:spPr>
          <a:xfrm>
            <a:off x="838199" y="1825625"/>
            <a:ext cx="9963151" cy="631825"/>
          </a:xfrm>
        </p:spPr>
        <p:txBody>
          <a:bodyPr>
            <a:normAutofit/>
          </a:bodyPr>
          <a:lstStyle/>
          <a:p>
            <a:pPr marL="0" indent="0">
              <a:spcBef>
                <a:spcPts val="0"/>
              </a:spcBef>
              <a:spcAft>
                <a:spcPts val="1800"/>
              </a:spcAft>
              <a:buNone/>
            </a:pPr>
            <a:r>
              <a:rPr lang="en-GB" dirty="0">
                <a:latin typeface="Segoe UI Light" panose="020B0502040204020203" pitchFamily="34" charset="0"/>
                <a:cs typeface="Segoe UI Light" panose="020B0502040204020203" pitchFamily="34" charset="0"/>
              </a:rPr>
              <a:t>The Gale Crater has an area of approximately 75000 km</a:t>
            </a:r>
            <a:r>
              <a:rPr lang="en-GB" baseline="30000" dirty="0">
                <a:latin typeface="Segoe UI Light" panose="020B0502040204020203" pitchFamily="34" charset="0"/>
                <a:cs typeface="Segoe UI Light" panose="020B0502040204020203" pitchFamily="34" charset="0"/>
              </a:rPr>
              <a:t>2 </a:t>
            </a:r>
            <a:r>
              <a:rPr lang="en-GB" dirty="0">
                <a:latin typeface="Segoe UI Light" panose="020B0502040204020203" pitchFamily="34" charset="0"/>
                <a:cs typeface="Segoe UI Light" panose="020B0502040204020203" pitchFamily="34" charset="0"/>
              </a:rPr>
              <a:t> </a:t>
            </a:r>
          </a:p>
        </p:txBody>
      </p:sp>
      <p:sp>
        <p:nvSpPr>
          <p:cNvPr id="10" name="TextBox 9">
            <a:extLst>
              <a:ext uri="{FF2B5EF4-FFF2-40B4-BE49-F238E27FC236}">
                <a16:creationId xmlns:a16="http://schemas.microsoft.com/office/drawing/2014/main" id="{07632766-5B39-0CDB-34BF-DBF6C16C278D}"/>
              </a:ext>
            </a:extLst>
          </p:cNvPr>
          <p:cNvSpPr txBox="1"/>
          <p:nvPr/>
        </p:nvSpPr>
        <p:spPr>
          <a:xfrm>
            <a:off x="3781426" y="2505836"/>
            <a:ext cx="7724776" cy="1200329"/>
          </a:xfrm>
          <a:prstGeom prst="rect">
            <a:avLst/>
          </a:prstGeom>
          <a:noFill/>
        </p:spPr>
        <p:txBody>
          <a:bodyPr wrap="square">
            <a:spAutoFit/>
          </a:bodyPr>
          <a:lstStyle/>
          <a:p>
            <a:pPr algn="ctr">
              <a:spcBef>
                <a:spcPts val="0"/>
              </a:spcBef>
              <a:spcAft>
                <a:spcPts val="1800"/>
              </a:spcAft>
            </a:pPr>
            <a:r>
              <a:rPr lang="en-GB" sz="3600" b="1" dirty="0">
                <a:latin typeface="Segoe UI Light" panose="020B0502040204020203" pitchFamily="34" charset="0"/>
                <a:cs typeface="Segoe UI Light" panose="020B0502040204020203" pitchFamily="34" charset="0"/>
              </a:rPr>
              <a:t>Why was the Gale Crater not a suitable choice for the Viking to land in?</a:t>
            </a:r>
          </a:p>
        </p:txBody>
      </p:sp>
    </p:spTree>
    <p:extLst>
      <p:ext uri="{BB962C8B-B14F-4D97-AF65-F5344CB8AC3E}">
        <p14:creationId xmlns:p14="http://schemas.microsoft.com/office/powerpoint/2010/main" val="399081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orful circles and lines&#10;&#10;Description automatically generated with medium confidence">
            <a:extLst>
              <a:ext uri="{FF2B5EF4-FFF2-40B4-BE49-F238E27FC236}">
                <a16:creationId xmlns:a16="http://schemas.microsoft.com/office/drawing/2014/main" id="{224DA179-3029-815A-23E2-545BACD51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078" y="2723400"/>
            <a:ext cx="786393" cy="705600"/>
          </a:xfrm>
          <a:prstGeom prst="rect">
            <a:avLst/>
          </a:prstGeom>
        </p:spPr>
      </p:pic>
      <p:pic>
        <p:nvPicPr>
          <p:cNvPr id="4" name="Picture 3" descr="A colorful circles and lines&#10;&#10;Description automatically generated with medium confidence">
            <a:extLst>
              <a:ext uri="{FF2B5EF4-FFF2-40B4-BE49-F238E27FC236}">
                <a16:creationId xmlns:a16="http://schemas.microsoft.com/office/drawing/2014/main" id="{D162BD80-4346-3DD5-C680-F07A0F91D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529" y="2731953"/>
            <a:ext cx="786393" cy="705600"/>
          </a:xfrm>
          <a:prstGeom prst="rect">
            <a:avLst/>
          </a:prstGeom>
        </p:spPr>
      </p:pic>
      <p:sp>
        <p:nvSpPr>
          <p:cNvPr id="2" name="Title 1"/>
          <p:cNvSpPr>
            <a:spLocks noGrp="1"/>
          </p:cNvSpPr>
          <p:nvPr>
            <p:ph type="title" idx="4294967295"/>
          </p:nvPr>
        </p:nvSpPr>
        <p:spPr>
          <a:xfrm>
            <a:off x="3637788" y="2386920"/>
            <a:ext cx="4916424" cy="1325563"/>
          </a:xfrm>
        </p:spPr>
        <p:txBody>
          <a:bodyPr>
            <a:normAutofit/>
          </a:bodyPr>
          <a:lstStyle/>
          <a:p>
            <a:pPr algn="ctr"/>
            <a:r>
              <a:rPr lang="en-GB" sz="7200">
                <a:latin typeface="Segoe UI Light" panose="020B0502040204020203" pitchFamily="34" charset="0"/>
                <a:cs typeface="Segoe UI Light" panose="020B0502040204020203" pitchFamily="34" charset="0"/>
              </a:rPr>
              <a:t>Questions?</a:t>
            </a:r>
          </a:p>
        </p:txBody>
      </p:sp>
      <p:sp>
        <p:nvSpPr>
          <p:cNvPr id="8" name="Oval 7"/>
          <p:cNvSpPr/>
          <p:nvPr/>
        </p:nvSpPr>
        <p:spPr>
          <a:xfrm>
            <a:off x="11099723" y="3586817"/>
            <a:ext cx="477937" cy="477937"/>
          </a:xfrm>
          <a:prstGeom prst="ellipse">
            <a:avLst/>
          </a:prstGeom>
          <a:solidFill>
            <a:srgbClr val="ED4C6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9" name="Oval 8"/>
          <p:cNvSpPr/>
          <p:nvPr/>
        </p:nvSpPr>
        <p:spPr>
          <a:xfrm>
            <a:off x="10075138" y="4278850"/>
            <a:ext cx="1638688" cy="1638688"/>
          </a:xfrm>
          <a:prstGeom prst="ellipse">
            <a:avLst/>
          </a:prstGeom>
          <a:solidFill>
            <a:srgbClr val="12CB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10" name="Oval 9"/>
          <p:cNvSpPr/>
          <p:nvPr/>
        </p:nvSpPr>
        <p:spPr>
          <a:xfrm>
            <a:off x="9454672" y="5120197"/>
            <a:ext cx="924742" cy="924742"/>
          </a:xfrm>
          <a:prstGeom prst="ellipse">
            <a:avLst/>
          </a:prstGeom>
          <a:solidFill>
            <a:srgbClr val="FFC31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UI Light" panose="020B0502040204020203" pitchFamily="34" charset="0"/>
              <a:cs typeface="Segoe UI Light" panose="020B0502040204020203" pitchFamily="34" charset="0"/>
            </a:endParaRPr>
          </a:p>
        </p:txBody>
      </p:sp>
      <p:sp>
        <p:nvSpPr>
          <p:cNvPr id="5" name="Slide Number Placeholder 3">
            <a:extLst>
              <a:ext uri="{FF2B5EF4-FFF2-40B4-BE49-F238E27FC236}">
                <a16:creationId xmlns:a16="http://schemas.microsoft.com/office/drawing/2014/main" id="{9D5A0BB5-4E7A-F799-1E2F-537D7392C1B2}"/>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27</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8553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2153920" y="1809344"/>
            <a:ext cx="3579317" cy="7684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Introduction</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3</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9307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1050398" y="654756"/>
            <a:ext cx="8614810" cy="778934"/>
          </a:xfrm>
        </p:spPr>
        <p:txBody>
          <a:bodyPr/>
          <a:lstStyle/>
          <a:p>
            <a:r>
              <a:rPr lang="en-GB" b="1" dirty="0">
                <a:solidFill>
                  <a:schemeClr val="bg1"/>
                </a:solidFill>
                <a:latin typeface="Segoe UI Light" panose="020B0502040204020203" pitchFamily="34" charset="0"/>
                <a:cs typeface="Segoe UI Light" panose="020B0502040204020203" pitchFamily="34" charset="0"/>
              </a:rPr>
              <a:t>Aims and Learning Objectives</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4</a:t>
            </a:fld>
            <a:endParaRPr lang="en-GB" dirty="0">
              <a:latin typeface="Segoe UI Light" panose="020B0502040204020203" pitchFamily="34" charset="0"/>
              <a:cs typeface="Segoe UI Light" panose="020B0502040204020203" pitchFamily="34" charset="0"/>
            </a:endParaRPr>
          </a:p>
        </p:txBody>
      </p:sp>
      <p:pic>
        <p:nvPicPr>
          <p:cNvPr id="4" name="Picture 3">
            <a:extLst>
              <a:ext uri="{FF2B5EF4-FFF2-40B4-BE49-F238E27FC236}">
                <a16:creationId xmlns:a16="http://schemas.microsoft.com/office/drawing/2014/main" id="{30FBAA17-B3DB-3E84-664F-3EC0ABE3AB56}"/>
              </a:ext>
            </a:extLst>
          </p:cNvPr>
          <p:cNvPicPr>
            <a:picLocks noChangeAspect="1"/>
          </p:cNvPicPr>
          <p:nvPr/>
        </p:nvPicPr>
        <p:blipFill>
          <a:blip r:embed="rId3"/>
          <a:srcRect t="379" r="66388" b="1560"/>
          <a:stretch/>
        </p:blipFill>
        <p:spPr>
          <a:xfrm>
            <a:off x="304801" y="1743496"/>
            <a:ext cx="3467099" cy="2384361"/>
          </a:xfrm>
          <a:prstGeom prst="rect">
            <a:avLst/>
          </a:prstGeom>
        </p:spPr>
      </p:pic>
      <p:pic>
        <p:nvPicPr>
          <p:cNvPr id="6" name="Picture 5">
            <a:extLst>
              <a:ext uri="{FF2B5EF4-FFF2-40B4-BE49-F238E27FC236}">
                <a16:creationId xmlns:a16="http://schemas.microsoft.com/office/drawing/2014/main" id="{FD2A36DF-755B-5BF5-A739-2DBFFED2B1DB}"/>
              </a:ext>
            </a:extLst>
          </p:cNvPr>
          <p:cNvPicPr>
            <a:picLocks noChangeAspect="1"/>
          </p:cNvPicPr>
          <p:nvPr/>
        </p:nvPicPr>
        <p:blipFill>
          <a:blip r:embed="rId3"/>
          <a:srcRect l="34271" t="2880" r="568"/>
          <a:stretch/>
        </p:blipFill>
        <p:spPr>
          <a:xfrm>
            <a:off x="3962401" y="1743496"/>
            <a:ext cx="6972300" cy="2449598"/>
          </a:xfrm>
          <a:prstGeom prst="rect">
            <a:avLst/>
          </a:prstGeom>
        </p:spPr>
      </p:pic>
    </p:spTree>
    <p:extLst>
      <p:ext uri="{BB962C8B-B14F-4D97-AF65-F5344CB8AC3E}">
        <p14:creationId xmlns:p14="http://schemas.microsoft.com/office/powerpoint/2010/main" val="1094035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CD81173-91C5-4ED2-8DD6-708296794778}"/>
              </a:ext>
            </a:extLst>
          </p:cNvPr>
          <p:cNvSpPr>
            <a:spLocks noGrp="1"/>
          </p:cNvSpPr>
          <p:nvPr>
            <p:ph sz="half" idx="2"/>
          </p:nvPr>
        </p:nvSpPr>
        <p:spPr>
          <a:xfrm>
            <a:off x="681676" y="1690688"/>
            <a:ext cx="6540928" cy="4512555"/>
          </a:xfrm>
        </p:spPr>
        <p:txBody>
          <a:bodyPr>
            <a:normAutofit/>
          </a:bodyPr>
          <a:lstStyle/>
          <a:p>
            <a:pPr marL="514350" indent="-514350" algn="just">
              <a:lnSpc>
                <a:spcPct val="100000"/>
              </a:lnSpc>
              <a:spcBef>
                <a:spcPts val="0"/>
              </a:spcBef>
              <a:buClr>
                <a:srgbClr val="1289A7"/>
              </a:buClr>
              <a:buFont typeface="+mj-lt"/>
              <a:buAutoNum type="arabicPeriod"/>
            </a:pPr>
            <a:r>
              <a:rPr lang="en-GB" sz="2000" dirty="0"/>
              <a:t>You will need to attempt the home learning before the tutorial for the course to be effective.</a:t>
            </a:r>
          </a:p>
          <a:p>
            <a:pPr marL="514350" indent="-514350" algn="just">
              <a:lnSpc>
                <a:spcPct val="100000"/>
              </a:lnSpc>
              <a:spcBef>
                <a:spcPts val="0"/>
              </a:spcBef>
              <a:buClr>
                <a:srgbClr val="1289A7"/>
              </a:buClr>
              <a:buFont typeface="+mj-lt"/>
              <a:buAutoNum type="arabicPeriod"/>
            </a:pPr>
            <a:r>
              <a:rPr lang="en-GB" sz="2000" dirty="0"/>
              <a:t>Try to find a quiet space where you will not be interrupted, and spend at least 30 minutes on these problems. They could take up to an hour.</a:t>
            </a:r>
          </a:p>
          <a:p>
            <a:pPr marL="514350" indent="-514350" algn="just">
              <a:lnSpc>
                <a:spcPct val="100000"/>
              </a:lnSpc>
              <a:spcBef>
                <a:spcPts val="0"/>
              </a:spcBef>
              <a:buClr>
                <a:srgbClr val="1289A7"/>
              </a:buClr>
              <a:buFont typeface="+mj-lt"/>
              <a:buAutoNum type="arabicPeriod"/>
            </a:pPr>
            <a:r>
              <a:rPr lang="en-GB" sz="2000" dirty="0"/>
              <a:t>We do not expect you to always be able to answer every question in the home-learning, or during the tutorial. Being a good physicist is not about being able to answer everything straight away! We do want you to think about why you are getting stuck, and which questions you need to ask to help you develop your physics skills.</a:t>
            </a:r>
          </a:p>
          <a:p>
            <a:pPr marL="514350" indent="-514350" algn="just">
              <a:lnSpc>
                <a:spcPct val="100000"/>
              </a:lnSpc>
              <a:spcBef>
                <a:spcPts val="0"/>
              </a:spcBef>
              <a:buClr>
                <a:srgbClr val="1289A7"/>
              </a:buClr>
              <a:buFont typeface="+mj-lt"/>
              <a:buAutoNum type="arabicPeriod"/>
            </a:pPr>
            <a:r>
              <a:rPr lang="en-GB" sz="2000" dirty="0"/>
              <a:t>We would like you to attempt every question and record all your working and assumptions, even if you do not get a final answer.</a:t>
            </a:r>
            <a:endParaRPr lang="en-GB" sz="1600" dirty="0">
              <a:latin typeface="Segoe UI Light" panose="020B0502040204020203" pitchFamily="34" charset="0"/>
              <a:cs typeface="Segoe UI Light" panose="020B0502040204020203" pitchFamily="34" charset="0"/>
            </a:endParaRPr>
          </a:p>
        </p:txBody>
      </p:sp>
      <p:sp>
        <p:nvSpPr>
          <p:cNvPr id="8" name="Title 1">
            <a:extLst>
              <a:ext uri="{FF2B5EF4-FFF2-40B4-BE49-F238E27FC236}">
                <a16:creationId xmlns:a16="http://schemas.microsoft.com/office/drawing/2014/main" id="{07723598-7B1A-4C48-9AE5-0C25B166558A}"/>
              </a:ext>
            </a:extLst>
          </p:cNvPr>
          <p:cNvSpPr>
            <a:spLocks noGrp="1"/>
          </p:cNvSpPr>
          <p:nvPr>
            <p:ph type="title"/>
          </p:nvPr>
        </p:nvSpPr>
        <p:spPr>
          <a:xfrm>
            <a:off x="1050398" y="654756"/>
            <a:ext cx="8614810" cy="778934"/>
          </a:xfrm>
        </p:spPr>
        <p:txBody>
          <a:bodyPr/>
          <a:lstStyle/>
          <a:p>
            <a:pPr algn="just"/>
            <a:r>
              <a:rPr lang="en-GB" b="1" dirty="0">
                <a:solidFill>
                  <a:schemeClr val="bg1"/>
                </a:solidFill>
                <a:latin typeface="Segoe UI Light" panose="020B0502040204020203" pitchFamily="34" charset="0"/>
                <a:cs typeface="Segoe UI Light" panose="020B0502040204020203" pitchFamily="34" charset="0"/>
              </a:rPr>
              <a:t>Ground Rules Reminder</a:t>
            </a:r>
          </a:p>
        </p:txBody>
      </p:sp>
      <p:sp>
        <p:nvSpPr>
          <p:cNvPr id="3" name="Slide Number Placeholder 3">
            <a:extLst>
              <a:ext uri="{FF2B5EF4-FFF2-40B4-BE49-F238E27FC236}">
                <a16:creationId xmlns:a16="http://schemas.microsoft.com/office/drawing/2014/main" id="{CDDF18AF-18C3-07F6-962F-71B75B3A11FB}"/>
              </a:ext>
            </a:extLst>
          </p:cNvPr>
          <p:cNvSpPr>
            <a:spLocks noGrp="1"/>
          </p:cNvSpPr>
          <p:nvPr>
            <p:ph type="sldNum" sz="quarter" idx="12"/>
          </p:nvPr>
        </p:nvSpPr>
        <p:spPr>
          <a:xfrm>
            <a:off x="152400" y="6434304"/>
            <a:ext cx="2743200" cy="365125"/>
          </a:xfrm>
        </p:spPr>
        <p:txBody>
          <a:bodyPr/>
          <a:lstStyle/>
          <a:p>
            <a:pPr algn="just"/>
            <a:fld id="{2BD75C19-2995-448E-B6BE-745C9802F51A}" type="slidenum">
              <a:rPr lang="en-GB" smtClean="0">
                <a:latin typeface="Segoe UI Light" panose="020B0502040204020203" pitchFamily="34" charset="0"/>
                <a:cs typeface="Segoe UI Light" panose="020B0502040204020203" pitchFamily="34" charset="0"/>
              </a:rPr>
              <a:pPr algn="just"/>
              <a:t>5</a:t>
            </a:fld>
            <a:endParaRPr lang="en-GB" dirty="0">
              <a:latin typeface="Segoe UI Light" panose="020B0502040204020203" pitchFamily="34" charset="0"/>
              <a:cs typeface="Segoe UI Light" panose="020B0502040204020203" pitchFamily="34" charset="0"/>
            </a:endParaRPr>
          </a:p>
        </p:txBody>
      </p:sp>
      <p:sp>
        <p:nvSpPr>
          <p:cNvPr id="2" name="Content Placeholder 5">
            <a:extLst>
              <a:ext uri="{FF2B5EF4-FFF2-40B4-BE49-F238E27FC236}">
                <a16:creationId xmlns:a16="http://schemas.microsoft.com/office/drawing/2014/main" id="{D8A5A675-044F-CDE6-D9D4-20FD03C23601}"/>
              </a:ext>
            </a:extLst>
          </p:cNvPr>
          <p:cNvSpPr txBox="1">
            <a:spLocks/>
          </p:cNvSpPr>
          <p:nvPr/>
        </p:nvSpPr>
        <p:spPr>
          <a:xfrm>
            <a:off x="7337857" y="1690688"/>
            <a:ext cx="4445171" cy="253111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spcBef>
                <a:spcPts val="0"/>
              </a:spcBef>
              <a:buClr>
                <a:srgbClr val="1289A7"/>
              </a:buClr>
              <a:buFont typeface="+mj-lt"/>
              <a:buAutoNum type="arabicPeriod" startAt="5"/>
            </a:pPr>
            <a:r>
              <a:rPr lang="en-GB" sz="2000" dirty="0"/>
              <a:t>Please arrive on time to the tutorials (aim to be a couple of minutes early if possible) and have the following materials with you:</a:t>
            </a:r>
          </a:p>
          <a:p>
            <a:pPr lvl="1" algn="just">
              <a:buClr>
                <a:srgbClr val="1289A7"/>
              </a:buClr>
            </a:pPr>
            <a:r>
              <a:rPr lang="en-GB" sz="1600" dirty="0"/>
              <a:t>answers electronically or written down</a:t>
            </a:r>
          </a:p>
          <a:p>
            <a:pPr lvl="1" algn="just">
              <a:buClr>
                <a:srgbClr val="1289A7"/>
              </a:buClr>
            </a:pPr>
            <a:r>
              <a:rPr lang="en-GB" sz="1600" dirty="0"/>
              <a:t>pen and paper</a:t>
            </a:r>
          </a:p>
          <a:p>
            <a:pPr lvl="1" algn="just">
              <a:buClr>
                <a:srgbClr val="1289A7"/>
              </a:buClr>
            </a:pPr>
            <a:r>
              <a:rPr lang="en-GB" sz="1600" dirty="0"/>
              <a:t>a scientific calculator</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22313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BCF70B-87CC-45CC-BE1F-1FA5F4F7A486}"/>
              </a:ext>
            </a:extLst>
          </p:cNvPr>
          <p:cNvSpPr txBox="1">
            <a:spLocks/>
          </p:cNvSpPr>
          <p:nvPr/>
        </p:nvSpPr>
        <p:spPr>
          <a:xfrm>
            <a:off x="2153920" y="1212758"/>
            <a:ext cx="3579317" cy="1365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Segoe UI Light" panose="020B0502040204020203" pitchFamily="34" charset="0"/>
                <a:ea typeface="+mj-ea"/>
                <a:cs typeface="Segoe UI Light" panose="020B0502040204020203" pitchFamily="34" charset="0"/>
              </a:rPr>
              <a:t>Self-Study Recap</a:t>
            </a:r>
          </a:p>
        </p:txBody>
      </p:sp>
      <p:sp>
        <p:nvSpPr>
          <p:cNvPr id="8" name="Oval 7">
            <a:extLst>
              <a:ext uri="{FF2B5EF4-FFF2-40B4-BE49-F238E27FC236}">
                <a16:creationId xmlns:a16="http://schemas.microsoft.com/office/drawing/2014/main" id="{495FF158-5C5D-424A-9B6A-790C9027CAC0}"/>
              </a:ext>
            </a:extLst>
          </p:cNvPr>
          <p:cNvSpPr/>
          <p:nvPr/>
        </p:nvSpPr>
        <p:spPr>
          <a:xfrm>
            <a:off x="5733237" y="1240644"/>
            <a:ext cx="2681327" cy="2595353"/>
          </a:xfrm>
          <a:prstGeom prst="ellipse">
            <a:avLst/>
          </a:prstGeom>
          <a:solidFill>
            <a:srgbClr val="F79F1F"/>
          </a:solidFill>
          <a:ln>
            <a:solidFill>
              <a:srgbClr val="F7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4027B3-DB9F-4CEA-8259-B9DF8D4110C3}"/>
              </a:ext>
            </a:extLst>
          </p:cNvPr>
          <p:cNvSpPr/>
          <p:nvPr/>
        </p:nvSpPr>
        <p:spPr>
          <a:xfrm>
            <a:off x="3875493" y="2538320"/>
            <a:ext cx="1833234" cy="1833234"/>
          </a:xfrm>
          <a:prstGeom prst="ellipse">
            <a:avLst/>
          </a:prstGeom>
          <a:solidFill>
            <a:srgbClr val="B53471"/>
          </a:solidFill>
          <a:ln>
            <a:solidFill>
              <a:srgbClr val="B53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24BCB1F-DC77-47B6-82B5-3F717B02BF7B}"/>
              </a:ext>
            </a:extLst>
          </p:cNvPr>
          <p:cNvSpPr/>
          <p:nvPr/>
        </p:nvSpPr>
        <p:spPr>
          <a:xfrm>
            <a:off x="5345345" y="3863883"/>
            <a:ext cx="1728555" cy="1728555"/>
          </a:xfrm>
          <a:prstGeom prst="ellipse">
            <a:avLst/>
          </a:prstGeom>
          <a:solidFill>
            <a:srgbClr val="1289A7"/>
          </a:solidFill>
          <a:ln>
            <a:solidFill>
              <a:srgbClr val="128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3">
            <a:extLst>
              <a:ext uri="{FF2B5EF4-FFF2-40B4-BE49-F238E27FC236}">
                <a16:creationId xmlns:a16="http://schemas.microsoft.com/office/drawing/2014/main" id="{F7BFD679-E1BD-D4C4-690F-33D2C96F62DD}"/>
              </a:ext>
            </a:extLst>
          </p:cNvPr>
          <p:cNvSpPr>
            <a:spLocks noGrp="1"/>
          </p:cNvSpPr>
          <p:nvPr>
            <p:ph type="sldNum" sz="quarter" idx="12"/>
          </p:nvPr>
        </p:nvSpPr>
        <p:spPr>
          <a:xfrm>
            <a:off x="152400" y="6434304"/>
            <a:ext cx="2743200" cy="365125"/>
          </a:xfrm>
        </p:spPr>
        <p:txBody>
          <a:bodyPr/>
          <a:lstStyle/>
          <a:p>
            <a:fld id="{2BD75C19-2995-448E-B6BE-745C9802F51A}" type="slidenum">
              <a:rPr lang="en-GB" smtClean="0">
                <a:latin typeface="Segoe UI Light" panose="020B0502040204020203" pitchFamily="34" charset="0"/>
                <a:cs typeface="Segoe UI Light" panose="020B0502040204020203" pitchFamily="34" charset="0"/>
              </a:rPr>
              <a:pPr/>
              <a:t>6</a:t>
            </a:fld>
            <a:endParaRPr lang="en-GB"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25371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1: Radius of a Proton (Prove it!)</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sp>
        <p:nvSpPr>
          <p:cNvPr id="7" name="Content Placeholder 5">
            <a:extLst>
              <a:ext uri="{FF2B5EF4-FFF2-40B4-BE49-F238E27FC236}">
                <a16:creationId xmlns:a16="http://schemas.microsoft.com/office/drawing/2014/main" id="{0B0B4A8C-FD34-D827-D136-F4691C50D4FD}"/>
              </a:ext>
            </a:extLst>
          </p:cNvPr>
          <p:cNvSpPr txBox="1">
            <a:spLocks/>
          </p:cNvSpPr>
          <p:nvPr/>
        </p:nvSpPr>
        <p:spPr>
          <a:xfrm>
            <a:off x="803708" y="1671638"/>
            <a:ext cx="2025218" cy="5476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400" dirty="0">
                <a:latin typeface="Segoe UI Light" panose="020B0502040204020203" pitchFamily="34" charset="0"/>
                <a:cs typeface="Segoe UI Light" panose="020B0502040204020203" pitchFamily="34" charset="0"/>
              </a:rPr>
              <a:t>We know that:</a:t>
            </a:r>
          </a:p>
        </p:txBody>
      </p:sp>
      <p:grpSp>
        <p:nvGrpSpPr>
          <p:cNvPr id="19" name="Group 18">
            <a:extLst>
              <a:ext uri="{FF2B5EF4-FFF2-40B4-BE49-F238E27FC236}">
                <a16:creationId xmlns:a16="http://schemas.microsoft.com/office/drawing/2014/main" id="{B90CA018-1854-1EA2-358C-14450CA2F291}"/>
              </a:ext>
            </a:extLst>
          </p:cNvPr>
          <p:cNvGrpSpPr/>
          <p:nvPr/>
        </p:nvGrpSpPr>
        <p:grpSpPr>
          <a:xfrm>
            <a:off x="756950" y="2223882"/>
            <a:ext cx="3272126" cy="2414794"/>
            <a:chOff x="4024023" y="1961945"/>
            <a:chExt cx="4143953" cy="2962480"/>
          </a:xfrm>
        </p:grpSpPr>
        <p:pic>
          <p:nvPicPr>
            <p:cNvPr id="17" name="Picture 16">
              <a:extLst>
                <a:ext uri="{FF2B5EF4-FFF2-40B4-BE49-F238E27FC236}">
                  <a16:creationId xmlns:a16="http://schemas.microsoft.com/office/drawing/2014/main" id="{6A07654A-26E5-DD86-CC31-9C7A48BD896F}"/>
                </a:ext>
              </a:extLst>
            </p:cNvPr>
            <p:cNvPicPr>
              <a:picLocks noChangeAspect="1"/>
            </p:cNvPicPr>
            <p:nvPr/>
          </p:nvPicPr>
          <p:blipFill>
            <a:blip r:embed="rId2"/>
            <a:stretch>
              <a:fillRect/>
            </a:stretch>
          </p:blipFill>
          <p:spPr>
            <a:xfrm>
              <a:off x="4024023" y="1961945"/>
              <a:ext cx="4143953" cy="2934109"/>
            </a:xfrm>
            <a:prstGeom prst="rect">
              <a:avLst/>
            </a:prstGeom>
          </p:spPr>
        </p:pic>
        <p:sp>
          <p:nvSpPr>
            <p:cNvPr id="18" name="Rectangle 17">
              <a:extLst>
                <a:ext uri="{FF2B5EF4-FFF2-40B4-BE49-F238E27FC236}">
                  <a16:creationId xmlns:a16="http://schemas.microsoft.com/office/drawing/2014/main" id="{728C17AD-2E5D-8CFF-3E70-3CADAEBA8690}"/>
                </a:ext>
              </a:extLst>
            </p:cNvPr>
            <p:cNvSpPr/>
            <p:nvPr/>
          </p:nvSpPr>
          <p:spPr>
            <a:xfrm>
              <a:off x="7648575" y="3429000"/>
              <a:ext cx="519401" cy="1495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Picture 20">
            <a:extLst>
              <a:ext uri="{FF2B5EF4-FFF2-40B4-BE49-F238E27FC236}">
                <a16:creationId xmlns:a16="http://schemas.microsoft.com/office/drawing/2014/main" id="{EB3D9345-DF9A-CF1E-5504-A1E59121039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6950" y="4698702"/>
            <a:ext cx="2519561" cy="1331407"/>
          </a:xfrm>
          <a:prstGeom prst="rect">
            <a:avLst/>
          </a:prstGeom>
        </p:spPr>
      </p:pic>
      <p:pic>
        <p:nvPicPr>
          <p:cNvPr id="24" name="Picture 23">
            <a:extLst>
              <a:ext uri="{FF2B5EF4-FFF2-40B4-BE49-F238E27FC236}">
                <a16:creationId xmlns:a16="http://schemas.microsoft.com/office/drawing/2014/main" id="{AE3A1DA0-A245-D90C-5B7C-C9EA86CD87FB}"/>
              </a:ext>
            </a:extLst>
          </p:cNvPr>
          <p:cNvPicPr>
            <a:picLocks noChangeAspect="1"/>
          </p:cNvPicPr>
          <p:nvPr/>
        </p:nvPicPr>
        <p:blipFill>
          <a:blip r:embed="rId4"/>
          <a:srcRect l="63709" r="1730" b="59382"/>
          <a:stretch/>
        </p:blipFill>
        <p:spPr>
          <a:xfrm>
            <a:off x="3943350" y="3935483"/>
            <a:ext cx="4010025" cy="1443286"/>
          </a:xfrm>
          <a:prstGeom prst="rect">
            <a:avLst/>
          </a:prstGeom>
        </p:spPr>
      </p:pic>
      <p:pic>
        <p:nvPicPr>
          <p:cNvPr id="25" name="Picture 24">
            <a:extLst>
              <a:ext uri="{FF2B5EF4-FFF2-40B4-BE49-F238E27FC236}">
                <a16:creationId xmlns:a16="http://schemas.microsoft.com/office/drawing/2014/main" id="{AD793C33-6F28-ED61-0A52-2D977EE0E453}"/>
              </a:ext>
            </a:extLst>
          </p:cNvPr>
          <p:cNvPicPr>
            <a:picLocks noChangeAspect="1"/>
          </p:cNvPicPr>
          <p:nvPr/>
        </p:nvPicPr>
        <p:blipFill>
          <a:blip r:embed="rId4"/>
          <a:srcRect l="65433" t="41956" r="1313"/>
          <a:stretch/>
        </p:blipFill>
        <p:spPr>
          <a:xfrm>
            <a:off x="8162926" y="1752519"/>
            <a:ext cx="3858434" cy="2062491"/>
          </a:xfrm>
          <a:prstGeom prst="rect">
            <a:avLst/>
          </a:prstGeom>
        </p:spPr>
      </p:pic>
      <p:pic>
        <p:nvPicPr>
          <p:cNvPr id="26" name="Picture 25">
            <a:extLst>
              <a:ext uri="{FF2B5EF4-FFF2-40B4-BE49-F238E27FC236}">
                <a16:creationId xmlns:a16="http://schemas.microsoft.com/office/drawing/2014/main" id="{34F6F579-FE8A-8406-FD3E-7DFA16E99FBD}"/>
              </a:ext>
            </a:extLst>
          </p:cNvPr>
          <p:cNvPicPr>
            <a:picLocks noChangeAspect="1"/>
          </p:cNvPicPr>
          <p:nvPr/>
        </p:nvPicPr>
        <p:blipFill>
          <a:blip r:embed="rId4"/>
          <a:srcRect l="29559" t="41956" r="37359"/>
          <a:stretch/>
        </p:blipFill>
        <p:spPr>
          <a:xfrm>
            <a:off x="4114801" y="1752519"/>
            <a:ext cx="3838574" cy="2062491"/>
          </a:xfrm>
          <a:prstGeom prst="rect">
            <a:avLst/>
          </a:prstGeom>
        </p:spPr>
      </p:pic>
      <p:sp>
        <p:nvSpPr>
          <p:cNvPr id="27" name="Content Placeholder 5">
            <a:extLst>
              <a:ext uri="{FF2B5EF4-FFF2-40B4-BE49-F238E27FC236}">
                <a16:creationId xmlns:a16="http://schemas.microsoft.com/office/drawing/2014/main" id="{7EDA0BC8-E8E2-27B6-18FB-025B48CACAEB}"/>
              </a:ext>
            </a:extLst>
          </p:cNvPr>
          <p:cNvSpPr txBox="1">
            <a:spLocks/>
          </p:cNvSpPr>
          <p:nvPr/>
        </p:nvSpPr>
        <p:spPr>
          <a:xfrm>
            <a:off x="3930026" y="5292937"/>
            <a:ext cx="5837022" cy="94986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0"/>
              </a:spcBef>
              <a:spcAft>
                <a:spcPts val="300"/>
              </a:spcAft>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Clr>
                <a:srgbClr val="1289A7"/>
              </a:buClr>
              <a:buNone/>
            </a:pPr>
            <a:r>
              <a:rPr lang="en-GB" sz="2400" dirty="0">
                <a:latin typeface="Segoe UI Light" panose="020B0502040204020203" pitchFamily="34" charset="0"/>
                <a:cs typeface="Segoe UI Light" panose="020B0502040204020203" pitchFamily="34" charset="0"/>
              </a:rPr>
              <a:t>The 2010 value range doesn’t overlap with the other two ranges, </a:t>
            </a:r>
            <a:r>
              <a:rPr lang="en-GB" sz="2400" b="1" dirty="0">
                <a:latin typeface="Segoe UI Light" panose="020B0502040204020203" pitchFamily="34" charset="0"/>
                <a:cs typeface="Segoe UI Light" panose="020B0502040204020203" pitchFamily="34" charset="0"/>
              </a:rPr>
              <a:t>so they don’t agree!</a:t>
            </a:r>
          </a:p>
        </p:txBody>
      </p:sp>
    </p:spTree>
    <p:extLst>
      <p:ext uri="{BB962C8B-B14F-4D97-AF65-F5344CB8AC3E}">
        <p14:creationId xmlns:p14="http://schemas.microsoft.com/office/powerpoint/2010/main" val="65042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2: Propagation Practice</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5" name="Picture 4">
            <a:extLst>
              <a:ext uri="{FF2B5EF4-FFF2-40B4-BE49-F238E27FC236}">
                <a16:creationId xmlns:a16="http://schemas.microsoft.com/office/drawing/2014/main" id="{C8123DA0-EB1B-2B0F-ECE0-CD55AB75798D}"/>
              </a:ext>
            </a:extLst>
          </p:cNvPr>
          <p:cNvPicPr>
            <a:picLocks noChangeAspect="1"/>
          </p:cNvPicPr>
          <p:nvPr/>
        </p:nvPicPr>
        <p:blipFill>
          <a:blip r:embed="rId2"/>
          <a:srcRect r="40229" b="84830"/>
          <a:stretch/>
        </p:blipFill>
        <p:spPr>
          <a:xfrm>
            <a:off x="152400" y="1675339"/>
            <a:ext cx="3496083" cy="481234"/>
          </a:xfrm>
          <a:prstGeom prst="rect">
            <a:avLst/>
          </a:prstGeom>
        </p:spPr>
      </p:pic>
      <p:pic>
        <p:nvPicPr>
          <p:cNvPr id="6" name="Picture 5">
            <a:extLst>
              <a:ext uri="{FF2B5EF4-FFF2-40B4-BE49-F238E27FC236}">
                <a16:creationId xmlns:a16="http://schemas.microsoft.com/office/drawing/2014/main" id="{5FA1852D-CE5E-BC5C-7A1A-CCE43B8015A1}"/>
              </a:ext>
            </a:extLst>
          </p:cNvPr>
          <p:cNvPicPr>
            <a:picLocks noChangeAspect="1"/>
          </p:cNvPicPr>
          <p:nvPr/>
        </p:nvPicPr>
        <p:blipFill>
          <a:blip r:embed="rId2"/>
          <a:srcRect t="14870" r="63516" b="52702"/>
          <a:stretch/>
        </p:blipFill>
        <p:spPr>
          <a:xfrm>
            <a:off x="97027" y="2313990"/>
            <a:ext cx="2134008" cy="1028701"/>
          </a:xfrm>
          <a:prstGeom prst="rect">
            <a:avLst/>
          </a:prstGeom>
        </p:spPr>
      </p:pic>
      <p:pic>
        <p:nvPicPr>
          <p:cNvPr id="8" name="Picture 7">
            <a:extLst>
              <a:ext uri="{FF2B5EF4-FFF2-40B4-BE49-F238E27FC236}">
                <a16:creationId xmlns:a16="http://schemas.microsoft.com/office/drawing/2014/main" id="{0CBA2545-38C0-31B5-483D-CEEE0ED15CE6}"/>
              </a:ext>
            </a:extLst>
          </p:cNvPr>
          <p:cNvPicPr>
            <a:picLocks noChangeAspect="1"/>
          </p:cNvPicPr>
          <p:nvPr/>
        </p:nvPicPr>
        <p:blipFill>
          <a:blip r:embed="rId2"/>
          <a:srcRect t="50000" r="60585" b="9165"/>
          <a:stretch/>
        </p:blipFill>
        <p:spPr>
          <a:xfrm>
            <a:off x="152400" y="4701440"/>
            <a:ext cx="2743200" cy="1541360"/>
          </a:xfrm>
          <a:prstGeom prst="rect">
            <a:avLst/>
          </a:prstGeom>
        </p:spPr>
      </p:pic>
      <p:pic>
        <p:nvPicPr>
          <p:cNvPr id="9" name="Picture 8">
            <a:extLst>
              <a:ext uri="{FF2B5EF4-FFF2-40B4-BE49-F238E27FC236}">
                <a16:creationId xmlns:a16="http://schemas.microsoft.com/office/drawing/2014/main" id="{0065CAEE-089C-6011-8BE2-B99141F07869}"/>
              </a:ext>
            </a:extLst>
          </p:cNvPr>
          <p:cNvPicPr>
            <a:picLocks noChangeAspect="1"/>
          </p:cNvPicPr>
          <p:nvPr/>
        </p:nvPicPr>
        <p:blipFill>
          <a:blip r:embed="rId2"/>
          <a:srcRect l="40229" t="26580" b="61109"/>
          <a:stretch/>
        </p:blipFill>
        <p:spPr>
          <a:xfrm>
            <a:off x="2169730" y="2604866"/>
            <a:ext cx="4308134" cy="481234"/>
          </a:xfrm>
          <a:prstGeom prst="rect">
            <a:avLst/>
          </a:prstGeom>
        </p:spPr>
      </p:pic>
      <p:pic>
        <p:nvPicPr>
          <p:cNvPr id="10" name="Picture 9">
            <a:extLst>
              <a:ext uri="{FF2B5EF4-FFF2-40B4-BE49-F238E27FC236}">
                <a16:creationId xmlns:a16="http://schemas.microsoft.com/office/drawing/2014/main" id="{2493617E-0A58-44CD-9DA7-EBBCCFF5A7C8}"/>
              </a:ext>
            </a:extLst>
          </p:cNvPr>
          <p:cNvPicPr>
            <a:picLocks noChangeAspect="1"/>
          </p:cNvPicPr>
          <p:nvPr/>
        </p:nvPicPr>
        <p:blipFill>
          <a:blip r:embed="rId2"/>
          <a:srcRect l="41532" t="38290" r="5381" b="49399"/>
          <a:stretch/>
        </p:blipFill>
        <p:spPr>
          <a:xfrm>
            <a:off x="2231035" y="3100584"/>
            <a:ext cx="4130076" cy="519428"/>
          </a:xfrm>
          <a:prstGeom prst="rect">
            <a:avLst/>
          </a:prstGeom>
        </p:spPr>
      </p:pic>
      <p:pic>
        <p:nvPicPr>
          <p:cNvPr id="11" name="Picture 10">
            <a:extLst>
              <a:ext uri="{FF2B5EF4-FFF2-40B4-BE49-F238E27FC236}">
                <a16:creationId xmlns:a16="http://schemas.microsoft.com/office/drawing/2014/main" id="{CB202513-FACA-DFBB-0ADD-22EFAF8A0A67}"/>
              </a:ext>
            </a:extLst>
          </p:cNvPr>
          <p:cNvPicPr>
            <a:picLocks noChangeAspect="1"/>
          </p:cNvPicPr>
          <p:nvPr/>
        </p:nvPicPr>
        <p:blipFill>
          <a:blip r:embed="rId2"/>
          <a:srcRect l="40923" t="50751" r="27527" b="36939"/>
          <a:stretch/>
        </p:blipFill>
        <p:spPr>
          <a:xfrm>
            <a:off x="2231034" y="3821754"/>
            <a:ext cx="2944499" cy="623095"/>
          </a:xfrm>
          <a:prstGeom prst="rect">
            <a:avLst/>
          </a:prstGeom>
        </p:spPr>
      </p:pic>
      <p:pic>
        <p:nvPicPr>
          <p:cNvPr id="13" name="Picture 12">
            <a:extLst>
              <a:ext uri="{FF2B5EF4-FFF2-40B4-BE49-F238E27FC236}">
                <a16:creationId xmlns:a16="http://schemas.microsoft.com/office/drawing/2014/main" id="{4A1B5A52-00BB-B3C5-4DEC-9BEA664AC6EB}"/>
              </a:ext>
            </a:extLst>
          </p:cNvPr>
          <p:cNvPicPr>
            <a:picLocks noChangeAspect="1"/>
          </p:cNvPicPr>
          <p:nvPr/>
        </p:nvPicPr>
        <p:blipFill>
          <a:blip r:embed="rId3"/>
          <a:srcRect r="18483" b="78470"/>
          <a:stretch/>
        </p:blipFill>
        <p:spPr>
          <a:xfrm>
            <a:off x="6294436" y="1686648"/>
            <a:ext cx="4659314" cy="561974"/>
          </a:xfrm>
          <a:prstGeom prst="rect">
            <a:avLst/>
          </a:prstGeom>
        </p:spPr>
      </p:pic>
      <p:pic>
        <p:nvPicPr>
          <p:cNvPr id="14" name="Picture 13">
            <a:extLst>
              <a:ext uri="{FF2B5EF4-FFF2-40B4-BE49-F238E27FC236}">
                <a16:creationId xmlns:a16="http://schemas.microsoft.com/office/drawing/2014/main" id="{CF4A4C15-FC6B-C36B-6661-FB7E9A2A51A4}"/>
              </a:ext>
            </a:extLst>
          </p:cNvPr>
          <p:cNvPicPr>
            <a:picLocks noChangeAspect="1"/>
          </p:cNvPicPr>
          <p:nvPr/>
        </p:nvPicPr>
        <p:blipFill>
          <a:blip r:embed="rId3"/>
          <a:srcRect l="1608" t="21212" r="60521" b="57841"/>
          <a:stretch/>
        </p:blipFill>
        <p:spPr>
          <a:xfrm>
            <a:off x="6526188" y="2281600"/>
            <a:ext cx="2164580" cy="546741"/>
          </a:xfrm>
          <a:prstGeom prst="rect">
            <a:avLst/>
          </a:prstGeom>
        </p:spPr>
      </p:pic>
      <p:pic>
        <p:nvPicPr>
          <p:cNvPr id="15" name="Picture 14">
            <a:extLst>
              <a:ext uri="{FF2B5EF4-FFF2-40B4-BE49-F238E27FC236}">
                <a16:creationId xmlns:a16="http://schemas.microsoft.com/office/drawing/2014/main" id="{2BCA11AA-1CA8-0589-9A29-BB258E598EA7}"/>
              </a:ext>
            </a:extLst>
          </p:cNvPr>
          <p:cNvPicPr>
            <a:picLocks noChangeAspect="1"/>
          </p:cNvPicPr>
          <p:nvPr/>
        </p:nvPicPr>
        <p:blipFill>
          <a:blip r:embed="rId3"/>
          <a:srcRect l="1164" t="43614" r="60965" b="5839"/>
          <a:stretch/>
        </p:blipFill>
        <p:spPr>
          <a:xfrm>
            <a:off x="6734176" y="4570765"/>
            <a:ext cx="2743200" cy="1672035"/>
          </a:xfrm>
          <a:prstGeom prst="rect">
            <a:avLst/>
          </a:prstGeom>
        </p:spPr>
      </p:pic>
      <p:pic>
        <p:nvPicPr>
          <p:cNvPr id="16" name="Picture 15">
            <a:extLst>
              <a:ext uri="{FF2B5EF4-FFF2-40B4-BE49-F238E27FC236}">
                <a16:creationId xmlns:a16="http://schemas.microsoft.com/office/drawing/2014/main" id="{2D92B909-0832-C07D-334D-1E029338DBAE}"/>
              </a:ext>
            </a:extLst>
          </p:cNvPr>
          <p:cNvPicPr>
            <a:picLocks noChangeAspect="1"/>
          </p:cNvPicPr>
          <p:nvPr/>
        </p:nvPicPr>
        <p:blipFill>
          <a:blip r:embed="rId3"/>
          <a:srcRect l="40523" t="22086" r="5985" b="56384"/>
          <a:stretch/>
        </p:blipFill>
        <p:spPr>
          <a:xfrm>
            <a:off x="8690768" y="2281600"/>
            <a:ext cx="3305996" cy="607643"/>
          </a:xfrm>
          <a:prstGeom prst="rect">
            <a:avLst/>
          </a:prstGeom>
        </p:spPr>
      </p:pic>
      <p:pic>
        <p:nvPicPr>
          <p:cNvPr id="20" name="Picture 19">
            <a:extLst>
              <a:ext uri="{FF2B5EF4-FFF2-40B4-BE49-F238E27FC236}">
                <a16:creationId xmlns:a16="http://schemas.microsoft.com/office/drawing/2014/main" id="{BA4FA5E6-61C3-BC96-144C-FCB16C7B69FD}"/>
              </a:ext>
            </a:extLst>
          </p:cNvPr>
          <p:cNvPicPr>
            <a:picLocks noChangeAspect="1"/>
          </p:cNvPicPr>
          <p:nvPr/>
        </p:nvPicPr>
        <p:blipFill>
          <a:blip r:embed="rId3"/>
          <a:srcRect l="40522" t="39602" r="2666" b="42882"/>
          <a:stretch/>
        </p:blipFill>
        <p:spPr>
          <a:xfrm>
            <a:off x="8690768" y="2855629"/>
            <a:ext cx="3499262" cy="492686"/>
          </a:xfrm>
          <a:prstGeom prst="rect">
            <a:avLst/>
          </a:prstGeom>
        </p:spPr>
      </p:pic>
      <p:pic>
        <p:nvPicPr>
          <p:cNvPr id="22" name="Picture 21">
            <a:extLst>
              <a:ext uri="{FF2B5EF4-FFF2-40B4-BE49-F238E27FC236}">
                <a16:creationId xmlns:a16="http://schemas.microsoft.com/office/drawing/2014/main" id="{6510F40A-A771-D52E-397E-0AB8B1BC0895}"/>
              </a:ext>
            </a:extLst>
          </p:cNvPr>
          <p:cNvPicPr>
            <a:picLocks noChangeAspect="1"/>
          </p:cNvPicPr>
          <p:nvPr/>
        </p:nvPicPr>
        <p:blipFill>
          <a:blip r:embed="rId3"/>
          <a:srcRect l="40523" t="57117" r="34314" b="28460"/>
          <a:stretch/>
        </p:blipFill>
        <p:spPr>
          <a:xfrm>
            <a:off x="8690768" y="3463272"/>
            <a:ext cx="1882316" cy="492685"/>
          </a:xfrm>
          <a:prstGeom prst="rect">
            <a:avLst/>
          </a:prstGeom>
        </p:spPr>
      </p:pic>
    </p:spTree>
    <p:extLst>
      <p:ext uri="{BB962C8B-B14F-4D97-AF65-F5344CB8AC3E}">
        <p14:creationId xmlns:p14="http://schemas.microsoft.com/office/powerpoint/2010/main" val="218846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B511F-A282-03FA-27F3-ED6D43E54A5C}"/>
              </a:ext>
            </a:extLst>
          </p:cNvPr>
          <p:cNvSpPr>
            <a:spLocks noGrp="1"/>
          </p:cNvSpPr>
          <p:nvPr>
            <p:ph type="title"/>
          </p:nvPr>
        </p:nvSpPr>
        <p:spPr>
          <a:xfrm>
            <a:off x="1088019" y="615200"/>
            <a:ext cx="8679029" cy="859826"/>
          </a:xfrm>
        </p:spPr>
        <p:txBody>
          <a:bodyPr anchor="ctr">
            <a:normAutofit/>
          </a:bodyPr>
          <a:lstStyle/>
          <a:p>
            <a:r>
              <a:rPr lang="en-GB" dirty="0">
                <a:solidFill>
                  <a:schemeClr val="bg1"/>
                </a:solidFill>
              </a:rPr>
              <a:t>Task 2: Propagation Practice</a:t>
            </a:r>
          </a:p>
        </p:txBody>
      </p:sp>
      <p:sp>
        <p:nvSpPr>
          <p:cNvPr id="2" name="Slide Number Placeholder 3">
            <a:extLst>
              <a:ext uri="{FF2B5EF4-FFF2-40B4-BE49-F238E27FC236}">
                <a16:creationId xmlns:a16="http://schemas.microsoft.com/office/drawing/2014/main" id="{B2C47BDD-437A-43D9-03D7-5EF03E1EFF10}"/>
              </a:ext>
            </a:extLst>
          </p:cNvPr>
          <p:cNvSpPr>
            <a:spLocks noGrp="1"/>
          </p:cNvSpPr>
          <p:nvPr>
            <p:ph type="sldNum" sz="quarter" idx="12"/>
          </p:nvPr>
        </p:nvSpPr>
        <p:spPr>
          <a:xfrm>
            <a:off x="152400" y="643430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75C19-2995-448E-B6BE-745C9802F51A}" type="slidenum">
              <a:rPr kumimoji="0" lang="en-GB" sz="1200" b="0" i="0" u="none" strike="noStrike" kern="1200" cap="none" spc="0" normalizeH="0" baseline="0" noProof="0" smtClean="0">
                <a:ln>
                  <a:noFill/>
                </a:ln>
                <a:solidFill>
                  <a:prstClr val="white">
                    <a:lumMod val="50000"/>
                  </a:prstClr>
                </a:solidFill>
                <a:effectLst/>
                <a:uLnTx/>
                <a:uFillTx/>
                <a:latin typeface="Segoe UI Light"/>
                <a:ea typeface="+mn-ea"/>
                <a:cs typeface="Segoe UI Light"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white">
                  <a:lumMod val="50000"/>
                </a:prstClr>
              </a:solidFill>
              <a:effectLst/>
              <a:uLnTx/>
              <a:uFillTx/>
              <a:latin typeface="Segoe UI Light"/>
              <a:ea typeface="+mn-ea"/>
              <a:cs typeface="Segoe UI Light" panose="020B0502040204020203" pitchFamily="34" charset="0"/>
            </a:endParaRPr>
          </a:p>
        </p:txBody>
      </p:sp>
      <p:pic>
        <p:nvPicPr>
          <p:cNvPr id="7" name="Picture 6">
            <a:extLst>
              <a:ext uri="{FF2B5EF4-FFF2-40B4-BE49-F238E27FC236}">
                <a16:creationId xmlns:a16="http://schemas.microsoft.com/office/drawing/2014/main" id="{874235EA-FB0A-F4DE-BA19-4AD8765C9A76}"/>
              </a:ext>
            </a:extLst>
          </p:cNvPr>
          <p:cNvPicPr>
            <a:picLocks noChangeAspect="1"/>
          </p:cNvPicPr>
          <p:nvPr/>
        </p:nvPicPr>
        <p:blipFill>
          <a:blip r:embed="rId2"/>
          <a:srcRect t="20205" r="42049" b="46656"/>
          <a:stretch/>
        </p:blipFill>
        <p:spPr>
          <a:xfrm>
            <a:off x="542256" y="1703627"/>
            <a:ext cx="5553744" cy="943927"/>
          </a:xfrm>
          <a:prstGeom prst="rect">
            <a:avLst/>
          </a:prstGeom>
        </p:spPr>
      </p:pic>
      <p:pic>
        <p:nvPicPr>
          <p:cNvPr id="12" name="Picture 11">
            <a:extLst>
              <a:ext uri="{FF2B5EF4-FFF2-40B4-BE49-F238E27FC236}">
                <a16:creationId xmlns:a16="http://schemas.microsoft.com/office/drawing/2014/main" id="{64AE3A35-E264-E197-D6B6-40D2BBD971F6}"/>
              </a:ext>
            </a:extLst>
          </p:cNvPr>
          <p:cNvPicPr>
            <a:picLocks noChangeAspect="1"/>
          </p:cNvPicPr>
          <p:nvPr/>
        </p:nvPicPr>
        <p:blipFill>
          <a:blip r:embed="rId2"/>
          <a:srcRect l="62225" t="6862" r="11337" b="45653"/>
          <a:stretch/>
        </p:blipFill>
        <p:spPr>
          <a:xfrm>
            <a:off x="638175" y="4203296"/>
            <a:ext cx="2771775" cy="1479669"/>
          </a:xfrm>
          <a:prstGeom prst="rect">
            <a:avLst/>
          </a:prstGeom>
        </p:spPr>
      </p:pic>
      <p:pic>
        <p:nvPicPr>
          <p:cNvPr id="17" name="Picture 16">
            <a:extLst>
              <a:ext uri="{FF2B5EF4-FFF2-40B4-BE49-F238E27FC236}">
                <a16:creationId xmlns:a16="http://schemas.microsoft.com/office/drawing/2014/main" id="{9FF1A5FA-DF40-EF25-D4B6-4F6ACF71DD43}"/>
              </a:ext>
            </a:extLst>
          </p:cNvPr>
          <p:cNvPicPr>
            <a:picLocks noChangeAspect="1"/>
          </p:cNvPicPr>
          <p:nvPr/>
        </p:nvPicPr>
        <p:blipFill>
          <a:blip r:embed="rId2"/>
          <a:srcRect l="1597" t="55685" r="66698" b="25923"/>
          <a:stretch/>
        </p:blipFill>
        <p:spPr>
          <a:xfrm>
            <a:off x="638175" y="2900164"/>
            <a:ext cx="3200400" cy="551793"/>
          </a:xfrm>
          <a:prstGeom prst="rect">
            <a:avLst/>
          </a:prstGeom>
        </p:spPr>
      </p:pic>
      <p:pic>
        <p:nvPicPr>
          <p:cNvPr id="18" name="Picture 17">
            <a:extLst>
              <a:ext uri="{FF2B5EF4-FFF2-40B4-BE49-F238E27FC236}">
                <a16:creationId xmlns:a16="http://schemas.microsoft.com/office/drawing/2014/main" id="{8F60A020-18EA-9364-9DFF-6164834F9F4B}"/>
              </a:ext>
            </a:extLst>
          </p:cNvPr>
          <p:cNvPicPr>
            <a:picLocks noChangeAspect="1"/>
          </p:cNvPicPr>
          <p:nvPr/>
        </p:nvPicPr>
        <p:blipFill>
          <a:blip r:embed="rId2"/>
          <a:srcRect l="33601" t="58025" r="603" b="28264"/>
          <a:stretch/>
        </p:blipFill>
        <p:spPr>
          <a:xfrm>
            <a:off x="3838575" y="2957828"/>
            <a:ext cx="7560298" cy="468236"/>
          </a:xfrm>
          <a:prstGeom prst="rect">
            <a:avLst/>
          </a:prstGeom>
        </p:spPr>
      </p:pic>
      <p:pic>
        <p:nvPicPr>
          <p:cNvPr id="19" name="Picture 18">
            <a:extLst>
              <a:ext uri="{FF2B5EF4-FFF2-40B4-BE49-F238E27FC236}">
                <a16:creationId xmlns:a16="http://schemas.microsoft.com/office/drawing/2014/main" id="{B0EAB875-8D7B-1ECB-C7D7-86ED28438319}"/>
              </a:ext>
            </a:extLst>
          </p:cNvPr>
          <p:cNvPicPr>
            <a:picLocks noChangeAspect="1"/>
          </p:cNvPicPr>
          <p:nvPr/>
        </p:nvPicPr>
        <p:blipFill>
          <a:blip r:embed="rId2"/>
          <a:srcRect l="33601" t="71736" r="43639" b="17403"/>
          <a:stretch/>
        </p:blipFill>
        <p:spPr>
          <a:xfrm>
            <a:off x="3914775" y="3509465"/>
            <a:ext cx="2581275" cy="366101"/>
          </a:xfrm>
          <a:prstGeom prst="rect">
            <a:avLst/>
          </a:prstGeom>
        </p:spPr>
      </p:pic>
      <p:pic>
        <p:nvPicPr>
          <p:cNvPr id="21" name="Picture 20">
            <a:extLst>
              <a:ext uri="{FF2B5EF4-FFF2-40B4-BE49-F238E27FC236}">
                <a16:creationId xmlns:a16="http://schemas.microsoft.com/office/drawing/2014/main" id="{E2E8CB99-0474-3799-2E1E-226F333E6630}"/>
              </a:ext>
            </a:extLst>
          </p:cNvPr>
          <p:cNvPicPr>
            <a:picLocks noChangeAspect="1"/>
          </p:cNvPicPr>
          <p:nvPr/>
        </p:nvPicPr>
        <p:blipFill>
          <a:blip r:embed="rId2"/>
          <a:srcRect l="33601" t="86290" r="49106" b="2849"/>
          <a:stretch/>
        </p:blipFill>
        <p:spPr>
          <a:xfrm>
            <a:off x="3914775" y="4130356"/>
            <a:ext cx="2847976" cy="531605"/>
          </a:xfrm>
          <a:prstGeom prst="rect">
            <a:avLst/>
          </a:prstGeom>
        </p:spPr>
      </p:pic>
    </p:spTree>
    <p:extLst>
      <p:ext uri="{BB962C8B-B14F-4D97-AF65-F5344CB8AC3E}">
        <p14:creationId xmlns:p14="http://schemas.microsoft.com/office/powerpoint/2010/main" val="4170377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4b67df-828e-476d-a5d8-418d07c173f8">
      <Terms xmlns="http://schemas.microsoft.com/office/infopath/2007/PartnerControls"/>
    </lcf76f155ced4ddcb4097134ff3c332f>
    <TaxCatchAll xmlns="071b9084-06c4-4852-b060-62978f17693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106451E57F21448C49C19A17883BFE" ma:contentTypeVersion="18" ma:contentTypeDescription="Create a new document." ma:contentTypeScope="" ma:versionID="bab59b8f0de0f0f7a8868798365f1c7f">
  <xsd:schema xmlns:xsd="http://www.w3.org/2001/XMLSchema" xmlns:xs="http://www.w3.org/2001/XMLSchema" xmlns:p="http://schemas.microsoft.com/office/2006/metadata/properties" xmlns:ns2="8d4b67df-828e-476d-a5d8-418d07c173f8" xmlns:ns3="071b9084-06c4-4852-b060-62978f17693d" targetNamespace="http://schemas.microsoft.com/office/2006/metadata/properties" ma:root="true" ma:fieldsID="445212a8c9b748ca6e524982b84c03f2" ns2:_="" ns3:_="">
    <xsd:import namespace="8d4b67df-828e-476d-a5d8-418d07c173f8"/>
    <xsd:import namespace="071b9084-06c4-4852-b060-62978f1769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b67df-828e-476d-a5d8-418d07c17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354608c-5633-40c1-be57-7b60b5f02a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1b9084-06c4-4852-b060-62978f17693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496787-a9ea-4742-be9c-05aa8d3d2f6a}" ma:internalName="TaxCatchAll" ma:showField="CatchAllData" ma:web="071b9084-06c4-4852-b060-62978f1769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B1AA44-4922-4547-BC3E-6C881693DDCA}">
  <ds:schemaRefs>
    <ds:schemaRef ds:uri="8d4b67df-828e-476d-a5d8-418d07c173f8"/>
    <ds:schemaRef ds:uri="http://www.w3.org/XML/1998/namespace"/>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071b9084-06c4-4852-b060-62978f17693d"/>
    <ds:schemaRef ds:uri="http://schemas.microsoft.com/office/2006/metadata/properties"/>
  </ds:schemaRefs>
</ds:datastoreItem>
</file>

<file path=customXml/itemProps2.xml><?xml version="1.0" encoding="utf-8"?>
<ds:datastoreItem xmlns:ds="http://schemas.openxmlformats.org/officeDocument/2006/customXml" ds:itemID="{A4D4116E-F1C8-421B-87F9-858E6F9658A7}">
  <ds:schemaRefs>
    <ds:schemaRef ds:uri="http://schemas.microsoft.com/sharepoint/v3/contenttype/forms"/>
  </ds:schemaRefs>
</ds:datastoreItem>
</file>

<file path=customXml/itemProps3.xml><?xml version="1.0" encoding="utf-8"?>
<ds:datastoreItem xmlns:ds="http://schemas.openxmlformats.org/officeDocument/2006/customXml" ds:itemID="{7DA3A85E-A2FB-4EA2-A718-0F444BA964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4b67df-828e-476d-a5d8-418d07c173f8"/>
    <ds:schemaRef ds:uri="071b9084-06c4-4852-b060-62978f1769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11029</TotalTime>
  <Words>751</Words>
  <Application>Microsoft Office PowerPoint</Application>
  <PresentationFormat>Widescreen</PresentationFormat>
  <Paragraphs>119</Paragraphs>
  <Slides>27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Cambria Math</vt:lpstr>
      <vt:lpstr>Segoe UI Light</vt:lpstr>
      <vt:lpstr>Office Theme</vt:lpstr>
      <vt:lpstr>PowerPoint Presentation</vt:lpstr>
      <vt:lpstr>PowerPoint Presentation</vt:lpstr>
      <vt:lpstr>PowerPoint Presentation</vt:lpstr>
      <vt:lpstr>Aims and Learning Objectives</vt:lpstr>
      <vt:lpstr>Ground Rules Reminder</vt:lpstr>
      <vt:lpstr>PowerPoint Presentation</vt:lpstr>
      <vt:lpstr>Task 1: Radius of a Proton (Prove it!)</vt:lpstr>
      <vt:lpstr>Task 2: Propagation Practice</vt:lpstr>
      <vt:lpstr>Task 2: Propagation Practice</vt:lpstr>
      <vt:lpstr>Task 3: Sig Fig Precision</vt:lpstr>
      <vt:lpstr>Task 4: Experiments</vt:lpstr>
      <vt:lpstr>Optional Extras</vt:lpstr>
      <vt:lpstr>Optional Extras</vt:lpstr>
      <vt:lpstr>Optional Extras</vt:lpstr>
      <vt:lpstr>Optional Extras</vt:lpstr>
      <vt:lpstr>PowerPoint Presentation</vt:lpstr>
      <vt:lpstr>What’s the Difference?</vt:lpstr>
      <vt:lpstr>Uncertainty and Error</vt:lpstr>
      <vt:lpstr>Effect of Uncertainty</vt:lpstr>
      <vt:lpstr>PowerPoint Presentation</vt:lpstr>
      <vt:lpstr>PowerPoint Presentation</vt:lpstr>
      <vt:lpstr>Viking vs. Curiosity</vt:lpstr>
      <vt:lpstr>Calculating Landing Uncertainty</vt:lpstr>
      <vt:lpstr>Calculating Landing Uncertainty</vt:lpstr>
      <vt:lpstr>Calculating Landing Uncertainty</vt:lpstr>
      <vt:lpstr>Viking vs. Curiosity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Alice Hopkinson</dc:creator>
  <cp:lastModifiedBy>Georgie McGarry</cp:lastModifiedBy>
  <cp:revision>118</cp:revision>
  <dcterms:created xsi:type="dcterms:W3CDTF">2018-09-26T09:19:56Z</dcterms:created>
  <dcterms:modified xsi:type="dcterms:W3CDTF">2024-09-10T16:29:42Z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0x010100DD106451E57F21448C49C19A17883BFE</vt:lpwstr>
  </property>
  <property fmtid="{D5CDD505-2E9C-101B-9397-08002B2CF9AE}" pid="3" name="Order">
    <vt:r8>156700</vt:r8>
  </property>
  <property fmtid="{D5CDD505-2E9C-101B-9397-08002B2CF9AE}" pid="4" name="ComplianceAssetId">
    <vt:lpwstr/>
  </property>
  <property fmtid="{D5CDD505-2E9C-101B-9397-08002B2CF9AE}" pid="5" name="AuthorIds_UIVersion_1024">
    <vt:lpwstr>13</vt:lpwstr>
  </property>
  <property fmtid="{D5CDD505-2E9C-101B-9397-08002B2CF9AE}" pid="6" name="MediaServiceImageTags">
    <vt:lpwstr/>
  </property>
</Properties>
</file>