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1" r:id="rId4"/>
  </p:sldMasterIdLst>
  <p:notesMasterIdLst>
    <p:notesMasterId r:id="rId32"/>
  </p:notesMasterIdLst>
  <p:sldIdLst>
    <p:sldId id="257" r:id="rId5"/>
    <p:sldId id="1009" r:id="rId6"/>
    <p:sldId id="1048" r:id="rId7"/>
    <p:sldId id="1084" r:id="rId8"/>
    <p:sldId id="1092" r:id="rId9"/>
    <p:sldId id="1050" r:id="rId10"/>
    <p:sldId id="1086" r:id="rId11"/>
    <p:sldId id="1093" r:id="rId12"/>
    <p:sldId id="1094" r:id="rId13"/>
    <p:sldId id="1095" r:id="rId14"/>
    <p:sldId id="1096" r:id="rId15"/>
    <p:sldId id="1097" r:id="rId16"/>
    <p:sldId id="1098" r:id="rId17"/>
    <p:sldId id="1099" r:id="rId18"/>
    <p:sldId id="1051" r:id="rId19"/>
    <p:sldId id="1101" r:id="rId20"/>
    <p:sldId id="1056" r:id="rId21"/>
    <p:sldId id="1102" r:id="rId22"/>
    <p:sldId id="1049" r:id="rId23"/>
    <p:sldId id="1058" r:id="rId24"/>
    <p:sldId id="1103" r:id="rId25"/>
    <p:sldId id="1104" r:id="rId26"/>
    <p:sldId id="1105" r:id="rId27"/>
    <p:sldId id="1106" r:id="rId28"/>
    <p:sldId id="1107" r:id="rId29"/>
    <p:sldId id="1070" r:id="rId30"/>
    <p:sldId id="85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CADE1B1-CD55-4EFB-A9CC-295D90089896}">
          <p14:sldIdLst>
            <p14:sldId id="257"/>
            <p14:sldId id="1009"/>
          </p14:sldIdLst>
        </p14:section>
        <p14:section name="Intro" id="{0EB147F3-691A-4F7A-B1EE-A02F9284AE76}">
          <p14:sldIdLst>
            <p14:sldId id="1048"/>
            <p14:sldId id="1084"/>
            <p14:sldId id="1092"/>
          </p14:sldIdLst>
        </p14:section>
        <p14:section name="Self-Study Recap" id="{5B7170A4-C5E8-430C-851B-97DCA40D7EE7}">
          <p14:sldIdLst>
            <p14:sldId id="1050"/>
            <p14:sldId id="1086"/>
            <p14:sldId id="1093"/>
            <p14:sldId id="1094"/>
            <p14:sldId id="1095"/>
            <p14:sldId id="1096"/>
            <p14:sldId id="1097"/>
            <p14:sldId id="1098"/>
            <p14:sldId id="1099"/>
          </p14:sldIdLst>
        </p14:section>
        <p14:section name="Activity" id="{0714725B-DCB6-4BD2-91B8-4CE0CACA8AFE}">
          <p14:sldIdLst>
            <p14:sldId id="1051"/>
            <p14:sldId id="1101"/>
            <p14:sldId id="1056"/>
            <p14:sldId id="1102"/>
          </p14:sldIdLst>
        </p14:section>
        <p14:section name="Quiz" id="{3156942D-6ACA-47C5-B0B8-F8FE164F7691}">
          <p14:sldIdLst>
            <p14:sldId id="1049"/>
            <p14:sldId id="1058"/>
            <p14:sldId id="1103"/>
            <p14:sldId id="1104"/>
            <p14:sldId id="1105"/>
            <p14:sldId id="1106"/>
            <p14:sldId id="1107"/>
            <p14:sldId id="1070"/>
          </p14:sldIdLst>
        </p14:section>
        <p14:section name="Plenary" id="{C2A25C0F-CB82-43AD-95B9-ECF1FD7E499C}">
          <p14:sldIdLst>
            <p14:sldId id="8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1289A7"/>
    <a:srgbClr val="FDE7C7"/>
    <a:srgbClr val="F79F1F"/>
    <a:srgbClr val="B53471"/>
    <a:srgbClr val="D980FA"/>
    <a:srgbClr val="12CBC4"/>
    <a:srgbClr val="ED4C67"/>
    <a:srgbClr val="FFC312"/>
    <a:srgbClr val="531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BD494-3D50-480C-9D65-36F9EBEC7415}" v="1288" dt="2024-09-06T15:50:17.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6" autoAdjust="0"/>
    <p:restoredTop sz="92010" autoAdjust="0"/>
  </p:normalViewPr>
  <p:slideViewPr>
    <p:cSldViewPr snapToGrid="0">
      <p:cViewPr>
        <p:scale>
          <a:sx n="100" d="100"/>
          <a:sy n="100" d="100"/>
        </p:scale>
        <p:origin x="106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e McGarry" userId="f4e6cd3e-4069-43c6-92f7-4611be43ac22" providerId="ADAL" clId="{C5AF70E2-F414-443E-BFB4-84AD5759434E}"/>
    <pc:docChg chg="undo custSel modSld">
      <pc:chgData name="Georgie McGarry" userId="f4e6cd3e-4069-43c6-92f7-4611be43ac22" providerId="ADAL" clId="{C5AF70E2-F414-443E-BFB4-84AD5759434E}" dt="2023-05-05T10:34:39.836" v="5" actId="14100"/>
      <pc:docMkLst>
        <pc:docMk/>
      </pc:docMkLst>
      <pc:sldChg chg="modSp mod">
        <pc:chgData name="Georgie McGarry" userId="f4e6cd3e-4069-43c6-92f7-4611be43ac22" providerId="ADAL" clId="{C5AF70E2-F414-443E-BFB4-84AD5759434E}" dt="2023-05-05T10:34:39.836" v="5" actId="14100"/>
        <pc:sldMkLst>
          <pc:docMk/>
          <pc:sldMk cId="93070607" sldId="1048"/>
        </pc:sldMkLst>
        <pc:spChg chg="mod">
          <ac:chgData name="Georgie McGarry" userId="f4e6cd3e-4069-43c6-92f7-4611be43ac22" providerId="ADAL" clId="{C5AF70E2-F414-443E-BFB4-84AD5759434E}" dt="2023-05-05T10:34:39.836" v="5" actId="14100"/>
          <ac:spMkLst>
            <pc:docMk/>
            <pc:sldMk cId="93070607" sldId="1048"/>
            <ac:spMk id="8" creationId="{495FF158-5C5D-424A-9B6A-790C9027CAC0}"/>
          </ac:spMkLst>
        </pc:spChg>
      </pc:sldChg>
    </pc:docChg>
  </pc:docChgLst>
  <pc:docChgLst>
    <pc:chgData name="Celina Lavis" userId="S::lavisc@cardiff.ac.uk::6b84e03c-d22b-4c51-863d-0f213d43a193" providerId="AD" clId="Web-{75B204DE-F03C-DB69-6F40-96C93E7CCD49}"/>
    <pc:docChg chg="modSld">
      <pc:chgData name="Celina Lavis" userId="S::lavisc@cardiff.ac.uk::6b84e03c-d22b-4c51-863d-0f213d43a193" providerId="AD" clId="Web-{75B204DE-F03C-DB69-6F40-96C93E7CCD49}" dt="2024-04-17T10:02:53.320" v="1"/>
      <pc:docMkLst>
        <pc:docMk/>
      </pc:docMkLst>
      <pc:sldChg chg="addSp delSp modSp">
        <pc:chgData name="Celina Lavis" userId="S::lavisc@cardiff.ac.uk::6b84e03c-d22b-4c51-863d-0f213d43a193" providerId="AD" clId="Web-{75B204DE-F03C-DB69-6F40-96C93E7CCD49}" dt="2024-04-17T10:02:53.320" v="1"/>
        <pc:sldMkLst>
          <pc:docMk/>
          <pc:sldMk cId="3226635765" sldId="1055"/>
        </pc:sldMkLst>
        <pc:picChg chg="add del mod">
          <ac:chgData name="Celina Lavis" userId="S::lavisc@cardiff.ac.uk::6b84e03c-d22b-4c51-863d-0f213d43a193" providerId="AD" clId="Web-{75B204DE-F03C-DB69-6F40-96C93E7CCD49}" dt="2024-04-17T10:02:53.320" v="1"/>
          <ac:picMkLst>
            <pc:docMk/>
            <pc:sldMk cId="3226635765" sldId="1055"/>
            <ac:picMk id="2" creationId="{3CB8CAF3-0B35-E63B-B22A-ED3DC8032F22}"/>
          </ac:picMkLst>
        </pc:picChg>
      </pc:sldChg>
    </pc:docChg>
  </pc:docChgLst>
  <pc:docChgLst>
    <pc:chgData name="Georgie McGarry" userId="f4e6cd3e-4069-43c6-92f7-4611be43ac22" providerId="ADAL" clId="{E385EE90-9AFF-44E5-A56D-285FF090FD3B}"/>
    <pc:docChg chg="undo custSel modSld">
      <pc:chgData name="Georgie McGarry" userId="f4e6cd3e-4069-43c6-92f7-4611be43ac22" providerId="ADAL" clId="{E385EE90-9AFF-44E5-A56D-285FF090FD3B}" dt="2024-04-02T10:15:58.407" v="127" actId="1076"/>
      <pc:docMkLst>
        <pc:docMk/>
      </pc:docMkLst>
      <pc:sldChg chg="addSp delSp modSp mod">
        <pc:chgData name="Georgie McGarry" userId="f4e6cd3e-4069-43c6-92f7-4611be43ac22" providerId="ADAL" clId="{E385EE90-9AFF-44E5-A56D-285FF090FD3B}" dt="2024-04-02T10:15:58.407" v="127" actId="1076"/>
        <pc:sldMkLst>
          <pc:docMk/>
          <pc:sldMk cId="1559330301" sldId="1056"/>
        </pc:sldMkLst>
        <pc:spChg chg="mod">
          <ac:chgData name="Georgie McGarry" userId="f4e6cd3e-4069-43c6-92f7-4611be43ac22" providerId="ADAL" clId="{E385EE90-9AFF-44E5-A56D-285FF090FD3B}" dt="2024-04-02T10:13:40.255" v="105" actId="1036"/>
          <ac:spMkLst>
            <pc:docMk/>
            <pc:sldMk cId="1559330301" sldId="1056"/>
            <ac:spMk id="5" creationId="{AFFDEDDD-9378-A4D9-3966-21DE531DFDFA}"/>
          </ac:spMkLst>
        </pc:spChg>
        <pc:spChg chg="mod">
          <ac:chgData name="Georgie McGarry" userId="f4e6cd3e-4069-43c6-92f7-4611be43ac22" providerId="ADAL" clId="{E385EE90-9AFF-44E5-A56D-285FF090FD3B}" dt="2024-04-02T10:15:58.407" v="127" actId="1076"/>
          <ac:spMkLst>
            <pc:docMk/>
            <pc:sldMk cId="1559330301" sldId="1056"/>
            <ac:spMk id="7" creationId="{2C424954-E3B6-BCB2-0616-55E62733C1A4}"/>
          </ac:spMkLst>
        </pc:spChg>
        <pc:spChg chg="mod">
          <ac:chgData name="Georgie McGarry" userId="f4e6cd3e-4069-43c6-92f7-4611be43ac22" providerId="ADAL" clId="{E385EE90-9AFF-44E5-A56D-285FF090FD3B}" dt="2024-04-02T10:13:40.255" v="105" actId="1036"/>
          <ac:spMkLst>
            <pc:docMk/>
            <pc:sldMk cId="1559330301" sldId="1056"/>
            <ac:spMk id="9" creationId="{A567EF3D-472C-752C-2F44-0154BB623305}"/>
          </ac:spMkLst>
        </pc:spChg>
        <pc:spChg chg="mod">
          <ac:chgData name="Georgie McGarry" userId="f4e6cd3e-4069-43c6-92f7-4611be43ac22" providerId="ADAL" clId="{E385EE90-9AFF-44E5-A56D-285FF090FD3B}" dt="2024-04-02T10:13:40.255" v="105" actId="1036"/>
          <ac:spMkLst>
            <pc:docMk/>
            <pc:sldMk cId="1559330301" sldId="1056"/>
            <ac:spMk id="10" creationId="{21FDCDEF-F2C2-89CE-80E6-6F9ABB3D52F6}"/>
          </ac:spMkLst>
        </pc:spChg>
        <pc:spChg chg="mod">
          <ac:chgData name="Georgie McGarry" userId="f4e6cd3e-4069-43c6-92f7-4611be43ac22" providerId="ADAL" clId="{E385EE90-9AFF-44E5-A56D-285FF090FD3B}" dt="2024-04-02T10:15:58.407" v="127" actId="1076"/>
          <ac:spMkLst>
            <pc:docMk/>
            <pc:sldMk cId="1559330301" sldId="1056"/>
            <ac:spMk id="11" creationId="{F53232AA-13B6-8EAB-D129-2A7C0F11FC01}"/>
          </ac:spMkLst>
        </pc:spChg>
        <pc:spChg chg="mod">
          <ac:chgData name="Georgie McGarry" userId="f4e6cd3e-4069-43c6-92f7-4611be43ac22" providerId="ADAL" clId="{E385EE90-9AFF-44E5-A56D-285FF090FD3B}" dt="2024-04-02T10:13:40.255" v="105" actId="1036"/>
          <ac:spMkLst>
            <pc:docMk/>
            <pc:sldMk cId="1559330301" sldId="1056"/>
            <ac:spMk id="12" creationId="{1C6EB6A7-5E21-FE35-538A-8DE05078D5F6}"/>
          </ac:spMkLst>
        </pc:spChg>
        <pc:picChg chg="add mod">
          <ac:chgData name="Georgie McGarry" userId="f4e6cd3e-4069-43c6-92f7-4611be43ac22" providerId="ADAL" clId="{E385EE90-9AFF-44E5-A56D-285FF090FD3B}" dt="2024-04-02T10:13:45.853" v="108" actId="1076"/>
          <ac:picMkLst>
            <pc:docMk/>
            <pc:sldMk cId="1559330301" sldId="1056"/>
            <ac:picMk id="4" creationId="{307DE24E-D64F-F2EB-6B7A-8237D2736D31}"/>
          </ac:picMkLst>
        </pc:picChg>
        <pc:picChg chg="add del mod">
          <ac:chgData name="Georgie McGarry" userId="f4e6cd3e-4069-43c6-92f7-4611be43ac22" providerId="ADAL" clId="{E385EE90-9AFF-44E5-A56D-285FF090FD3B}" dt="2024-04-02T10:15:08.646" v="118" actId="478"/>
          <ac:picMkLst>
            <pc:docMk/>
            <pc:sldMk cId="1559330301" sldId="1056"/>
            <ac:picMk id="6" creationId="{F7B166D8-5880-7F18-4034-5726A776C9A0}"/>
          </ac:picMkLst>
        </pc:picChg>
        <pc:picChg chg="add mod">
          <ac:chgData name="Georgie McGarry" userId="f4e6cd3e-4069-43c6-92f7-4611be43ac22" providerId="ADAL" clId="{E385EE90-9AFF-44E5-A56D-285FF090FD3B}" dt="2024-04-02T10:15:05.968" v="117" actId="14826"/>
          <ac:picMkLst>
            <pc:docMk/>
            <pc:sldMk cId="1559330301" sldId="1056"/>
            <ac:picMk id="13" creationId="{EBED6A1A-9D53-C176-9D18-D85A76375DBE}"/>
          </ac:picMkLst>
        </pc:picChg>
        <pc:picChg chg="add mod">
          <ac:chgData name="Georgie McGarry" userId="f4e6cd3e-4069-43c6-92f7-4611be43ac22" providerId="ADAL" clId="{E385EE90-9AFF-44E5-A56D-285FF090FD3B}" dt="2024-04-02T10:15:58.407" v="127" actId="1076"/>
          <ac:picMkLst>
            <pc:docMk/>
            <pc:sldMk cId="1559330301" sldId="1056"/>
            <ac:picMk id="14" creationId="{4F3167F7-1762-ED61-9AD3-67003D5818F0}"/>
          </ac:picMkLst>
        </pc:picChg>
      </pc:sldChg>
    </pc:docChg>
  </pc:docChgLst>
  <pc:docChgLst>
    <pc:chgData name="Georgie McGarry" userId="f4e6cd3e-4069-43c6-92f7-4611be43ac22" providerId="ADAL" clId="{353E774E-74CE-4B6A-A797-719021A0D02A}"/>
    <pc:docChg chg="custSel modSld">
      <pc:chgData name="Georgie McGarry" userId="f4e6cd3e-4069-43c6-92f7-4611be43ac22" providerId="ADAL" clId="{353E774E-74CE-4B6A-A797-719021A0D02A}" dt="2024-01-12T13:23:40.874" v="4" actId="1076"/>
      <pc:docMkLst>
        <pc:docMk/>
      </pc:docMkLst>
      <pc:sldChg chg="addSp delSp modSp mod">
        <pc:chgData name="Georgie McGarry" userId="f4e6cd3e-4069-43c6-92f7-4611be43ac22" providerId="ADAL" clId="{353E774E-74CE-4B6A-A797-719021A0D02A}" dt="2024-01-12T13:23:40.874" v="4" actId="1076"/>
        <pc:sldMkLst>
          <pc:docMk/>
          <pc:sldMk cId="635692408" sldId="257"/>
        </pc:sldMkLst>
        <pc:spChg chg="mod">
          <ac:chgData name="Georgie McGarry" userId="f4e6cd3e-4069-43c6-92f7-4611be43ac22" providerId="ADAL" clId="{353E774E-74CE-4B6A-A797-719021A0D02A}" dt="2024-01-12T13:23:40.874" v="4" actId="1076"/>
          <ac:spMkLst>
            <pc:docMk/>
            <pc:sldMk cId="635692408" sldId="257"/>
            <ac:spMk id="2" creationId="{01CD1FA5-6AEE-61E7-0348-BCEFD3AC69F3}"/>
          </ac:spMkLst>
        </pc:spChg>
        <pc:picChg chg="del">
          <ac:chgData name="Georgie McGarry" userId="f4e6cd3e-4069-43c6-92f7-4611be43ac22" providerId="ADAL" clId="{353E774E-74CE-4B6A-A797-719021A0D02A}" dt="2024-01-12T13:23:10.383" v="0" actId="478"/>
          <ac:picMkLst>
            <pc:docMk/>
            <pc:sldMk cId="635692408" sldId="257"/>
            <ac:picMk id="5" creationId="{412B4E1A-F85B-7A7B-B0CC-CBE70C02E634}"/>
          </ac:picMkLst>
        </pc:picChg>
        <pc:picChg chg="add mod">
          <ac:chgData name="Georgie McGarry" userId="f4e6cd3e-4069-43c6-92f7-4611be43ac22" providerId="ADAL" clId="{353E774E-74CE-4B6A-A797-719021A0D02A}" dt="2024-01-12T13:23:38.372" v="3" actId="14100"/>
          <ac:picMkLst>
            <pc:docMk/>
            <pc:sldMk cId="635692408" sldId="257"/>
            <ac:picMk id="6" creationId="{6D9BCB48-5359-86D1-F8A3-AAC1E390A62F}"/>
          </ac:picMkLst>
        </pc:picChg>
      </pc:sldChg>
    </pc:docChg>
  </pc:docChgLst>
  <pc:docChgLst>
    <pc:chgData name="Georgie McGarry" userId="f4e6cd3e-4069-43c6-92f7-4611be43ac22" providerId="ADAL" clId="{8B50091E-508D-49BB-B2A4-D81A8D6CBE61}"/>
    <pc:docChg chg="undo redo custSel addSld delSld modSld sldOrd modMainMaster addSection modSection">
      <pc:chgData name="Georgie McGarry" userId="f4e6cd3e-4069-43c6-92f7-4611be43ac22" providerId="ADAL" clId="{8B50091E-508D-49BB-B2A4-D81A8D6CBE61}" dt="2024-03-27T18:01:42.395" v="5362" actId="20577"/>
      <pc:docMkLst>
        <pc:docMk/>
      </pc:docMkLst>
      <pc:sldChg chg="addSp modSp mod">
        <pc:chgData name="Georgie McGarry" userId="f4e6cd3e-4069-43c6-92f7-4611be43ac22" providerId="ADAL" clId="{8B50091E-508D-49BB-B2A4-D81A8D6CBE61}" dt="2024-03-27T16:17:12.026" v="161" actId="1076"/>
        <pc:sldMkLst>
          <pc:docMk/>
          <pc:sldMk cId="635692408" sldId="257"/>
        </pc:sldMkLst>
        <pc:spChg chg="add mod">
          <ac:chgData name="Georgie McGarry" userId="f4e6cd3e-4069-43c6-92f7-4611be43ac22" providerId="ADAL" clId="{8B50091E-508D-49BB-B2A4-D81A8D6CBE61}" dt="2024-03-27T16:17:12.026" v="161" actId="1076"/>
          <ac:spMkLst>
            <pc:docMk/>
            <pc:sldMk cId="635692408" sldId="257"/>
            <ac:spMk id="2" creationId="{A48F7BE8-C526-4525-22D1-87DFB413F96B}"/>
          </ac:spMkLst>
        </pc:spChg>
      </pc:sldChg>
      <pc:sldChg chg="ord">
        <pc:chgData name="Georgie McGarry" userId="f4e6cd3e-4069-43c6-92f7-4611be43ac22" providerId="ADAL" clId="{8B50091E-508D-49BB-B2A4-D81A8D6CBE61}" dt="2024-03-27T16:26:41.112" v="583"/>
        <pc:sldMkLst>
          <pc:docMk/>
          <pc:sldMk cId="285535640" sldId="855"/>
        </pc:sldMkLst>
      </pc:sldChg>
      <pc:sldChg chg="addSp delSp modSp mod">
        <pc:chgData name="Georgie McGarry" userId="f4e6cd3e-4069-43c6-92f7-4611be43ac22" providerId="ADAL" clId="{8B50091E-508D-49BB-B2A4-D81A8D6CBE61}" dt="2024-03-27T16:24:07.850" v="505" actId="1076"/>
        <pc:sldMkLst>
          <pc:docMk/>
          <pc:sldMk cId="62243495" sldId="1009"/>
        </pc:sldMkLst>
        <pc:spChg chg="mod">
          <ac:chgData name="Georgie McGarry" userId="f4e6cd3e-4069-43c6-92f7-4611be43ac22" providerId="ADAL" clId="{8B50091E-508D-49BB-B2A4-D81A8D6CBE61}" dt="2024-03-27T16:23:36.283" v="480" actId="403"/>
          <ac:spMkLst>
            <pc:docMk/>
            <pc:sldMk cId="62243495" sldId="1009"/>
            <ac:spMk id="3" creationId="{2108C15C-0AE4-4025-974F-7BCCF254E5EA}"/>
          </ac:spMkLst>
        </pc:spChg>
        <pc:picChg chg="add mod">
          <ac:chgData name="Georgie McGarry" userId="f4e6cd3e-4069-43c6-92f7-4611be43ac22" providerId="ADAL" clId="{8B50091E-508D-49BB-B2A4-D81A8D6CBE61}" dt="2024-03-27T16:24:00.310" v="502" actId="1036"/>
          <ac:picMkLst>
            <pc:docMk/>
            <pc:sldMk cId="62243495" sldId="1009"/>
            <ac:picMk id="2" creationId="{CD95FACC-F168-3059-2FB8-D8ABF951D372}"/>
          </ac:picMkLst>
        </pc:picChg>
        <pc:picChg chg="add del mod">
          <ac:chgData name="Georgie McGarry" userId="f4e6cd3e-4069-43c6-92f7-4611be43ac22" providerId="ADAL" clId="{8B50091E-508D-49BB-B2A4-D81A8D6CBE61}" dt="2024-03-27T16:23:31.490" v="478" actId="478"/>
          <ac:picMkLst>
            <pc:docMk/>
            <pc:sldMk cId="62243495" sldId="1009"/>
            <ac:picMk id="4" creationId="{DEE2491A-58EF-E979-F923-96F022526FE8}"/>
          </ac:picMkLst>
        </pc:picChg>
        <pc:picChg chg="add mod">
          <ac:chgData name="Georgie McGarry" userId="f4e6cd3e-4069-43c6-92f7-4611be43ac22" providerId="ADAL" clId="{8B50091E-508D-49BB-B2A4-D81A8D6CBE61}" dt="2024-03-27T16:24:03.090" v="503" actId="1076"/>
          <ac:picMkLst>
            <pc:docMk/>
            <pc:sldMk cId="62243495" sldId="1009"/>
            <ac:picMk id="5" creationId="{7106671D-F953-B2EF-678E-088AFDA06B17}"/>
          </ac:picMkLst>
        </pc:picChg>
        <pc:picChg chg="mod">
          <ac:chgData name="Georgie McGarry" userId="f4e6cd3e-4069-43c6-92f7-4611be43ac22" providerId="ADAL" clId="{8B50091E-508D-49BB-B2A4-D81A8D6CBE61}" dt="2024-03-27T16:23:50.277" v="484" actId="1038"/>
          <ac:picMkLst>
            <pc:docMk/>
            <pc:sldMk cId="62243495" sldId="1009"/>
            <ac:picMk id="8" creationId="{AEB383E8-9074-CE38-A8DE-BB1A3BFC8AE7}"/>
          </ac:picMkLst>
        </pc:picChg>
        <pc:picChg chg="add mod">
          <ac:chgData name="Georgie McGarry" userId="f4e6cd3e-4069-43c6-92f7-4611be43ac22" providerId="ADAL" clId="{8B50091E-508D-49BB-B2A4-D81A8D6CBE61}" dt="2024-03-27T16:22:49.697" v="469" actId="1035"/>
          <ac:picMkLst>
            <pc:docMk/>
            <pc:sldMk cId="62243495" sldId="1009"/>
            <ac:picMk id="9" creationId="{7589363C-760B-6D9B-B499-C1DDE930B65A}"/>
          </ac:picMkLst>
        </pc:picChg>
        <pc:picChg chg="del">
          <ac:chgData name="Georgie McGarry" userId="f4e6cd3e-4069-43c6-92f7-4611be43ac22" providerId="ADAL" clId="{8B50091E-508D-49BB-B2A4-D81A8D6CBE61}" dt="2024-03-27T16:21:29.572" v="410" actId="478"/>
          <ac:picMkLst>
            <pc:docMk/>
            <pc:sldMk cId="62243495" sldId="1009"/>
            <ac:picMk id="11" creationId="{05949C25-9740-40D8-A9B3-31AFD5DB6F03}"/>
          </ac:picMkLst>
        </pc:picChg>
        <pc:picChg chg="mod">
          <ac:chgData name="Georgie McGarry" userId="f4e6cd3e-4069-43c6-92f7-4611be43ac22" providerId="ADAL" clId="{8B50091E-508D-49BB-B2A4-D81A8D6CBE61}" dt="2024-03-27T16:23:54.622" v="496" actId="1035"/>
          <ac:picMkLst>
            <pc:docMk/>
            <pc:sldMk cId="62243495" sldId="1009"/>
            <ac:picMk id="12" creationId="{5DE57CCD-FCBE-7834-97D5-F4329BA1EB9E}"/>
          </ac:picMkLst>
        </pc:picChg>
        <pc:picChg chg="del mod">
          <ac:chgData name="Georgie McGarry" userId="f4e6cd3e-4069-43c6-92f7-4611be43ac22" providerId="ADAL" clId="{8B50091E-508D-49BB-B2A4-D81A8D6CBE61}" dt="2024-03-27T16:20:09.195" v="278" actId="478"/>
          <ac:picMkLst>
            <pc:docMk/>
            <pc:sldMk cId="62243495" sldId="1009"/>
            <ac:picMk id="13" creationId="{5F04B6BA-CEDA-C9E0-6CDD-941F398ADCA6}"/>
          </ac:picMkLst>
        </pc:picChg>
        <pc:picChg chg="mod">
          <ac:chgData name="Georgie McGarry" userId="f4e6cd3e-4069-43c6-92f7-4611be43ac22" providerId="ADAL" clId="{8B50091E-508D-49BB-B2A4-D81A8D6CBE61}" dt="2024-03-27T16:24:07.850" v="505" actId="1076"/>
          <ac:picMkLst>
            <pc:docMk/>
            <pc:sldMk cId="62243495" sldId="1009"/>
            <ac:picMk id="15" creationId="{91D85073-69AA-3A7C-7876-E09D031B10E4}"/>
          </ac:picMkLst>
        </pc:picChg>
        <pc:picChg chg="mod">
          <ac:chgData name="Georgie McGarry" userId="f4e6cd3e-4069-43c6-92f7-4611be43ac22" providerId="ADAL" clId="{8B50091E-508D-49BB-B2A4-D81A8D6CBE61}" dt="2024-03-27T16:24:05.954" v="504" actId="1076"/>
          <ac:picMkLst>
            <pc:docMk/>
            <pc:sldMk cId="62243495" sldId="1009"/>
            <ac:picMk id="16" creationId="{5BC5A85D-0415-14AD-FCC9-2E8C00BC1F7E}"/>
          </ac:picMkLst>
        </pc:picChg>
      </pc:sldChg>
      <pc:sldChg chg="addSp modSp mod ord">
        <pc:chgData name="Georgie McGarry" userId="f4e6cd3e-4069-43c6-92f7-4611be43ac22" providerId="ADAL" clId="{8B50091E-508D-49BB-B2A4-D81A8D6CBE61}" dt="2024-03-27T16:45:26.356" v="1106" actId="14100"/>
        <pc:sldMkLst>
          <pc:docMk/>
          <pc:sldMk cId="410649911" sldId="1018"/>
        </pc:sldMkLst>
        <pc:spChg chg="add mod">
          <ac:chgData name="Georgie McGarry" userId="f4e6cd3e-4069-43c6-92f7-4611be43ac22" providerId="ADAL" clId="{8B50091E-508D-49BB-B2A4-D81A8D6CBE61}" dt="2024-03-27T16:45:21.408" v="1104" actId="1076"/>
          <ac:spMkLst>
            <pc:docMk/>
            <pc:sldMk cId="410649911" sldId="1018"/>
            <ac:spMk id="2" creationId="{D8A5A675-044F-CDE6-D9D4-20FD03C23601}"/>
          </ac:spMkLst>
        </pc:spChg>
        <pc:spChg chg="mod">
          <ac:chgData name="Georgie McGarry" userId="f4e6cd3e-4069-43c6-92f7-4611be43ac22" providerId="ADAL" clId="{8B50091E-508D-49BB-B2A4-D81A8D6CBE61}" dt="2024-03-27T16:45:26.356" v="1106" actId="14100"/>
          <ac:spMkLst>
            <pc:docMk/>
            <pc:sldMk cId="410649911" sldId="1018"/>
            <ac:spMk id="6" creationId="{5CD81173-91C5-4ED2-8DD6-708296794778}"/>
          </ac:spMkLst>
        </pc:spChg>
        <pc:spChg chg="mod">
          <ac:chgData name="Georgie McGarry" userId="f4e6cd3e-4069-43c6-92f7-4611be43ac22" providerId="ADAL" clId="{8B50091E-508D-49BB-B2A4-D81A8D6CBE61}" dt="2024-03-27T16:33:50.295" v="656" actId="20577"/>
          <ac:spMkLst>
            <pc:docMk/>
            <pc:sldMk cId="410649911" sldId="1018"/>
            <ac:spMk id="8" creationId="{07723598-7B1A-4C48-9AE5-0C25B166558A}"/>
          </ac:spMkLst>
        </pc:spChg>
      </pc:sldChg>
      <pc:sldChg chg="addSp modSp del mod ord">
        <pc:chgData name="Georgie McGarry" userId="f4e6cd3e-4069-43c6-92f7-4611be43ac22" providerId="ADAL" clId="{8B50091E-508D-49BB-B2A4-D81A8D6CBE61}" dt="2024-03-27T17:19:37.728" v="2937" actId="2696"/>
        <pc:sldMkLst>
          <pc:docMk/>
          <pc:sldMk cId="2146906997" sldId="1028"/>
        </pc:sldMkLst>
        <pc:spChg chg="add mod">
          <ac:chgData name="Georgie McGarry" userId="f4e6cd3e-4069-43c6-92f7-4611be43ac22" providerId="ADAL" clId="{8B50091E-508D-49BB-B2A4-D81A8D6CBE61}" dt="2024-03-27T17:06:07.687" v="1979" actId="20577"/>
          <ac:spMkLst>
            <pc:docMk/>
            <pc:sldMk cId="2146906997" sldId="1028"/>
            <ac:spMk id="4" creationId="{7A446069-36CF-BB84-84C0-8847FBBA62DF}"/>
          </ac:spMkLst>
        </pc:spChg>
        <pc:spChg chg="add mod">
          <ac:chgData name="Georgie McGarry" userId="f4e6cd3e-4069-43c6-92f7-4611be43ac22" providerId="ADAL" clId="{8B50091E-508D-49BB-B2A4-D81A8D6CBE61}" dt="2024-03-27T17:07:44.835" v="2277" actId="13926"/>
          <ac:spMkLst>
            <pc:docMk/>
            <pc:sldMk cId="2146906997" sldId="1028"/>
            <ac:spMk id="5" creationId="{7FCDC3DB-3416-A2FA-17E1-8FC88E082783}"/>
          </ac:spMkLst>
        </pc:spChg>
      </pc:sldChg>
      <pc:sldChg chg="modSp mod ord">
        <pc:chgData name="Georgie McGarry" userId="f4e6cd3e-4069-43c6-92f7-4611be43ac22" providerId="ADAL" clId="{8B50091E-508D-49BB-B2A4-D81A8D6CBE61}" dt="2024-03-27T16:58:46.283" v="1240" actId="20577"/>
        <pc:sldMkLst>
          <pc:docMk/>
          <pc:sldMk cId="441361799" sldId="1036"/>
        </pc:sldMkLst>
        <pc:spChg chg="mod">
          <ac:chgData name="Georgie McGarry" userId="f4e6cd3e-4069-43c6-92f7-4611be43ac22" providerId="ADAL" clId="{8B50091E-508D-49BB-B2A4-D81A8D6CBE61}" dt="2024-03-27T16:58:46.283" v="1240" actId="20577"/>
          <ac:spMkLst>
            <pc:docMk/>
            <pc:sldMk cId="441361799" sldId="1036"/>
            <ac:spMk id="3" creationId="{CD1C1004-C51B-4190-8ADC-056D5B121854}"/>
          </ac:spMkLst>
        </pc:spChg>
      </pc:sldChg>
      <pc:sldChg chg="modSp mod">
        <pc:chgData name="Georgie McGarry" userId="f4e6cd3e-4069-43c6-92f7-4611be43ac22" providerId="ADAL" clId="{8B50091E-508D-49BB-B2A4-D81A8D6CBE61}" dt="2024-03-27T16:20:31.369" v="312" actId="14100"/>
        <pc:sldMkLst>
          <pc:docMk/>
          <pc:sldMk cId="93070607" sldId="1048"/>
        </pc:sldMkLst>
        <pc:spChg chg="mod">
          <ac:chgData name="Georgie McGarry" userId="f4e6cd3e-4069-43c6-92f7-4611be43ac22" providerId="ADAL" clId="{8B50091E-508D-49BB-B2A4-D81A8D6CBE61}" dt="2024-03-27T16:20:31.369" v="312" actId="14100"/>
          <ac:spMkLst>
            <pc:docMk/>
            <pc:sldMk cId="93070607" sldId="1048"/>
            <ac:spMk id="6" creationId="{42BCF70B-87CC-45CC-BE1F-1FA5F4F7A486}"/>
          </ac:spMkLst>
        </pc:spChg>
      </pc:sldChg>
      <pc:sldChg chg="modSp add mod ord">
        <pc:chgData name="Georgie McGarry" userId="f4e6cd3e-4069-43c6-92f7-4611be43ac22" providerId="ADAL" clId="{8B50091E-508D-49BB-B2A4-D81A8D6CBE61}" dt="2024-03-27T16:58:56.708" v="1242" actId="1076"/>
        <pc:sldMkLst>
          <pc:docMk/>
          <pc:sldMk cId="3390317463" sldId="1049"/>
        </pc:sldMkLst>
        <pc:spChg chg="mod">
          <ac:chgData name="Georgie McGarry" userId="f4e6cd3e-4069-43c6-92f7-4611be43ac22" providerId="ADAL" clId="{8B50091E-508D-49BB-B2A4-D81A8D6CBE61}" dt="2024-03-27T16:58:56.708" v="1242" actId="1076"/>
          <ac:spMkLst>
            <pc:docMk/>
            <pc:sldMk cId="3390317463" sldId="1049"/>
            <ac:spMk id="6" creationId="{42BCF70B-87CC-45CC-BE1F-1FA5F4F7A486}"/>
          </ac:spMkLst>
        </pc:spChg>
      </pc:sldChg>
      <pc:sldChg chg="modSp add mod ord">
        <pc:chgData name="Georgie McGarry" userId="f4e6cd3e-4069-43c6-92f7-4611be43ac22" providerId="ADAL" clId="{8B50091E-508D-49BB-B2A4-D81A8D6CBE61}" dt="2024-03-27T16:23:26.335" v="476"/>
        <pc:sldMkLst>
          <pc:docMk/>
          <pc:sldMk cId="2253711012" sldId="1050"/>
        </pc:sldMkLst>
        <pc:spChg chg="mod">
          <ac:chgData name="Georgie McGarry" userId="f4e6cd3e-4069-43c6-92f7-4611be43ac22" providerId="ADAL" clId="{8B50091E-508D-49BB-B2A4-D81A8D6CBE61}" dt="2024-03-27T16:20:47.317" v="340" actId="14100"/>
          <ac:spMkLst>
            <pc:docMk/>
            <pc:sldMk cId="2253711012" sldId="1050"/>
            <ac:spMk id="6" creationId="{42BCF70B-87CC-45CC-BE1F-1FA5F4F7A486}"/>
          </ac:spMkLst>
        </pc:spChg>
      </pc:sldChg>
      <pc:sldChg chg="modSp add mod ord">
        <pc:chgData name="Georgie McGarry" userId="f4e6cd3e-4069-43c6-92f7-4611be43ac22" providerId="ADAL" clId="{8B50091E-508D-49BB-B2A4-D81A8D6CBE61}" dt="2024-03-27T16:23:26.335" v="476"/>
        <pc:sldMkLst>
          <pc:docMk/>
          <pc:sldMk cId="1543846267" sldId="1051"/>
        </pc:sldMkLst>
        <pc:spChg chg="mod">
          <ac:chgData name="Georgie McGarry" userId="f4e6cd3e-4069-43c6-92f7-4611be43ac22" providerId="ADAL" clId="{8B50091E-508D-49BB-B2A4-D81A8D6CBE61}" dt="2024-03-27T16:20:51.527" v="357" actId="20577"/>
          <ac:spMkLst>
            <pc:docMk/>
            <pc:sldMk cId="1543846267" sldId="1051"/>
            <ac:spMk id="6" creationId="{42BCF70B-87CC-45CC-BE1F-1FA5F4F7A486}"/>
          </ac:spMkLst>
        </pc:spChg>
      </pc:sldChg>
      <pc:sldChg chg="modSp add mod">
        <pc:chgData name="Georgie McGarry" userId="f4e6cd3e-4069-43c6-92f7-4611be43ac22" providerId="ADAL" clId="{8B50091E-508D-49BB-B2A4-D81A8D6CBE61}" dt="2024-03-27T16:24:48.239" v="559" actId="14100"/>
        <pc:sldMkLst>
          <pc:docMk/>
          <pc:sldMk cId="2237745722" sldId="1052"/>
        </pc:sldMkLst>
        <pc:spChg chg="mod">
          <ac:chgData name="Georgie McGarry" userId="f4e6cd3e-4069-43c6-92f7-4611be43ac22" providerId="ADAL" clId="{8B50091E-508D-49BB-B2A4-D81A8D6CBE61}" dt="2024-03-27T16:24:48.239" v="559" actId="14100"/>
          <ac:spMkLst>
            <pc:docMk/>
            <pc:sldMk cId="2237745722" sldId="1052"/>
            <ac:spMk id="6" creationId="{42BCF70B-87CC-45CC-BE1F-1FA5F4F7A486}"/>
          </ac:spMkLst>
        </pc:spChg>
      </pc:sldChg>
      <pc:sldChg chg="modSp add mod ord">
        <pc:chgData name="Georgie McGarry" userId="f4e6cd3e-4069-43c6-92f7-4611be43ac22" providerId="ADAL" clId="{8B50091E-508D-49BB-B2A4-D81A8D6CBE61}" dt="2024-03-27T16:26:39.753" v="581"/>
        <pc:sldMkLst>
          <pc:docMk/>
          <pc:sldMk cId="39083435" sldId="1053"/>
        </pc:sldMkLst>
        <pc:spChg chg="mod">
          <ac:chgData name="Georgie McGarry" userId="f4e6cd3e-4069-43c6-92f7-4611be43ac22" providerId="ADAL" clId="{8B50091E-508D-49BB-B2A4-D81A8D6CBE61}" dt="2024-03-27T16:24:54.597" v="570" actId="14100"/>
          <ac:spMkLst>
            <pc:docMk/>
            <pc:sldMk cId="39083435" sldId="1053"/>
            <ac:spMk id="6" creationId="{42BCF70B-87CC-45CC-BE1F-1FA5F4F7A486}"/>
          </ac:spMkLst>
        </pc:spChg>
      </pc:sldChg>
      <pc:sldChg chg="addSp delSp modSp add mod modNotesTx">
        <pc:chgData name="Georgie McGarry" userId="f4e6cd3e-4069-43c6-92f7-4611be43ac22" providerId="ADAL" clId="{8B50091E-508D-49BB-B2A4-D81A8D6CBE61}" dt="2024-03-27T16:57:36.335" v="1205" actId="478"/>
        <pc:sldMkLst>
          <pc:docMk/>
          <pc:sldMk cId="2046783934" sldId="1054"/>
        </pc:sldMkLst>
        <pc:picChg chg="add del mod modCrop">
          <ac:chgData name="Georgie McGarry" userId="f4e6cd3e-4069-43c6-92f7-4611be43ac22" providerId="ADAL" clId="{8B50091E-508D-49BB-B2A4-D81A8D6CBE61}" dt="2024-03-27T16:57:36.335" v="1205" actId="478"/>
          <ac:picMkLst>
            <pc:docMk/>
            <pc:sldMk cId="2046783934" sldId="1054"/>
            <ac:picMk id="4" creationId="{DF3644FE-93D3-806A-B0FA-2DF7185E3FCF}"/>
          </ac:picMkLst>
        </pc:picChg>
      </pc:sldChg>
      <pc:sldChg chg="delSp modSp add mod">
        <pc:chgData name="Georgie McGarry" userId="f4e6cd3e-4069-43c6-92f7-4611be43ac22" providerId="ADAL" clId="{8B50091E-508D-49BB-B2A4-D81A8D6CBE61}" dt="2024-03-27T16:46:17.159" v="1158" actId="478"/>
        <pc:sldMkLst>
          <pc:docMk/>
          <pc:sldMk cId="3226635765" sldId="1055"/>
        </pc:sldMkLst>
        <pc:spChg chg="del">
          <ac:chgData name="Georgie McGarry" userId="f4e6cd3e-4069-43c6-92f7-4611be43ac22" providerId="ADAL" clId="{8B50091E-508D-49BB-B2A4-D81A8D6CBE61}" dt="2024-03-27T16:46:17.159" v="1158" actId="478"/>
          <ac:spMkLst>
            <pc:docMk/>
            <pc:sldMk cId="3226635765" sldId="1055"/>
            <ac:spMk id="2" creationId="{D8A5A675-044F-CDE6-D9D4-20FD03C23601}"/>
          </ac:spMkLst>
        </pc:spChg>
        <pc:spChg chg="mod">
          <ac:chgData name="Georgie McGarry" userId="f4e6cd3e-4069-43c6-92f7-4611be43ac22" providerId="ADAL" clId="{8B50091E-508D-49BB-B2A4-D81A8D6CBE61}" dt="2024-03-27T16:46:16.041" v="1157" actId="1076"/>
          <ac:spMkLst>
            <pc:docMk/>
            <pc:sldMk cId="3226635765" sldId="1055"/>
            <ac:spMk id="8" creationId="{07723598-7B1A-4C48-9AE5-0C25B166558A}"/>
          </ac:spMkLst>
        </pc:spChg>
      </pc:sldChg>
      <pc:sldChg chg="addSp delSp modSp add mod">
        <pc:chgData name="Georgie McGarry" userId="f4e6cd3e-4069-43c6-92f7-4611be43ac22" providerId="ADAL" clId="{8B50091E-508D-49BB-B2A4-D81A8D6CBE61}" dt="2024-03-27T17:00:43.554" v="1444" actId="20577"/>
        <pc:sldMkLst>
          <pc:docMk/>
          <pc:sldMk cId="1559330301" sldId="1056"/>
        </pc:sldMkLst>
        <pc:spChg chg="add del mod">
          <ac:chgData name="Georgie McGarry" userId="f4e6cd3e-4069-43c6-92f7-4611be43ac22" providerId="ADAL" clId="{8B50091E-508D-49BB-B2A4-D81A8D6CBE61}" dt="2024-03-27T16:46:43.896" v="1204" actId="478"/>
          <ac:spMkLst>
            <pc:docMk/>
            <pc:sldMk cId="1559330301" sldId="1056"/>
            <ac:spMk id="4" creationId="{DF6CCE38-47F7-6660-E2F6-61289303040F}"/>
          </ac:spMkLst>
        </pc:spChg>
        <pc:spChg chg="add mod">
          <ac:chgData name="Georgie McGarry" userId="f4e6cd3e-4069-43c6-92f7-4611be43ac22" providerId="ADAL" clId="{8B50091E-508D-49BB-B2A4-D81A8D6CBE61}" dt="2024-03-27T17:00:09.800" v="1357" actId="20577"/>
          <ac:spMkLst>
            <pc:docMk/>
            <pc:sldMk cId="1559330301" sldId="1056"/>
            <ac:spMk id="5" creationId="{AFFDEDDD-9378-A4D9-3966-21DE531DFDFA}"/>
          </ac:spMkLst>
        </pc:spChg>
        <pc:spChg chg="del">
          <ac:chgData name="Georgie McGarry" userId="f4e6cd3e-4069-43c6-92f7-4611be43ac22" providerId="ADAL" clId="{8B50091E-508D-49BB-B2A4-D81A8D6CBE61}" dt="2024-03-27T16:46:41.850" v="1203" actId="478"/>
          <ac:spMkLst>
            <pc:docMk/>
            <pc:sldMk cId="1559330301" sldId="1056"/>
            <ac:spMk id="6" creationId="{5CD81173-91C5-4ED2-8DD6-708296794778}"/>
          </ac:spMkLst>
        </pc:spChg>
        <pc:spChg chg="add mod">
          <ac:chgData name="Georgie McGarry" userId="f4e6cd3e-4069-43c6-92f7-4611be43ac22" providerId="ADAL" clId="{8B50091E-508D-49BB-B2A4-D81A8D6CBE61}" dt="2024-03-27T17:00:12.201" v="1360" actId="20577"/>
          <ac:spMkLst>
            <pc:docMk/>
            <pc:sldMk cId="1559330301" sldId="1056"/>
            <ac:spMk id="7" creationId="{2C424954-E3B6-BCB2-0616-55E62733C1A4}"/>
          </ac:spMkLst>
        </pc:spChg>
        <pc:spChg chg="mod">
          <ac:chgData name="Georgie McGarry" userId="f4e6cd3e-4069-43c6-92f7-4611be43ac22" providerId="ADAL" clId="{8B50091E-508D-49BB-B2A4-D81A8D6CBE61}" dt="2024-03-27T16:46:38.748" v="1202" actId="5793"/>
          <ac:spMkLst>
            <pc:docMk/>
            <pc:sldMk cId="1559330301" sldId="1056"/>
            <ac:spMk id="8" creationId="{07723598-7B1A-4C48-9AE5-0C25B166558A}"/>
          </ac:spMkLst>
        </pc:spChg>
        <pc:spChg chg="add mod">
          <ac:chgData name="Georgie McGarry" userId="f4e6cd3e-4069-43c6-92f7-4611be43ac22" providerId="ADAL" clId="{8B50091E-508D-49BB-B2A4-D81A8D6CBE61}" dt="2024-03-27T17:00:14.401" v="1363" actId="20577"/>
          <ac:spMkLst>
            <pc:docMk/>
            <pc:sldMk cId="1559330301" sldId="1056"/>
            <ac:spMk id="9" creationId="{A567EF3D-472C-752C-2F44-0154BB623305}"/>
          </ac:spMkLst>
        </pc:spChg>
        <pc:spChg chg="add mod">
          <ac:chgData name="Georgie McGarry" userId="f4e6cd3e-4069-43c6-92f7-4611be43ac22" providerId="ADAL" clId="{8B50091E-508D-49BB-B2A4-D81A8D6CBE61}" dt="2024-03-27T17:00:23.759" v="1377" actId="14100"/>
          <ac:spMkLst>
            <pc:docMk/>
            <pc:sldMk cId="1559330301" sldId="1056"/>
            <ac:spMk id="10" creationId="{21FDCDEF-F2C2-89CE-80E6-6F9ABB3D52F6}"/>
          </ac:spMkLst>
        </pc:spChg>
        <pc:spChg chg="add mod">
          <ac:chgData name="Georgie McGarry" userId="f4e6cd3e-4069-43c6-92f7-4611be43ac22" providerId="ADAL" clId="{8B50091E-508D-49BB-B2A4-D81A8D6CBE61}" dt="2024-03-27T17:00:29.663" v="1393" actId="14100"/>
          <ac:spMkLst>
            <pc:docMk/>
            <pc:sldMk cId="1559330301" sldId="1056"/>
            <ac:spMk id="11" creationId="{F53232AA-13B6-8EAB-D129-2A7C0F11FC01}"/>
          </ac:spMkLst>
        </pc:spChg>
        <pc:spChg chg="add mod">
          <ac:chgData name="Georgie McGarry" userId="f4e6cd3e-4069-43c6-92f7-4611be43ac22" providerId="ADAL" clId="{8B50091E-508D-49BB-B2A4-D81A8D6CBE61}" dt="2024-03-27T17:00:43.554" v="1444" actId="20577"/>
          <ac:spMkLst>
            <pc:docMk/>
            <pc:sldMk cId="1559330301" sldId="1056"/>
            <ac:spMk id="12" creationId="{1C6EB6A7-5E21-FE35-538A-8DE05078D5F6}"/>
          </ac:spMkLst>
        </pc:spChg>
      </pc:sldChg>
      <pc:sldChg chg="add del">
        <pc:chgData name="Georgie McGarry" userId="f4e6cd3e-4069-43c6-92f7-4611be43ac22" providerId="ADAL" clId="{8B50091E-508D-49BB-B2A4-D81A8D6CBE61}" dt="2024-03-27T16:46:25.708" v="1160" actId="47"/>
        <pc:sldMkLst>
          <pc:docMk/>
          <pc:sldMk cId="2802987160" sldId="1056"/>
        </pc:sldMkLst>
      </pc:sldChg>
      <pc:sldChg chg="addSp delSp modSp add mod">
        <pc:chgData name="Georgie McGarry" userId="f4e6cd3e-4069-43c6-92f7-4611be43ac22" providerId="ADAL" clId="{8B50091E-508D-49BB-B2A4-D81A8D6CBE61}" dt="2024-03-27T16:58:32.932" v="1239" actId="478"/>
        <pc:sldMkLst>
          <pc:docMk/>
          <pc:sldMk cId="3747795976" sldId="1057"/>
        </pc:sldMkLst>
        <pc:spChg chg="add del mod">
          <ac:chgData name="Georgie McGarry" userId="f4e6cd3e-4069-43c6-92f7-4611be43ac22" providerId="ADAL" clId="{8B50091E-508D-49BB-B2A4-D81A8D6CBE61}" dt="2024-03-27T16:58:32.932" v="1239" actId="478"/>
          <ac:spMkLst>
            <pc:docMk/>
            <pc:sldMk cId="3747795976" sldId="1057"/>
            <ac:spMk id="4" creationId="{FB9375AE-7ED0-25C6-6D62-CA6F7207C3EB}"/>
          </ac:spMkLst>
        </pc:spChg>
        <pc:spChg chg="add del">
          <ac:chgData name="Georgie McGarry" userId="f4e6cd3e-4069-43c6-92f7-4611be43ac22" providerId="ADAL" clId="{8B50091E-508D-49BB-B2A4-D81A8D6CBE61}" dt="2024-03-27T16:58:32.932" v="1239" actId="478"/>
          <ac:spMkLst>
            <pc:docMk/>
            <pc:sldMk cId="3747795976" sldId="1057"/>
            <ac:spMk id="6" creationId="{5CD81173-91C5-4ED2-8DD6-708296794778}"/>
          </ac:spMkLst>
        </pc:spChg>
        <pc:spChg chg="mod">
          <ac:chgData name="Georgie McGarry" userId="f4e6cd3e-4069-43c6-92f7-4611be43ac22" providerId="ADAL" clId="{8B50091E-508D-49BB-B2A4-D81A8D6CBE61}" dt="2024-03-27T16:58:28.885" v="1237" actId="20577"/>
          <ac:spMkLst>
            <pc:docMk/>
            <pc:sldMk cId="3747795976" sldId="1057"/>
            <ac:spMk id="8" creationId="{07723598-7B1A-4C48-9AE5-0C25B166558A}"/>
          </ac:spMkLst>
        </pc:spChg>
      </pc:sldChg>
      <pc:sldChg chg="addSp delSp modSp add mod ord">
        <pc:chgData name="Georgie McGarry" userId="f4e6cd3e-4069-43c6-92f7-4611be43ac22" providerId="ADAL" clId="{8B50091E-508D-49BB-B2A4-D81A8D6CBE61}" dt="2024-03-27T17:35:57.537" v="3906" actId="13926"/>
        <pc:sldMkLst>
          <pc:docMk/>
          <pc:sldMk cId="3958801151" sldId="1058"/>
        </pc:sldMkLst>
        <pc:spChg chg="add mod">
          <ac:chgData name="Georgie McGarry" userId="f4e6cd3e-4069-43c6-92f7-4611be43ac22" providerId="ADAL" clId="{8B50091E-508D-49BB-B2A4-D81A8D6CBE61}" dt="2024-03-27T17:25:16.912" v="3170" actId="1076"/>
          <ac:spMkLst>
            <pc:docMk/>
            <pc:sldMk cId="3958801151" sldId="1058"/>
            <ac:spMk id="2" creationId="{A5655791-2BE2-8FF1-49BF-BA2675C868CF}"/>
          </ac:spMkLst>
        </pc:spChg>
        <pc:spChg chg="mod">
          <ac:chgData name="Georgie McGarry" userId="f4e6cd3e-4069-43c6-92f7-4611be43ac22" providerId="ADAL" clId="{8B50091E-508D-49BB-B2A4-D81A8D6CBE61}" dt="2024-03-27T17:25:02.860" v="3167" actId="1076"/>
          <ac:spMkLst>
            <pc:docMk/>
            <pc:sldMk cId="3958801151" sldId="1058"/>
            <ac:spMk id="4" creationId="{7A446069-36CF-BB84-84C0-8847FBBA62DF}"/>
          </ac:spMkLst>
        </pc:spChg>
        <pc:spChg chg="del mod">
          <ac:chgData name="Georgie McGarry" userId="f4e6cd3e-4069-43c6-92f7-4611be43ac22" providerId="ADAL" clId="{8B50091E-508D-49BB-B2A4-D81A8D6CBE61}" dt="2024-03-27T17:22:49.821" v="3117" actId="478"/>
          <ac:spMkLst>
            <pc:docMk/>
            <pc:sldMk cId="3958801151" sldId="1058"/>
            <ac:spMk id="5" creationId="{7FCDC3DB-3416-A2FA-17E1-8FC88E082783}"/>
          </ac:spMkLst>
        </pc:spChg>
        <pc:spChg chg="add mod">
          <ac:chgData name="Georgie McGarry" userId="f4e6cd3e-4069-43c6-92f7-4611be43ac22" providerId="ADAL" clId="{8B50091E-508D-49BB-B2A4-D81A8D6CBE61}" dt="2024-03-27T17:25:16.912" v="3170" actId="1076"/>
          <ac:spMkLst>
            <pc:docMk/>
            <pc:sldMk cId="3958801151" sldId="1058"/>
            <ac:spMk id="6" creationId="{531EC13E-92CA-FF05-E0BE-512B413A9FC7}"/>
          </ac:spMkLst>
        </pc:spChg>
        <pc:spChg chg="add mod">
          <ac:chgData name="Georgie McGarry" userId="f4e6cd3e-4069-43c6-92f7-4611be43ac22" providerId="ADAL" clId="{8B50091E-508D-49BB-B2A4-D81A8D6CBE61}" dt="2024-03-27T17:35:57.537" v="3906" actId="13926"/>
          <ac:spMkLst>
            <pc:docMk/>
            <pc:sldMk cId="3958801151" sldId="1058"/>
            <ac:spMk id="7" creationId="{8214CF0F-6ADD-66ED-9D94-CFD0B7357D7E}"/>
          </ac:spMkLst>
        </pc:spChg>
        <pc:spChg chg="add mod">
          <ac:chgData name="Georgie McGarry" userId="f4e6cd3e-4069-43c6-92f7-4611be43ac22" providerId="ADAL" clId="{8B50091E-508D-49BB-B2A4-D81A8D6CBE61}" dt="2024-03-27T17:25:16.912" v="3170" actId="1076"/>
          <ac:spMkLst>
            <pc:docMk/>
            <pc:sldMk cId="3958801151" sldId="1058"/>
            <ac:spMk id="8" creationId="{BBC283E7-9C99-BF62-F2AE-36838276069F}"/>
          </ac:spMkLst>
        </pc:spChg>
        <pc:spChg chg="add del mod">
          <ac:chgData name="Georgie McGarry" userId="f4e6cd3e-4069-43c6-92f7-4611be43ac22" providerId="ADAL" clId="{8B50091E-508D-49BB-B2A4-D81A8D6CBE61}" dt="2024-03-27T17:23:35.296" v="3149" actId="478"/>
          <ac:spMkLst>
            <pc:docMk/>
            <pc:sldMk cId="3958801151" sldId="1058"/>
            <ac:spMk id="9" creationId="{F6A62CB3-5966-6215-F0C4-4873968746BA}"/>
          </ac:spMkLst>
        </pc:spChg>
        <pc:spChg chg="add mod">
          <ac:chgData name="Georgie McGarry" userId="f4e6cd3e-4069-43c6-92f7-4611be43ac22" providerId="ADAL" clId="{8B50091E-508D-49BB-B2A4-D81A8D6CBE61}" dt="2024-03-27T17:24:57.640" v="3166" actId="207"/>
          <ac:spMkLst>
            <pc:docMk/>
            <pc:sldMk cId="3958801151" sldId="1058"/>
            <ac:spMk id="10" creationId="{651B287C-3694-EB51-CD19-496CFD58BEEC}"/>
          </ac:spMkLst>
        </pc:spChg>
        <pc:spChg chg="add mod">
          <ac:chgData name="Georgie McGarry" userId="f4e6cd3e-4069-43c6-92f7-4611be43ac22" providerId="ADAL" clId="{8B50091E-508D-49BB-B2A4-D81A8D6CBE61}" dt="2024-03-27T17:30:10.218" v="3658" actId="1076"/>
          <ac:spMkLst>
            <pc:docMk/>
            <pc:sldMk cId="3958801151" sldId="1058"/>
            <ac:spMk id="11" creationId="{00CBC20A-44C0-BE77-38CA-7CF0A2F86321}"/>
          </ac:spMkLst>
        </pc:spChg>
        <pc:spChg chg="add mod">
          <ac:chgData name="Georgie McGarry" userId="f4e6cd3e-4069-43c6-92f7-4611be43ac22" providerId="ADAL" clId="{8B50091E-508D-49BB-B2A4-D81A8D6CBE61}" dt="2024-03-27T17:30:15.766" v="3661" actId="20577"/>
          <ac:spMkLst>
            <pc:docMk/>
            <pc:sldMk cId="3958801151" sldId="1058"/>
            <ac:spMk id="12" creationId="{A25F6304-EEC0-10BE-EABF-EAA4A4868EC4}"/>
          </ac:spMkLst>
        </pc:spChg>
        <pc:spChg chg="add mod">
          <ac:chgData name="Georgie McGarry" userId="f4e6cd3e-4069-43c6-92f7-4611be43ac22" providerId="ADAL" clId="{8B50091E-508D-49BB-B2A4-D81A8D6CBE61}" dt="2024-03-27T17:30:21.956" v="3664" actId="20577"/>
          <ac:spMkLst>
            <pc:docMk/>
            <pc:sldMk cId="3958801151" sldId="1058"/>
            <ac:spMk id="13" creationId="{54211C3F-EB24-E18C-9F24-73655A2C6685}"/>
          </ac:spMkLst>
        </pc:spChg>
        <pc:spChg chg="add mod">
          <ac:chgData name="Georgie McGarry" userId="f4e6cd3e-4069-43c6-92f7-4611be43ac22" providerId="ADAL" clId="{8B50091E-508D-49BB-B2A4-D81A8D6CBE61}" dt="2024-03-27T17:30:27.412" v="3667" actId="20577"/>
          <ac:spMkLst>
            <pc:docMk/>
            <pc:sldMk cId="3958801151" sldId="1058"/>
            <ac:spMk id="14" creationId="{2F2643BC-7F71-2CCB-5A03-546DF36FEC4A}"/>
          </ac:spMkLst>
        </pc:spChg>
      </pc:sldChg>
      <pc:sldChg chg="modSp add del mod">
        <pc:chgData name="Georgie McGarry" userId="f4e6cd3e-4069-43c6-92f7-4611be43ac22" providerId="ADAL" clId="{8B50091E-508D-49BB-B2A4-D81A8D6CBE61}" dt="2024-03-27T17:28:07.186" v="3479" actId="47"/>
        <pc:sldMkLst>
          <pc:docMk/>
          <pc:sldMk cId="3440879354" sldId="1059"/>
        </pc:sldMkLst>
        <pc:spChg chg="mod">
          <ac:chgData name="Georgie McGarry" userId="f4e6cd3e-4069-43c6-92f7-4611be43ac22" providerId="ADAL" clId="{8B50091E-508D-49BB-B2A4-D81A8D6CBE61}" dt="2024-03-27T17:07:02.683" v="2150" actId="20577"/>
          <ac:spMkLst>
            <pc:docMk/>
            <pc:sldMk cId="3440879354" sldId="1059"/>
            <ac:spMk id="4" creationId="{7A446069-36CF-BB84-84C0-8847FBBA62DF}"/>
          </ac:spMkLst>
        </pc:spChg>
        <pc:spChg chg="mod">
          <ac:chgData name="Georgie McGarry" userId="f4e6cd3e-4069-43c6-92f7-4611be43ac22" providerId="ADAL" clId="{8B50091E-508D-49BB-B2A4-D81A8D6CBE61}" dt="2024-03-27T17:07:42.235" v="2276" actId="13926"/>
          <ac:spMkLst>
            <pc:docMk/>
            <pc:sldMk cId="3440879354" sldId="1059"/>
            <ac:spMk id="5" creationId="{7FCDC3DB-3416-A2FA-17E1-8FC88E082783}"/>
          </ac:spMkLst>
        </pc:spChg>
      </pc:sldChg>
      <pc:sldChg chg="modSp add del mod">
        <pc:chgData name="Georgie McGarry" userId="f4e6cd3e-4069-43c6-92f7-4611be43ac22" providerId="ADAL" clId="{8B50091E-508D-49BB-B2A4-D81A8D6CBE61}" dt="2024-03-27T17:19:26.253" v="2936" actId="47"/>
        <pc:sldMkLst>
          <pc:docMk/>
          <pc:sldMk cId="1559807909" sldId="1060"/>
        </pc:sldMkLst>
        <pc:spChg chg="mod">
          <ac:chgData name="Georgie McGarry" userId="f4e6cd3e-4069-43c6-92f7-4611be43ac22" providerId="ADAL" clId="{8B50091E-508D-49BB-B2A4-D81A8D6CBE61}" dt="2024-03-27T17:13:43.849" v="2420" actId="20577"/>
          <ac:spMkLst>
            <pc:docMk/>
            <pc:sldMk cId="1559807909" sldId="1060"/>
            <ac:spMk id="4" creationId="{7A446069-36CF-BB84-84C0-8847FBBA62DF}"/>
          </ac:spMkLst>
        </pc:spChg>
        <pc:spChg chg="mod">
          <ac:chgData name="Georgie McGarry" userId="f4e6cd3e-4069-43c6-92f7-4611be43ac22" providerId="ADAL" clId="{8B50091E-508D-49BB-B2A4-D81A8D6CBE61}" dt="2024-03-27T17:14:17.047" v="2584" actId="13926"/>
          <ac:spMkLst>
            <pc:docMk/>
            <pc:sldMk cId="1559807909" sldId="1060"/>
            <ac:spMk id="5" creationId="{7FCDC3DB-3416-A2FA-17E1-8FC88E082783}"/>
          </ac:spMkLst>
        </pc:spChg>
      </pc:sldChg>
      <pc:sldChg chg="modSp add del mod">
        <pc:chgData name="Georgie McGarry" userId="f4e6cd3e-4069-43c6-92f7-4611be43ac22" providerId="ADAL" clId="{8B50091E-508D-49BB-B2A4-D81A8D6CBE61}" dt="2024-03-27T17:28:26.353" v="3499" actId="47"/>
        <pc:sldMkLst>
          <pc:docMk/>
          <pc:sldMk cId="2714181445" sldId="1061"/>
        </pc:sldMkLst>
        <pc:spChg chg="mod">
          <ac:chgData name="Georgie McGarry" userId="f4e6cd3e-4069-43c6-92f7-4611be43ac22" providerId="ADAL" clId="{8B50091E-508D-49BB-B2A4-D81A8D6CBE61}" dt="2024-03-27T17:16:26.013" v="2623" actId="20577"/>
          <ac:spMkLst>
            <pc:docMk/>
            <pc:sldMk cId="2714181445" sldId="1061"/>
            <ac:spMk id="4" creationId="{7A446069-36CF-BB84-84C0-8847FBBA62DF}"/>
          </ac:spMkLst>
        </pc:spChg>
        <pc:spChg chg="mod">
          <ac:chgData name="Georgie McGarry" userId="f4e6cd3e-4069-43c6-92f7-4611be43ac22" providerId="ADAL" clId="{8B50091E-508D-49BB-B2A4-D81A8D6CBE61}" dt="2024-03-27T17:16:43.716" v="2669" actId="13926"/>
          <ac:spMkLst>
            <pc:docMk/>
            <pc:sldMk cId="2714181445" sldId="1061"/>
            <ac:spMk id="5" creationId="{7FCDC3DB-3416-A2FA-17E1-8FC88E082783}"/>
          </ac:spMkLst>
        </pc:spChg>
      </pc:sldChg>
      <pc:sldChg chg="modSp add del mod">
        <pc:chgData name="Georgie McGarry" userId="f4e6cd3e-4069-43c6-92f7-4611be43ac22" providerId="ADAL" clId="{8B50091E-508D-49BB-B2A4-D81A8D6CBE61}" dt="2024-03-27T17:29:40.874" v="3645" actId="47"/>
        <pc:sldMkLst>
          <pc:docMk/>
          <pc:sldMk cId="1656897576" sldId="1062"/>
        </pc:sldMkLst>
        <pc:spChg chg="mod">
          <ac:chgData name="Georgie McGarry" userId="f4e6cd3e-4069-43c6-92f7-4611be43ac22" providerId="ADAL" clId="{8B50091E-508D-49BB-B2A4-D81A8D6CBE61}" dt="2024-03-27T17:17:57.415" v="2717" actId="20577"/>
          <ac:spMkLst>
            <pc:docMk/>
            <pc:sldMk cId="1656897576" sldId="1062"/>
            <ac:spMk id="4" creationId="{7A446069-36CF-BB84-84C0-8847FBBA62DF}"/>
          </ac:spMkLst>
        </pc:spChg>
        <pc:spChg chg="mod">
          <ac:chgData name="Georgie McGarry" userId="f4e6cd3e-4069-43c6-92f7-4611be43ac22" providerId="ADAL" clId="{8B50091E-508D-49BB-B2A4-D81A8D6CBE61}" dt="2024-03-27T17:18:47.534" v="2935" actId="13926"/>
          <ac:spMkLst>
            <pc:docMk/>
            <pc:sldMk cId="1656897576" sldId="1062"/>
            <ac:spMk id="5" creationId="{7FCDC3DB-3416-A2FA-17E1-8FC88E082783}"/>
          </ac:spMkLst>
        </pc:spChg>
      </pc:sldChg>
      <pc:sldChg chg="modSp add mod">
        <pc:chgData name="Georgie McGarry" userId="f4e6cd3e-4069-43c6-92f7-4611be43ac22" providerId="ADAL" clId="{8B50091E-508D-49BB-B2A4-D81A8D6CBE61}" dt="2024-03-27T17:21:11.462" v="3066" actId="14100"/>
        <pc:sldMkLst>
          <pc:docMk/>
          <pc:sldMk cId="2223515147" sldId="1063"/>
        </pc:sldMkLst>
        <pc:spChg chg="mod">
          <ac:chgData name="Georgie McGarry" userId="f4e6cd3e-4069-43c6-92f7-4611be43ac22" providerId="ADAL" clId="{8B50091E-508D-49BB-B2A4-D81A8D6CBE61}" dt="2024-03-27T17:21:11.462" v="3066" actId="14100"/>
          <ac:spMkLst>
            <pc:docMk/>
            <pc:sldMk cId="2223515147" sldId="1063"/>
            <ac:spMk id="6" creationId="{42BCF70B-87CC-45CC-BE1F-1FA5F4F7A486}"/>
          </ac:spMkLst>
        </pc:spChg>
      </pc:sldChg>
      <pc:sldChg chg="modSp add mod">
        <pc:chgData name="Georgie McGarry" userId="f4e6cd3e-4069-43c6-92f7-4611be43ac22" providerId="ADAL" clId="{8B50091E-508D-49BB-B2A4-D81A8D6CBE61}" dt="2024-03-27T17:21:03.094" v="3055" actId="20577"/>
        <pc:sldMkLst>
          <pc:docMk/>
          <pc:sldMk cId="1853900470" sldId="1064"/>
        </pc:sldMkLst>
        <pc:spChg chg="mod">
          <ac:chgData name="Georgie McGarry" userId="f4e6cd3e-4069-43c6-92f7-4611be43ac22" providerId="ADAL" clId="{8B50091E-508D-49BB-B2A4-D81A8D6CBE61}" dt="2024-03-27T17:21:03.094" v="3055" actId="20577"/>
          <ac:spMkLst>
            <pc:docMk/>
            <pc:sldMk cId="1853900470" sldId="1064"/>
            <ac:spMk id="6" creationId="{42BCF70B-87CC-45CC-BE1F-1FA5F4F7A486}"/>
          </ac:spMkLst>
        </pc:spChg>
      </pc:sldChg>
      <pc:sldChg chg="modSp add mod">
        <pc:chgData name="Georgie McGarry" userId="f4e6cd3e-4069-43c6-92f7-4611be43ac22" providerId="ADAL" clId="{8B50091E-508D-49BB-B2A4-D81A8D6CBE61}" dt="2024-03-27T17:20:58.302" v="3049" actId="14100"/>
        <pc:sldMkLst>
          <pc:docMk/>
          <pc:sldMk cId="1793163355" sldId="1065"/>
        </pc:sldMkLst>
        <pc:spChg chg="mod">
          <ac:chgData name="Georgie McGarry" userId="f4e6cd3e-4069-43c6-92f7-4611be43ac22" providerId="ADAL" clId="{8B50091E-508D-49BB-B2A4-D81A8D6CBE61}" dt="2024-03-27T17:20:58.302" v="3049" actId="14100"/>
          <ac:spMkLst>
            <pc:docMk/>
            <pc:sldMk cId="1793163355" sldId="1065"/>
            <ac:spMk id="6" creationId="{42BCF70B-87CC-45CC-BE1F-1FA5F4F7A486}"/>
          </ac:spMkLst>
        </pc:spChg>
      </pc:sldChg>
      <pc:sldChg chg="addSp modSp add mod">
        <pc:chgData name="Georgie McGarry" userId="f4e6cd3e-4069-43c6-92f7-4611be43ac22" providerId="ADAL" clId="{8B50091E-508D-49BB-B2A4-D81A8D6CBE61}" dt="2024-03-27T17:35:59.925" v="3907" actId="13926"/>
        <pc:sldMkLst>
          <pc:docMk/>
          <pc:sldMk cId="2893242044" sldId="1066"/>
        </pc:sldMkLst>
        <pc:spChg chg="mod">
          <ac:chgData name="Georgie McGarry" userId="f4e6cd3e-4069-43c6-92f7-4611be43ac22" providerId="ADAL" clId="{8B50091E-508D-49BB-B2A4-D81A8D6CBE61}" dt="2024-03-27T17:27:16.719" v="3373" actId="1037"/>
          <ac:spMkLst>
            <pc:docMk/>
            <pc:sldMk cId="2893242044" sldId="1066"/>
            <ac:spMk id="2" creationId="{A5655791-2BE2-8FF1-49BF-BA2675C868CF}"/>
          </ac:spMkLst>
        </pc:spChg>
        <pc:spChg chg="mod">
          <ac:chgData name="Georgie McGarry" userId="f4e6cd3e-4069-43c6-92f7-4611be43ac22" providerId="ADAL" clId="{8B50091E-508D-49BB-B2A4-D81A8D6CBE61}" dt="2024-03-27T17:25:30.686" v="3217" actId="20577"/>
          <ac:spMkLst>
            <pc:docMk/>
            <pc:sldMk cId="2893242044" sldId="1066"/>
            <ac:spMk id="4" creationId="{7A446069-36CF-BB84-84C0-8847FBBA62DF}"/>
          </ac:spMkLst>
        </pc:spChg>
        <pc:spChg chg="add mod">
          <ac:chgData name="Georgie McGarry" userId="f4e6cd3e-4069-43c6-92f7-4611be43ac22" providerId="ADAL" clId="{8B50091E-508D-49BB-B2A4-D81A8D6CBE61}" dt="2024-03-27T17:30:58.681" v="3752" actId="1038"/>
          <ac:spMkLst>
            <pc:docMk/>
            <pc:sldMk cId="2893242044" sldId="1066"/>
            <ac:spMk id="5" creationId="{46F64D64-1137-C660-4838-208ED6EC6E06}"/>
          </ac:spMkLst>
        </pc:spChg>
        <pc:spChg chg="mod">
          <ac:chgData name="Georgie McGarry" userId="f4e6cd3e-4069-43c6-92f7-4611be43ac22" providerId="ADAL" clId="{8B50091E-508D-49BB-B2A4-D81A8D6CBE61}" dt="2024-03-27T17:35:59.925" v="3907" actId="13926"/>
          <ac:spMkLst>
            <pc:docMk/>
            <pc:sldMk cId="2893242044" sldId="1066"/>
            <ac:spMk id="6" creationId="{531EC13E-92CA-FF05-E0BE-512B413A9FC7}"/>
          </ac:spMkLst>
        </pc:spChg>
        <pc:spChg chg="mod">
          <ac:chgData name="Georgie McGarry" userId="f4e6cd3e-4069-43c6-92f7-4611be43ac22" providerId="ADAL" clId="{8B50091E-508D-49BB-B2A4-D81A8D6CBE61}" dt="2024-03-27T17:27:16.719" v="3373" actId="1037"/>
          <ac:spMkLst>
            <pc:docMk/>
            <pc:sldMk cId="2893242044" sldId="1066"/>
            <ac:spMk id="7" creationId="{8214CF0F-6ADD-66ED-9D94-CFD0B7357D7E}"/>
          </ac:spMkLst>
        </pc:spChg>
        <pc:spChg chg="mod">
          <ac:chgData name="Georgie McGarry" userId="f4e6cd3e-4069-43c6-92f7-4611be43ac22" providerId="ADAL" clId="{8B50091E-508D-49BB-B2A4-D81A8D6CBE61}" dt="2024-03-27T17:27:16.719" v="3373" actId="1037"/>
          <ac:spMkLst>
            <pc:docMk/>
            <pc:sldMk cId="2893242044" sldId="1066"/>
            <ac:spMk id="8" creationId="{BBC283E7-9C99-BF62-F2AE-36838276069F}"/>
          </ac:spMkLst>
        </pc:spChg>
        <pc:spChg chg="add mod">
          <ac:chgData name="Georgie McGarry" userId="f4e6cd3e-4069-43c6-92f7-4611be43ac22" providerId="ADAL" clId="{8B50091E-508D-49BB-B2A4-D81A8D6CBE61}" dt="2024-03-27T17:30:54.876" v="3743" actId="1037"/>
          <ac:spMkLst>
            <pc:docMk/>
            <pc:sldMk cId="2893242044" sldId="1066"/>
            <ac:spMk id="9" creationId="{378C5408-BB42-3D6D-4ABA-3E6EB558797C}"/>
          </ac:spMkLst>
        </pc:spChg>
        <pc:spChg chg="mod">
          <ac:chgData name="Georgie McGarry" userId="f4e6cd3e-4069-43c6-92f7-4611be43ac22" providerId="ADAL" clId="{8B50091E-508D-49BB-B2A4-D81A8D6CBE61}" dt="2024-03-27T17:25:21.013" v="3173" actId="20577"/>
          <ac:spMkLst>
            <pc:docMk/>
            <pc:sldMk cId="2893242044" sldId="1066"/>
            <ac:spMk id="10" creationId="{651B287C-3694-EB51-CD19-496CFD58BEEC}"/>
          </ac:spMkLst>
        </pc:spChg>
        <pc:spChg chg="add mod">
          <ac:chgData name="Georgie McGarry" userId="f4e6cd3e-4069-43c6-92f7-4611be43ac22" providerId="ADAL" clId="{8B50091E-508D-49BB-B2A4-D81A8D6CBE61}" dt="2024-03-27T17:30:58.681" v="3752" actId="1038"/>
          <ac:spMkLst>
            <pc:docMk/>
            <pc:sldMk cId="2893242044" sldId="1066"/>
            <ac:spMk id="11" creationId="{B312996D-A78F-2311-869A-E34E4DAA378C}"/>
          </ac:spMkLst>
        </pc:spChg>
        <pc:spChg chg="add mod">
          <ac:chgData name="Georgie McGarry" userId="f4e6cd3e-4069-43c6-92f7-4611be43ac22" providerId="ADAL" clId="{8B50091E-508D-49BB-B2A4-D81A8D6CBE61}" dt="2024-03-27T17:30:54.876" v="3743" actId="1037"/>
          <ac:spMkLst>
            <pc:docMk/>
            <pc:sldMk cId="2893242044" sldId="1066"/>
            <ac:spMk id="12" creationId="{8435C8DC-0565-1E1F-FCEE-4D0BA929E945}"/>
          </ac:spMkLst>
        </pc:spChg>
      </pc:sldChg>
      <pc:sldChg chg="addSp modSp add del mod">
        <pc:chgData name="Georgie McGarry" userId="f4e6cd3e-4069-43c6-92f7-4611be43ac22" providerId="ADAL" clId="{8B50091E-508D-49BB-B2A4-D81A8D6CBE61}" dt="2024-03-27T17:36:02.579" v="3908" actId="13926"/>
        <pc:sldMkLst>
          <pc:docMk/>
          <pc:sldMk cId="1099980642" sldId="1067"/>
        </pc:sldMkLst>
        <pc:spChg chg="mod">
          <ac:chgData name="Georgie McGarry" userId="f4e6cd3e-4069-43c6-92f7-4611be43ac22" providerId="ADAL" clId="{8B50091E-508D-49BB-B2A4-D81A8D6CBE61}" dt="2024-03-27T17:36:02.579" v="3908" actId="13926"/>
          <ac:spMkLst>
            <pc:docMk/>
            <pc:sldMk cId="1099980642" sldId="1067"/>
            <ac:spMk id="2" creationId="{A5655791-2BE2-8FF1-49BF-BA2675C868CF}"/>
          </ac:spMkLst>
        </pc:spChg>
        <pc:spChg chg="mod">
          <ac:chgData name="Georgie McGarry" userId="f4e6cd3e-4069-43c6-92f7-4611be43ac22" providerId="ADAL" clId="{8B50091E-508D-49BB-B2A4-D81A8D6CBE61}" dt="2024-03-27T17:28:09.925" v="3486" actId="20577"/>
          <ac:spMkLst>
            <pc:docMk/>
            <pc:sldMk cId="1099980642" sldId="1067"/>
            <ac:spMk id="4" creationId="{7A446069-36CF-BB84-84C0-8847FBBA62DF}"/>
          </ac:spMkLst>
        </pc:spChg>
        <pc:spChg chg="add mod">
          <ac:chgData name="Georgie McGarry" userId="f4e6cd3e-4069-43c6-92f7-4611be43ac22" providerId="ADAL" clId="{8B50091E-508D-49BB-B2A4-D81A8D6CBE61}" dt="2024-03-27T17:30:34.836" v="3669"/>
          <ac:spMkLst>
            <pc:docMk/>
            <pc:sldMk cId="1099980642" sldId="1067"/>
            <ac:spMk id="5" creationId="{2CFF2B86-8724-D2E8-7916-5FEBBC374862}"/>
          </ac:spMkLst>
        </pc:spChg>
        <pc:spChg chg="mod">
          <ac:chgData name="Georgie McGarry" userId="f4e6cd3e-4069-43c6-92f7-4611be43ac22" providerId="ADAL" clId="{8B50091E-508D-49BB-B2A4-D81A8D6CBE61}" dt="2024-03-27T17:28:22.658" v="3497" actId="404"/>
          <ac:spMkLst>
            <pc:docMk/>
            <pc:sldMk cId="1099980642" sldId="1067"/>
            <ac:spMk id="6" creationId="{531EC13E-92CA-FF05-E0BE-512B413A9FC7}"/>
          </ac:spMkLst>
        </pc:spChg>
        <pc:spChg chg="mod">
          <ac:chgData name="Georgie McGarry" userId="f4e6cd3e-4069-43c6-92f7-4611be43ac22" providerId="ADAL" clId="{8B50091E-508D-49BB-B2A4-D81A8D6CBE61}" dt="2024-03-27T17:28:22.658" v="3497" actId="404"/>
          <ac:spMkLst>
            <pc:docMk/>
            <pc:sldMk cId="1099980642" sldId="1067"/>
            <ac:spMk id="7" creationId="{8214CF0F-6ADD-66ED-9D94-CFD0B7357D7E}"/>
          </ac:spMkLst>
        </pc:spChg>
        <pc:spChg chg="mod">
          <ac:chgData name="Georgie McGarry" userId="f4e6cd3e-4069-43c6-92f7-4611be43ac22" providerId="ADAL" clId="{8B50091E-508D-49BB-B2A4-D81A8D6CBE61}" dt="2024-03-27T17:28:22.658" v="3497" actId="404"/>
          <ac:spMkLst>
            <pc:docMk/>
            <pc:sldMk cId="1099980642" sldId="1067"/>
            <ac:spMk id="8" creationId="{BBC283E7-9C99-BF62-F2AE-36838276069F}"/>
          </ac:spMkLst>
        </pc:spChg>
        <pc:spChg chg="add mod">
          <ac:chgData name="Georgie McGarry" userId="f4e6cd3e-4069-43c6-92f7-4611be43ac22" providerId="ADAL" clId="{8B50091E-508D-49BB-B2A4-D81A8D6CBE61}" dt="2024-03-27T17:30:34.836" v="3669"/>
          <ac:spMkLst>
            <pc:docMk/>
            <pc:sldMk cId="1099980642" sldId="1067"/>
            <ac:spMk id="9" creationId="{ADC76BC5-930F-338B-6E79-A90F0CC1CE5E}"/>
          </ac:spMkLst>
        </pc:spChg>
        <pc:spChg chg="mod">
          <ac:chgData name="Georgie McGarry" userId="f4e6cd3e-4069-43c6-92f7-4611be43ac22" providerId="ADAL" clId="{8B50091E-508D-49BB-B2A4-D81A8D6CBE61}" dt="2024-03-27T17:28:09.826" v="3483" actId="20577"/>
          <ac:spMkLst>
            <pc:docMk/>
            <pc:sldMk cId="1099980642" sldId="1067"/>
            <ac:spMk id="10" creationId="{651B287C-3694-EB51-CD19-496CFD58BEEC}"/>
          </ac:spMkLst>
        </pc:spChg>
        <pc:spChg chg="add mod">
          <ac:chgData name="Georgie McGarry" userId="f4e6cd3e-4069-43c6-92f7-4611be43ac22" providerId="ADAL" clId="{8B50091E-508D-49BB-B2A4-D81A8D6CBE61}" dt="2024-03-27T17:30:34.836" v="3669"/>
          <ac:spMkLst>
            <pc:docMk/>
            <pc:sldMk cId="1099980642" sldId="1067"/>
            <ac:spMk id="11" creationId="{FE53C08C-86C0-F088-C6E2-5545B44F1640}"/>
          </ac:spMkLst>
        </pc:spChg>
        <pc:spChg chg="add mod">
          <ac:chgData name="Georgie McGarry" userId="f4e6cd3e-4069-43c6-92f7-4611be43ac22" providerId="ADAL" clId="{8B50091E-508D-49BB-B2A4-D81A8D6CBE61}" dt="2024-03-27T17:30:34.836" v="3669"/>
          <ac:spMkLst>
            <pc:docMk/>
            <pc:sldMk cId="1099980642" sldId="1067"/>
            <ac:spMk id="12" creationId="{475E756B-738D-D8C7-C0EB-F784FF4FA413}"/>
          </ac:spMkLst>
        </pc:spChg>
      </pc:sldChg>
      <pc:sldChg chg="add del">
        <pc:chgData name="Georgie McGarry" userId="f4e6cd3e-4069-43c6-92f7-4611be43ac22" providerId="ADAL" clId="{8B50091E-508D-49BB-B2A4-D81A8D6CBE61}" dt="2024-03-27T17:28:09.273" v="3480" actId="47"/>
        <pc:sldMkLst>
          <pc:docMk/>
          <pc:sldMk cId="3552229251" sldId="1067"/>
        </pc:sldMkLst>
      </pc:sldChg>
      <pc:sldChg chg="add del">
        <pc:chgData name="Georgie McGarry" userId="f4e6cd3e-4069-43c6-92f7-4611be43ac22" providerId="ADAL" clId="{8B50091E-508D-49BB-B2A4-D81A8D6CBE61}" dt="2024-03-27T17:28:32.185" v="3501" actId="47"/>
        <pc:sldMkLst>
          <pc:docMk/>
          <pc:sldMk cId="2393574713" sldId="1068"/>
        </pc:sldMkLst>
      </pc:sldChg>
      <pc:sldChg chg="addSp modSp add mod">
        <pc:chgData name="Georgie McGarry" userId="f4e6cd3e-4069-43c6-92f7-4611be43ac22" providerId="ADAL" clId="{8B50091E-508D-49BB-B2A4-D81A8D6CBE61}" dt="2024-03-27T17:36:04.651" v="3909" actId="13926"/>
        <pc:sldMkLst>
          <pc:docMk/>
          <pc:sldMk cId="1277632123" sldId="1069"/>
        </pc:sldMkLst>
        <pc:spChg chg="mod">
          <ac:chgData name="Georgie McGarry" userId="f4e6cd3e-4069-43c6-92f7-4611be43ac22" providerId="ADAL" clId="{8B50091E-508D-49BB-B2A4-D81A8D6CBE61}" dt="2024-03-27T17:29:28.734" v="3641" actId="404"/>
          <ac:spMkLst>
            <pc:docMk/>
            <pc:sldMk cId="1277632123" sldId="1069"/>
            <ac:spMk id="2" creationId="{A5655791-2BE2-8FF1-49BF-BA2675C868CF}"/>
          </ac:spMkLst>
        </pc:spChg>
        <pc:spChg chg="mod">
          <ac:chgData name="Georgie McGarry" userId="f4e6cd3e-4069-43c6-92f7-4611be43ac22" providerId="ADAL" clId="{8B50091E-508D-49BB-B2A4-D81A8D6CBE61}" dt="2024-03-27T17:28:55.150" v="3565" actId="255"/>
          <ac:spMkLst>
            <pc:docMk/>
            <pc:sldMk cId="1277632123" sldId="1069"/>
            <ac:spMk id="4" creationId="{7A446069-36CF-BB84-84C0-8847FBBA62DF}"/>
          </ac:spMkLst>
        </pc:spChg>
        <pc:spChg chg="add mod">
          <ac:chgData name="Georgie McGarry" userId="f4e6cd3e-4069-43c6-92f7-4611be43ac22" providerId="ADAL" clId="{8B50091E-508D-49BB-B2A4-D81A8D6CBE61}" dt="2024-03-27T17:30:41.074" v="3681" actId="1037"/>
          <ac:spMkLst>
            <pc:docMk/>
            <pc:sldMk cId="1277632123" sldId="1069"/>
            <ac:spMk id="5" creationId="{29C912B5-6D35-7655-770A-6760022F7801}"/>
          </ac:spMkLst>
        </pc:spChg>
        <pc:spChg chg="mod">
          <ac:chgData name="Georgie McGarry" userId="f4e6cd3e-4069-43c6-92f7-4611be43ac22" providerId="ADAL" clId="{8B50091E-508D-49BB-B2A4-D81A8D6CBE61}" dt="2024-03-27T17:29:28.734" v="3641" actId="404"/>
          <ac:spMkLst>
            <pc:docMk/>
            <pc:sldMk cId="1277632123" sldId="1069"/>
            <ac:spMk id="6" creationId="{531EC13E-92CA-FF05-E0BE-512B413A9FC7}"/>
          </ac:spMkLst>
        </pc:spChg>
        <pc:spChg chg="mod">
          <ac:chgData name="Georgie McGarry" userId="f4e6cd3e-4069-43c6-92f7-4611be43ac22" providerId="ADAL" clId="{8B50091E-508D-49BB-B2A4-D81A8D6CBE61}" dt="2024-03-27T17:36:04.651" v="3909" actId="13926"/>
          <ac:spMkLst>
            <pc:docMk/>
            <pc:sldMk cId="1277632123" sldId="1069"/>
            <ac:spMk id="7" creationId="{8214CF0F-6ADD-66ED-9D94-CFD0B7357D7E}"/>
          </ac:spMkLst>
        </pc:spChg>
        <pc:spChg chg="mod">
          <ac:chgData name="Georgie McGarry" userId="f4e6cd3e-4069-43c6-92f7-4611be43ac22" providerId="ADAL" clId="{8B50091E-508D-49BB-B2A4-D81A8D6CBE61}" dt="2024-03-27T17:29:28.734" v="3641" actId="404"/>
          <ac:spMkLst>
            <pc:docMk/>
            <pc:sldMk cId="1277632123" sldId="1069"/>
            <ac:spMk id="8" creationId="{BBC283E7-9C99-BF62-F2AE-36838276069F}"/>
          </ac:spMkLst>
        </pc:spChg>
        <pc:spChg chg="add mod">
          <ac:chgData name="Georgie McGarry" userId="f4e6cd3e-4069-43c6-92f7-4611be43ac22" providerId="ADAL" clId="{8B50091E-508D-49BB-B2A4-D81A8D6CBE61}" dt="2024-03-27T17:30:46.371" v="3708" actId="1038"/>
          <ac:spMkLst>
            <pc:docMk/>
            <pc:sldMk cId="1277632123" sldId="1069"/>
            <ac:spMk id="9" creationId="{08301C92-63B2-614F-7401-4C71DBA150D1}"/>
          </ac:spMkLst>
        </pc:spChg>
        <pc:spChg chg="mod">
          <ac:chgData name="Georgie McGarry" userId="f4e6cd3e-4069-43c6-92f7-4611be43ac22" providerId="ADAL" clId="{8B50091E-508D-49BB-B2A4-D81A8D6CBE61}" dt="2024-03-27T17:28:35.322" v="3502" actId="20577"/>
          <ac:spMkLst>
            <pc:docMk/>
            <pc:sldMk cId="1277632123" sldId="1069"/>
            <ac:spMk id="10" creationId="{651B287C-3694-EB51-CD19-496CFD58BEEC}"/>
          </ac:spMkLst>
        </pc:spChg>
        <pc:spChg chg="add mod">
          <ac:chgData name="Georgie McGarry" userId="f4e6cd3e-4069-43c6-92f7-4611be43ac22" providerId="ADAL" clId="{8B50091E-508D-49BB-B2A4-D81A8D6CBE61}" dt="2024-03-27T17:30:41.074" v="3681" actId="1037"/>
          <ac:spMkLst>
            <pc:docMk/>
            <pc:sldMk cId="1277632123" sldId="1069"/>
            <ac:spMk id="11" creationId="{43657A90-981B-03EB-2C6C-85D678168197}"/>
          </ac:spMkLst>
        </pc:spChg>
        <pc:spChg chg="add mod">
          <ac:chgData name="Georgie McGarry" userId="f4e6cd3e-4069-43c6-92f7-4611be43ac22" providerId="ADAL" clId="{8B50091E-508D-49BB-B2A4-D81A8D6CBE61}" dt="2024-03-27T17:30:46.371" v="3708" actId="1038"/>
          <ac:spMkLst>
            <pc:docMk/>
            <pc:sldMk cId="1277632123" sldId="1069"/>
            <ac:spMk id="12" creationId="{E3501E36-1038-8216-4223-76BC66E16639}"/>
          </ac:spMkLst>
        </pc:spChg>
      </pc:sldChg>
      <pc:sldChg chg="modSp add mod">
        <pc:chgData name="Georgie McGarry" userId="f4e6cd3e-4069-43c6-92f7-4611be43ac22" providerId="ADAL" clId="{8B50091E-508D-49BB-B2A4-D81A8D6CBE61}" dt="2024-03-27T17:31:15.160" v="3764" actId="14100"/>
        <pc:sldMkLst>
          <pc:docMk/>
          <pc:sldMk cId="2642138489" sldId="1070"/>
        </pc:sldMkLst>
        <pc:spChg chg="mod">
          <ac:chgData name="Georgie McGarry" userId="f4e6cd3e-4069-43c6-92f7-4611be43ac22" providerId="ADAL" clId="{8B50091E-508D-49BB-B2A4-D81A8D6CBE61}" dt="2024-03-27T17:31:15.160" v="3764" actId="14100"/>
          <ac:spMkLst>
            <pc:docMk/>
            <pc:sldMk cId="2642138489" sldId="1070"/>
            <ac:spMk id="6" creationId="{42BCF70B-87CC-45CC-BE1F-1FA5F4F7A486}"/>
          </ac:spMkLst>
        </pc:spChg>
      </pc:sldChg>
      <pc:sldChg chg="add del">
        <pc:chgData name="Georgie McGarry" userId="f4e6cd3e-4069-43c6-92f7-4611be43ac22" providerId="ADAL" clId="{8B50091E-508D-49BB-B2A4-D81A8D6CBE61}" dt="2024-03-27T17:31:27.110" v="3767" actId="47"/>
        <pc:sldMkLst>
          <pc:docMk/>
          <pc:sldMk cId="3021617339" sldId="1071"/>
        </pc:sldMkLst>
      </pc:sldChg>
      <pc:sldChg chg="addSp delSp modSp add mod modAnim">
        <pc:chgData name="Georgie McGarry" userId="f4e6cd3e-4069-43c6-92f7-4611be43ac22" providerId="ADAL" clId="{8B50091E-508D-49BB-B2A4-D81A8D6CBE61}" dt="2024-03-27T17:35:16.284" v="3901"/>
        <pc:sldMkLst>
          <pc:docMk/>
          <pc:sldMk cId="1861682932" sldId="1072"/>
        </pc:sldMkLst>
        <pc:spChg chg="del">
          <ac:chgData name="Georgie McGarry" userId="f4e6cd3e-4069-43c6-92f7-4611be43ac22" providerId="ADAL" clId="{8B50091E-508D-49BB-B2A4-D81A8D6CBE61}" dt="2024-03-27T17:31:40.746" v="3775" actId="478"/>
          <ac:spMkLst>
            <pc:docMk/>
            <pc:sldMk cId="1861682932" sldId="1072"/>
            <ac:spMk id="2" creationId="{A5655791-2BE2-8FF1-49BF-BA2675C868CF}"/>
          </ac:spMkLst>
        </pc:spChg>
        <pc:spChg chg="add del mod ord">
          <ac:chgData name="Georgie McGarry" userId="f4e6cd3e-4069-43c6-92f7-4611be43ac22" providerId="ADAL" clId="{8B50091E-508D-49BB-B2A4-D81A8D6CBE61}" dt="2024-03-27T17:34:26.654" v="3866" actId="1076"/>
          <ac:spMkLst>
            <pc:docMk/>
            <pc:sldMk cId="1861682932" sldId="1072"/>
            <ac:spMk id="4" creationId="{7A446069-36CF-BB84-84C0-8847FBBA62DF}"/>
          </ac:spMkLst>
        </pc:spChg>
        <pc:spChg chg="add mod">
          <ac:chgData name="Georgie McGarry" userId="f4e6cd3e-4069-43c6-92f7-4611be43ac22" providerId="ADAL" clId="{8B50091E-508D-49BB-B2A4-D81A8D6CBE61}" dt="2024-03-27T17:34:30.010" v="3867" actId="1076"/>
          <ac:spMkLst>
            <pc:docMk/>
            <pc:sldMk cId="1861682932" sldId="1072"/>
            <ac:spMk id="5" creationId="{BAE0B7D7-8432-1970-8080-70C36633DF18}"/>
          </ac:spMkLst>
        </pc:spChg>
        <pc:spChg chg="del">
          <ac:chgData name="Georgie McGarry" userId="f4e6cd3e-4069-43c6-92f7-4611be43ac22" providerId="ADAL" clId="{8B50091E-508D-49BB-B2A4-D81A8D6CBE61}" dt="2024-03-27T17:31:43.245" v="3779" actId="478"/>
          <ac:spMkLst>
            <pc:docMk/>
            <pc:sldMk cId="1861682932" sldId="1072"/>
            <ac:spMk id="6" creationId="{531EC13E-92CA-FF05-E0BE-512B413A9FC7}"/>
          </ac:spMkLst>
        </pc:spChg>
        <pc:spChg chg="del">
          <ac:chgData name="Georgie McGarry" userId="f4e6cd3e-4069-43c6-92f7-4611be43ac22" providerId="ADAL" clId="{8B50091E-508D-49BB-B2A4-D81A8D6CBE61}" dt="2024-03-27T17:31:41.331" v="3776" actId="478"/>
          <ac:spMkLst>
            <pc:docMk/>
            <pc:sldMk cId="1861682932" sldId="1072"/>
            <ac:spMk id="7" creationId="{8214CF0F-6ADD-66ED-9D94-CFD0B7357D7E}"/>
          </ac:spMkLst>
        </pc:spChg>
        <pc:spChg chg="del mod">
          <ac:chgData name="Georgie McGarry" userId="f4e6cd3e-4069-43c6-92f7-4611be43ac22" providerId="ADAL" clId="{8B50091E-508D-49BB-B2A4-D81A8D6CBE61}" dt="2024-03-27T17:31:42.682" v="3778" actId="478"/>
          <ac:spMkLst>
            <pc:docMk/>
            <pc:sldMk cId="1861682932" sldId="1072"/>
            <ac:spMk id="8" creationId="{BBC283E7-9C99-BF62-F2AE-36838276069F}"/>
          </ac:spMkLst>
        </pc:spChg>
        <pc:spChg chg="add mod">
          <ac:chgData name="Georgie McGarry" userId="f4e6cd3e-4069-43c6-92f7-4611be43ac22" providerId="ADAL" clId="{8B50091E-508D-49BB-B2A4-D81A8D6CBE61}" dt="2024-03-27T17:34:30.010" v="3867" actId="1076"/>
          <ac:spMkLst>
            <pc:docMk/>
            <pc:sldMk cId="1861682932" sldId="1072"/>
            <ac:spMk id="9" creationId="{6F4DC08F-3C2A-1B50-1E07-A8593FD44E84}"/>
          </ac:spMkLst>
        </pc:spChg>
        <pc:spChg chg="mod">
          <ac:chgData name="Georgie McGarry" userId="f4e6cd3e-4069-43c6-92f7-4611be43ac22" providerId="ADAL" clId="{8B50091E-508D-49BB-B2A4-D81A8D6CBE61}" dt="2024-03-27T17:34:30.010" v="3867" actId="1076"/>
          <ac:spMkLst>
            <pc:docMk/>
            <pc:sldMk cId="1861682932" sldId="1072"/>
            <ac:spMk id="10" creationId="{651B287C-3694-EB51-CD19-496CFD58BEEC}"/>
          </ac:spMkLst>
        </pc:spChg>
        <pc:spChg chg="del mod">
          <ac:chgData name="Georgie McGarry" userId="f4e6cd3e-4069-43c6-92f7-4611be43ac22" providerId="ADAL" clId="{8B50091E-508D-49BB-B2A4-D81A8D6CBE61}" dt="2024-03-27T17:32:24.211" v="3794" actId="478"/>
          <ac:spMkLst>
            <pc:docMk/>
            <pc:sldMk cId="1861682932" sldId="1072"/>
            <ac:spMk id="11" creationId="{00CBC20A-44C0-BE77-38CA-7CF0A2F86321}"/>
          </ac:spMkLst>
        </pc:spChg>
        <pc:spChg chg="del">
          <ac:chgData name="Georgie McGarry" userId="f4e6cd3e-4069-43c6-92f7-4611be43ac22" providerId="ADAL" clId="{8B50091E-508D-49BB-B2A4-D81A8D6CBE61}" dt="2024-03-27T17:33:12.137" v="3816" actId="478"/>
          <ac:spMkLst>
            <pc:docMk/>
            <pc:sldMk cId="1861682932" sldId="1072"/>
            <ac:spMk id="12" creationId="{A25F6304-EEC0-10BE-EABF-EAA4A4868EC4}"/>
          </ac:spMkLst>
        </pc:spChg>
        <pc:spChg chg="del">
          <ac:chgData name="Georgie McGarry" userId="f4e6cd3e-4069-43c6-92f7-4611be43ac22" providerId="ADAL" clId="{8B50091E-508D-49BB-B2A4-D81A8D6CBE61}" dt="2024-03-27T17:33:11.418" v="3815" actId="478"/>
          <ac:spMkLst>
            <pc:docMk/>
            <pc:sldMk cId="1861682932" sldId="1072"/>
            <ac:spMk id="13" creationId="{54211C3F-EB24-E18C-9F24-73655A2C6685}"/>
          </ac:spMkLst>
        </pc:spChg>
        <pc:spChg chg="del">
          <ac:chgData name="Georgie McGarry" userId="f4e6cd3e-4069-43c6-92f7-4611be43ac22" providerId="ADAL" clId="{8B50091E-508D-49BB-B2A4-D81A8D6CBE61}" dt="2024-03-27T17:33:09.781" v="3814" actId="478"/>
          <ac:spMkLst>
            <pc:docMk/>
            <pc:sldMk cId="1861682932" sldId="1072"/>
            <ac:spMk id="14" creationId="{2F2643BC-7F71-2CCB-5A03-546DF36FEC4A}"/>
          </ac:spMkLst>
        </pc:spChg>
        <pc:spChg chg="add mod">
          <ac:chgData name="Georgie McGarry" userId="f4e6cd3e-4069-43c6-92f7-4611be43ac22" providerId="ADAL" clId="{8B50091E-508D-49BB-B2A4-D81A8D6CBE61}" dt="2024-03-27T17:34:30.010" v="3867" actId="1076"/>
          <ac:spMkLst>
            <pc:docMk/>
            <pc:sldMk cId="1861682932" sldId="1072"/>
            <ac:spMk id="15" creationId="{4B397238-E196-31B5-66CA-D7AA4A172B62}"/>
          </ac:spMkLst>
        </pc:spChg>
        <pc:spChg chg="add mod">
          <ac:chgData name="Georgie McGarry" userId="f4e6cd3e-4069-43c6-92f7-4611be43ac22" providerId="ADAL" clId="{8B50091E-508D-49BB-B2A4-D81A8D6CBE61}" dt="2024-03-27T17:34:30.010" v="3867" actId="1076"/>
          <ac:spMkLst>
            <pc:docMk/>
            <pc:sldMk cId="1861682932" sldId="1072"/>
            <ac:spMk id="16" creationId="{7716A653-B71D-8C4C-1117-12F14B94BB76}"/>
          </ac:spMkLst>
        </pc:spChg>
        <pc:spChg chg="add mod">
          <ac:chgData name="Georgie McGarry" userId="f4e6cd3e-4069-43c6-92f7-4611be43ac22" providerId="ADAL" clId="{8B50091E-508D-49BB-B2A4-D81A8D6CBE61}" dt="2024-03-27T17:34:30.010" v="3867" actId="1076"/>
          <ac:spMkLst>
            <pc:docMk/>
            <pc:sldMk cId="1861682932" sldId="1072"/>
            <ac:spMk id="17" creationId="{16D24ACF-BE78-8AA8-DEF4-7F97E9AF0360}"/>
          </ac:spMkLst>
        </pc:spChg>
        <pc:spChg chg="add mod">
          <ac:chgData name="Georgie McGarry" userId="f4e6cd3e-4069-43c6-92f7-4611be43ac22" providerId="ADAL" clId="{8B50091E-508D-49BB-B2A4-D81A8D6CBE61}" dt="2024-03-27T17:34:30.010" v="3867" actId="1076"/>
          <ac:spMkLst>
            <pc:docMk/>
            <pc:sldMk cId="1861682932" sldId="1072"/>
            <ac:spMk id="18" creationId="{578DE541-EBA2-5D6E-DE76-41FFD5D84BEF}"/>
          </ac:spMkLst>
        </pc:spChg>
        <pc:spChg chg="add mod">
          <ac:chgData name="Georgie McGarry" userId="f4e6cd3e-4069-43c6-92f7-4611be43ac22" providerId="ADAL" clId="{8B50091E-508D-49BB-B2A4-D81A8D6CBE61}" dt="2024-03-27T17:34:30.010" v="3867" actId="1076"/>
          <ac:spMkLst>
            <pc:docMk/>
            <pc:sldMk cId="1861682932" sldId="1072"/>
            <ac:spMk id="19" creationId="{3A79ACA8-38FC-DC23-3129-CF27DA45762B}"/>
          </ac:spMkLst>
        </pc:spChg>
        <pc:spChg chg="add mod">
          <ac:chgData name="Georgie McGarry" userId="f4e6cd3e-4069-43c6-92f7-4611be43ac22" providerId="ADAL" clId="{8B50091E-508D-49BB-B2A4-D81A8D6CBE61}" dt="2024-03-27T17:34:24.154" v="3865" actId="1076"/>
          <ac:spMkLst>
            <pc:docMk/>
            <pc:sldMk cId="1861682932" sldId="1072"/>
            <ac:spMk id="20" creationId="{B3CA6AC0-B1F1-A611-F72A-4481D36019EB}"/>
          </ac:spMkLst>
        </pc:spChg>
      </pc:sldChg>
      <pc:sldChg chg="addSp delSp modSp add mod delAnim modAnim modNotesTx">
        <pc:chgData name="Georgie McGarry" userId="f4e6cd3e-4069-43c6-92f7-4611be43ac22" providerId="ADAL" clId="{8B50091E-508D-49BB-B2A4-D81A8D6CBE61}" dt="2024-03-27T18:01:42.395" v="5362" actId="20577"/>
        <pc:sldMkLst>
          <pc:docMk/>
          <pc:sldMk cId="9907496" sldId="1073"/>
        </pc:sldMkLst>
        <pc:spChg chg="add mod">
          <ac:chgData name="Georgie McGarry" userId="f4e6cd3e-4069-43c6-92f7-4611be43ac22" providerId="ADAL" clId="{8B50091E-508D-49BB-B2A4-D81A8D6CBE61}" dt="2024-03-27T17:44:05.925" v="4085" actId="14100"/>
          <ac:spMkLst>
            <pc:docMk/>
            <pc:sldMk cId="9907496" sldId="1073"/>
            <ac:spMk id="2" creationId="{9D8B1EBC-DC84-FCDF-36D8-2D489197AD47}"/>
          </ac:spMkLst>
        </pc:spChg>
        <pc:spChg chg="mod">
          <ac:chgData name="Georgie McGarry" userId="f4e6cd3e-4069-43c6-92f7-4611be43ac22" providerId="ADAL" clId="{8B50091E-508D-49BB-B2A4-D81A8D6CBE61}" dt="2024-03-27T17:35:33.340" v="3903" actId="20577"/>
          <ac:spMkLst>
            <pc:docMk/>
            <pc:sldMk cId="9907496" sldId="1073"/>
            <ac:spMk id="4" creationId="{7A446069-36CF-BB84-84C0-8847FBBA62DF}"/>
          </ac:spMkLst>
        </pc:spChg>
        <pc:spChg chg="mod">
          <ac:chgData name="Georgie McGarry" userId="f4e6cd3e-4069-43c6-92f7-4611be43ac22" providerId="ADAL" clId="{8B50091E-508D-49BB-B2A4-D81A8D6CBE61}" dt="2024-03-27T17:44:06.228" v="4086" actId="14100"/>
          <ac:spMkLst>
            <pc:docMk/>
            <pc:sldMk cId="9907496" sldId="1073"/>
            <ac:spMk id="5" creationId="{BAE0B7D7-8432-1970-8080-70C36633DF18}"/>
          </ac:spMkLst>
        </pc:spChg>
        <pc:spChg chg="add mod">
          <ac:chgData name="Georgie McGarry" userId="f4e6cd3e-4069-43c6-92f7-4611be43ac22" providerId="ADAL" clId="{8B50091E-508D-49BB-B2A4-D81A8D6CBE61}" dt="2024-03-27T17:59:53.532" v="5254" actId="207"/>
          <ac:spMkLst>
            <pc:docMk/>
            <pc:sldMk cId="9907496" sldId="1073"/>
            <ac:spMk id="6" creationId="{5EAD44C7-A01C-8008-8EC9-1916AB32304A}"/>
          </ac:spMkLst>
        </pc:spChg>
        <pc:spChg chg="add mod">
          <ac:chgData name="Georgie McGarry" userId="f4e6cd3e-4069-43c6-92f7-4611be43ac22" providerId="ADAL" clId="{8B50091E-508D-49BB-B2A4-D81A8D6CBE61}" dt="2024-03-27T17:57:59.626" v="5177" actId="1076"/>
          <ac:spMkLst>
            <pc:docMk/>
            <pc:sldMk cId="9907496" sldId="1073"/>
            <ac:spMk id="7" creationId="{02270EF4-F5F5-5852-F1B1-E3982520B9CA}"/>
          </ac:spMkLst>
        </pc:spChg>
        <pc:spChg chg="mod">
          <ac:chgData name="Georgie McGarry" userId="f4e6cd3e-4069-43c6-92f7-4611be43ac22" providerId="ADAL" clId="{8B50091E-508D-49BB-B2A4-D81A8D6CBE61}" dt="2024-03-27T17:37:00.172" v="3944" actId="1038"/>
          <ac:spMkLst>
            <pc:docMk/>
            <pc:sldMk cId="9907496" sldId="1073"/>
            <ac:spMk id="9" creationId="{6F4DC08F-3C2A-1B50-1E07-A8593FD44E84}"/>
          </ac:spMkLst>
        </pc:spChg>
        <pc:spChg chg="mod">
          <ac:chgData name="Georgie McGarry" userId="f4e6cd3e-4069-43c6-92f7-4611be43ac22" providerId="ADAL" clId="{8B50091E-508D-49BB-B2A4-D81A8D6CBE61}" dt="2024-03-27T17:37:00.172" v="3944" actId="1038"/>
          <ac:spMkLst>
            <pc:docMk/>
            <pc:sldMk cId="9907496" sldId="1073"/>
            <ac:spMk id="10" creationId="{651B287C-3694-EB51-CD19-496CFD58BEEC}"/>
          </ac:spMkLst>
        </pc:spChg>
        <pc:spChg chg="del">
          <ac:chgData name="Georgie McGarry" userId="f4e6cd3e-4069-43c6-92f7-4611be43ac22" providerId="ADAL" clId="{8B50091E-508D-49BB-B2A4-D81A8D6CBE61}" dt="2024-03-27T17:36:53.687" v="3923" actId="478"/>
          <ac:spMkLst>
            <pc:docMk/>
            <pc:sldMk cId="9907496" sldId="1073"/>
            <ac:spMk id="15" creationId="{4B397238-E196-31B5-66CA-D7AA4A172B62}"/>
          </ac:spMkLst>
        </pc:spChg>
        <pc:spChg chg="mod">
          <ac:chgData name="Georgie McGarry" userId="f4e6cd3e-4069-43c6-92f7-4611be43ac22" providerId="ADAL" clId="{8B50091E-508D-49BB-B2A4-D81A8D6CBE61}" dt="2024-03-27T17:48:42.398" v="4191" actId="1076"/>
          <ac:spMkLst>
            <pc:docMk/>
            <pc:sldMk cId="9907496" sldId="1073"/>
            <ac:spMk id="16" creationId="{7716A653-B71D-8C4C-1117-12F14B94BB76}"/>
          </ac:spMkLst>
        </pc:spChg>
        <pc:spChg chg="del">
          <ac:chgData name="Georgie McGarry" userId="f4e6cd3e-4069-43c6-92f7-4611be43ac22" providerId="ADAL" clId="{8B50091E-508D-49BB-B2A4-D81A8D6CBE61}" dt="2024-03-27T17:36:52.988" v="3922" actId="478"/>
          <ac:spMkLst>
            <pc:docMk/>
            <pc:sldMk cId="9907496" sldId="1073"/>
            <ac:spMk id="17" creationId="{16D24ACF-BE78-8AA8-DEF4-7F97E9AF0360}"/>
          </ac:spMkLst>
        </pc:spChg>
        <pc:spChg chg="mod">
          <ac:chgData name="Georgie McGarry" userId="f4e6cd3e-4069-43c6-92f7-4611be43ac22" providerId="ADAL" clId="{8B50091E-508D-49BB-B2A4-D81A8D6CBE61}" dt="2024-03-27T17:48:42.398" v="4191" actId="1076"/>
          <ac:spMkLst>
            <pc:docMk/>
            <pc:sldMk cId="9907496" sldId="1073"/>
            <ac:spMk id="18" creationId="{578DE541-EBA2-5D6E-DE76-41FFD5D84BEF}"/>
          </ac:spMkLst>
        </pc:spChg>
        <pc:spChg chg="del">
          <ac:chgData name="Georgie McGarry" userId="f4e6cd3e-4069-43c6-92f7-4611be43ac22" providerId="ADAL" clId="{8B50091E-508D-49BB-B2A4-D81A8D6CBE61}" dt="2024-03-27T17:36:55.050" v="3924" actId="478"/>
          <ac:spMkLst>
            <pc:docMk/>
            <pc:sldMk cId="9907496" sldId="1073"/>
            <ac:spMk id="19" creationId="{3A79ACA8-38FC-DC23-3129-CF27DA45762B}"/>
          </ac:spMkLst>
        </pc:spChg>
      </pc:sldChg>
      <pc:sldChg chg="modSp add mod">
        <pc:chgData name="Georgie McGarry" userId="f4e6cd3e-4069-43c6-92f7-4611be43ac22" providerId="ADAL" clId="{8B50091E-508D-49BB-B2A4-D81A8D6CBE61}" dt="2024-03-27T17:35:37.381" v="3905" actId="20577"/>
        <pc:sldMkLst>
          <pc:docMk/>
          <pc:sldMk cId="2418699188" sldId="1074"/>
        </pc:sldMkLst>
        <pc:spChg chg="mod">
          <ac:chgData name="Georgie McGarry" userId="f4e6cd3e-4069-43c6-92f7-4611be43ac22" providerId="ADAL" clId="{8B50091E-508D-49BB-B2A4-D81A8D6CBE61}" dt="2024-03-27T17:35:37.381" v="3905" actId="20577"/>
          <ac:spMkLst>
            <pc:docMk/>
            <pc:sldMk cId="2418699188" sldId="1074"/>
            <ac:spMk id="4" creationId="{7A446069-36CF-BB84-84C0-8847FBBA62DF}"/>
          </ac:spMkLst>
        </pc:spChg>
      </pc:sldChg>
      <pc:sldChg chg="addSp delSp modSp add mod">
        <pc:chgData name="Georgie McGarry" userId="f4e6cd3e-4069-43c6-92f7-4611be43ac22" providerId="ADAL" clId="{8B50091E-508D-49BB-B2A4-D81A8D6CBE61}" dt="2024-03-27T17:41:29.597" v="4080" actId="22"/>
        <pc:sldMkLst>
          <pc:docMk/>
          <pc:sldMk cId="2373011933" sldId="1075"/>
        </pc:sldMkLst>
        <pc:spChg chg="del">
          <ac:chgData name="Georgie McGarry" userId="f4e6cd3e-4069-43c6-92f7-4611be43ac22" providerId="ADAL" clId="{8B50091E-508D-49BB-B2A4-D81A8D6CBE61}" dt="2024-03-27T17:36:24.330" v="3911" actId="478"/>
          <ac:spMkLst>
            <pc:docMk/>
            <pc:sldMk cId="2373011933" sldId="1075"/>
            <ac:spMk id="2" creationId="{A5655791-2BE2-8FF1-49BF-BA2675C868CF}"/>
          </ac:spMkLst>
        </pc:spChg>
        <pc:spChg chg="mod">
          <ac:chgData name="Georgie McGarry" userId="f4e6cd3e-4069-43c6-92f7-4611be43ac22" providerId="ADAL" clId="{8B50091E-508D-49BB-B2A4-D81A8D6CBE61}" dt="2024-03-27T17:38:18.426" v="4008" actId="1076"/>
          <ac:spMkLst>
            <pc:docMk/>
            <pc:sldMk cId="2373011933" sldId="1075"/>
            <ac:spMk id="4" creationId="{7A446069-36CF-BB84-84C0-8847FBBA62DF}"/>
          </ac:spMkLst>
        </pc:spChg>
        <pc:spChg chg="add mod">
          <ac:chgData name="Georgie McGarry" userId="f4e6cd3e-4069-43c6-92f7-4611be43ac22" providerId="ADAL" clId="{8B50091E-508D-49BB-B2A4-D81A8D6CBE61}" dt="2024-03-27T17:39:15.920" v="4077" actId="164"/>
          <ac:spMkLst>
            <pc:docMk/>
            <pc:sldMk cId="2373011933" sldId="1075"/>
            <ac:spMk id="5" creationId="{3E666AB0-82D4-1A2E-7A1A-EDC0AA90BAF8}"/>
          </ac:spMkLst>
        </pc:spChg>
        <pc:spChg chg="del">
          <ac:chgData name="Georgie McGarry" userId="f4e6cd3e-4069-43c6-92f7-4611be43ac22" providerId="ADAL" clId="{8B50091E-508D-49BB-B2A4-D81A8D6CBE61}" dt="2024-03-27T17:36:24.330" v="3911" actId="478"/>
          <ac:spMkLst>
            <pc:docMk/>
            <pc:sldMk cId="2373011933" sldId="1075"/>
            <ac:spMk id="6" creationId="{531EC13E-92CA-FF05-E0BE-512B413A9FC7}"/>
          </ac:spMkLst>
        </pc:spChg>
        <pc:spChg chg="del">
          <ac:chgData name="Georgie McGarry" userId="f4e6cd3e-4069-43c6-92f7-4611be43ac22" providerId="ADAL" clId="{8B50091E-508D-49BB-B2A4-D81A8D6CBE61}" dt="2024-03-27T17:36:24.330" v="3911" actId="478"/>
          <ac:spMkLst>
            <pc:docMk/>
            <pc:sldMk cId="2373011933" sldId="1075"/>
            <ac:spMk id="7" creationId="{8214CF0F-6ADD-66ED-9D94-CFD0B7357D7E}"/>
          </ac:spMkLst>
        </pc:spChg>
        <pc:spChg chg="del">
          <ac:chgData name="Georgie McGarry" userId="f4e6cd3e-4069-43c6-92f7-4611be43ac22" providerId="ADAL" clId="{8B50091E-508D-49BB-B2A4-D81A8D6CBE61}" dt="2024-03-27T17:36:24.330" v="3911" actId="478"/>
          <ac:spMkLst>
            <pc:docMk/>
            <pc:sldMk cId="2373011933" sldId="1075"/>
            <ac:spMk id="8" creationId="{BBC283E7-9C99-BF62-F2AE-36838276069F}"/>
          </ac:spMkLst>
        </pc:spChg>
        <pc:spChg chg="add mod">
          <ac:chgData name="Georgie McGarry" userId="f4e6cd3e-4069-43c6-92f7-4611be43ac22" providerId="ADAL" clId="{8B50091E-508D-49BB-B2A4-D81A8D6CBE61}" dt="2024-03-27T17:39:15.920" v="4077" actId="164"/>
          <ac:spMkLst>
            <pc:docMk/>
            <pc:sldMk cId="2373011933" sldId="1075"/>
            <ac:spMk id="9" creationId="{A407060C-0E2D-3F73-4EE0-0C0FFC13E2A3}"/>
          </ac:spMkLst>
        </pc:spChg>
        <pc:spChg chg="del">
          <ac:chgData name="Georgie McGarry" userId="f4e6cd3e-4069-43c6-92f7-4611be43ac22" providerId="ADAL" clId="{8B50091E-508D-49BB-B2A4-D81A8D6CBE61}" dt="2024-03-27T17:36:24.330" v="3911" actId="478"/>
          <ac:spMkLst>
            <pc:docMk/>
            <pc:sldMk cId="2373011933" sldId="1075"/>
            <ac:spMk id="11" creationId="{00CBC20A-44C0-BE77-38CA-7CF0A2F86321}"/>
          </ac:spMkLst>
        </pc:spChg>
        <pc:spChg chg="del">
          <ac:chgData name="Georgie McGarry" userId="f4e6cd3e-4069-43c6-92f7-4611be43ac22" providerId="ADAL" clId="{8B50091E-508D-49BB-B2A4-D81A8D6CBE61}" dt="2024-03-27T17:36:24.330" v="3911" actId="478"/>
          <ac:spMkLst>
            <pc:docMk/>
            <pc:sldMk cId="2373011933" sldId="1075"/>
            <ac:spMk id="12" creationId="{A25F6304-EEC0-10BE-EABF-EAA4A4868EC4}"/>
          </ac:spMkLst>
        </pc:spChg>
        <pc:spChg chg="del">
          <ac:chgData name="Georgie McGarry" userId="f4e6cd3e-4069-43c6-92f7-4611be43ac22" providerId="ADAL" clId="{8B50091E-508D-49BB-B2A4-D81A8D6CBE61}" dt="2024-03-27T17:36:24.330" v="3911" actId="478"/>
          <ac:spMkLst>
            <pc:docMk/>
            <pc:sldMk cId="2373011933" sldId="1075"/>
            <ac:spMk id="13" creationId="{54211C3F-EB24-E18C-9F24-73655A2C6685}"/>
          </ac:spMkLst>
        </pc:spChg>
        <pc:spChg chg="del">
          <ac:chgData name="Georgie McGarry" userId="f4e6cd3e-4069-43c6-92f7-4611be43ac22" providerId="ADAL" clId="{8B50091E-508D-49BB-B2A4-D81A8D6CBE61}" dt="2024-03-27T17:36:24.330" v="3911" actId="478"/>
          <ac:spMkLst>
            <pc:docMk/>
            <pc:sldMk cId="2373011933" sldId="1075"/>
            <ac:spMk id="14" creationId="{2F2643BC-7F71-2CCB-5A03-546DF36FEC4A}"/>
          </ac:spMkLst>
        </pc:spChg>
        <pc:spChg chg="add mod">
          <ac:chgData name="Georgie McGarry" userId="f4e6cd3e-4069-43c6-92f7-4611be43ac22" providerId="ADAL" clId="{8B50091E-508D-49BB-B2A4-D81A8D6CBE61}" dt="2024-03-27T17:39:15.920" v="4077" actId="164"/>
          <ac:spMkLst>
            <pc:docMk/>
            <pc:sldMk cId="2373011933" sldId="1075"/>
            <ac:spMk id="15" creationId="{4D4845D3-C8A6-A7E3-C05C-2D0466EFDE85}"/>
          </ac:spMkLst>
        </pc:spChg>
        <pc:spChg chg="add del">
          <ac:chgData name="Georgie McGarry" userId="f4e6cd3e-4069-43c6-92f7-4611be43ac22" providerId="ADAL" clId="{8B50091E-508D-49BB-B2A4-D81A8D6CBE61}" dt="2024-03-27T17:41:29.597" v="4080" actId="22"/>
          <ac:spMkLst>
            <pc:docMk/>
            <pc:sldMk cId="2373011933" sldId="1075"/>
            <ac:spMk id="18" creationId="{6BD4367F-6406-2627-7EEF-B0F74747AD27}"/>
          </ac:spMkLst>
        </pc:spChg>
        <pc:grpChg chg="add mod">
          <ac:chgData name="Georgie McGarry" userId="f4e6cd3e-4069-43c6-92f7-4611be43ac22" providerId="ADAL" clId="{8B50091E-508D-49BB-B2A4-D81A8D6CBE61}" dt="2024-03-27T17:39:18.390" v="4078" actId="1076"/>
          <ac:grpSpMkLst>
            <pc:docMk/>
            <pc:sldMk cId="2373011933" sldId="1075"/>
            <ac:grpSpMk id="16" creationId="{48260B73-E7C4-71F5-84A4-041F1FD006B9}"/>
          </ac:grpSpMkLst>
        </pc:grpChg>
      </pc:sldChg>
      <pc:sldChg chg="modSp add mod">
        <pc:chgData name="Georgie McGarry" userId="f4e6cd3e-4069-43c6-92f7-4611be43ac22" providerId="ADAL" clId="{8B50091E-508D-49BB-B2A4-D81A8D6CBE61}" dt="2024-03-27T17:58:35.868" v="5194" actId="1076"/>
        <pc:sldMkLst>
          <pc:docMk/>
          <pc:sldMk cId="4265617873" sldId="1076"/>
        </pc:sldMkLst>
        <pc:spChg chg="mod">
          <ac:chgData name="Georgie McGarry" userId="f4e6cd3e-4069-43c6-92f7-4611be43ac22" providerId="ADAL" clId="{8B50091E-508D-49BB-B2A4-D81A8D6CBE61}" dt="2024-03-27T17:58:25.245" v="5191" actId="1076"/>
          <ac:spMkLst>
            <pc:docMk/>
            <pc:sldMk cId="4265617873" sldId="1076"/>
            <ac:spMk id="4" creationId="{7A446069-36CF-BB84-84C0-8847FBBA62DF}"/>
          </ac:spMkLst>
        </pc:spChg>
        <pc:spChg chg="mod">
          <ac:chgData name="Georgie McGarry" userId="f4e6cd3e-4069-43c6-92f7-4611be43ac22" providerId="ADAL" clId="{8B50091E-508D-49BB-B2A4-D81A8D6CBE61}" dt="2024-03-27T17:43:53.365" v="4082" actId="20577"/>
          <ac:spMkLst>
            <pc:docMk/>
            <pc:sldMk cId="4265617873" sldId="1076"/>
            <ac:spMk id="10" creationId="{651B287C-3694-EB51-CD19-496CFD58BEEC}"/>
          </ac:spMkLst>
        </pc:spChg>
        <pc:grpChg chg="mod">
          <ac:chgData name="Georgie McGarry" userId="f4e6cd3e-4069-43c6-92f7-4611be43ac22" providerId="ADAL" clId="{8B50091E-508D-49BB-B2A4-D81A8D6CBE61}" dt="2024-03-27T17:58:35.868" v="5194" actId="1076"/>
          <ac:grpSpMkLst>
            <pc:docMk/>
            <pc:sldMk cId="4265617873" sldId="1076"/>
            <ac:grpSpMk id="16" creationId="{48260B73-E7C4-71F5-84A4-041F1FD006B9}"/>
          </ac:grpSpMkLst>
        </pc:grpChg>
      </pc:sldChg>
      <pc:sldChg chg="modSp add mod">
        <pc:chgData name="Georgie McGarry" userId="f4e6cd3e-4069-43c6-92f7-4611be43ac22" providerId="ADAL" clId="{8B50091E-508D-49BB-B2A4-D81A8D6CBE61}" dt="2024-03-27T18:01:14.630" v="5291" actId="20577"/>
        <pc:sldMkLst>
          <pc:docMk/>
          <pc:sldMk cId="1052112195" sldId="1077"/>
        </pc:sldMkLst>
        <pc:spChg chg="mod">
          <ac:chgData name="Georgie McGarry" userId="f4e6cd3e-4069-43c6-92f7-4611be43ac22" providerId="ADAL" clId="{8B50091E-508D-49BB-B2A4-D81A8D6CBE61}" dt="2024-03-27T18:01:14.630" v="5291" actId="20577"/>
          <ac:spMkLst>
            <pc:docMk/>
            <pc:sldMk cId="1052112195" sldId="1077"/>
            <ac:spMk id="4" creationId="{7A446069-36CF-BB84-84C0-8847FBBA62DF}"/>
          </ac:spMkLst>
        </pc:spChg>
        <pc:spChg chg="mod">
          <ac:chgData name="Georgie McGarry" userId="f4e6cd3e-4069-43c6-92f7-4611be43ac22" providerId="ADAL" clId="{8B50091E-508D-49BB-B2A4-D81A8D6CBE61}" dt="2024-03-27T17:44:40.636" v="4088" actId="20577"/>
          <ac:spMkLst>
            <pc:docMk/>
            <pc:sldMk cId="1052112195" sldId="1077"/>
            <ac:spMk id="10" creationId="{651B287C-3694-EB51-CD19-496CFD58BEEC}"/>
          </ac:spMkLst>
        </pc:spChg>
        <pc:grpChg chg="mod">
          <ac:chgData name="Georgie McGarry" userId="f4e6cd3e-4069-43c6-92f7-4611be43ac22" providerId="ADAL" clId="{8B50091E-508D-49BB-B2A4-D81A8D6CBE61}" dt="2024-03-27T17:58:38.977" v="5195" actId="1076"/>
          <ac:grpSpMkLst>
            <pc:docMk/>
            <pc:sldMk cId="1052112195" sldId="1077"/>
            <ac:grpSpMk id="16" creationId="{48260B73-E7C4-71F5-84A4-041F1FD006B9}"/>
          </ac:grpSpMkLst>
        </pc:grpChg>
      </pc:sldChg>
      <pc:sldChg chg="modSp add mod">
        <pc:chgData name="Georgie McGarry" userId="f4e6cd3e-4069-43c6-92f7-4611be43ac22" providerId="ADAL" clId="{8B50091E-508D-49BB-B2A4-D81A8D6CBE61}" dt="2024-03-27T17:58:45.659" v="5197" actId="1076"/>
        <pc:sldMkLst>
          <pc:docMk/>
          <pc:sldMk cId="893655223" sldId="1078"/>
        </pc:sldMkLst>
        <pc:spChg chg="mod">
          <ac:chgData name="Georgie McGarry" userId="f4e6cd3e-4069-43c6-92f7-4611be43ac22" providerId="ADAL" clId="{8B50091E-508D-49BB-B2A4-D81A8D6CBE61}" dt="2024-03-27T17:58:45.659" v="5197" actId="1076"/>
          <ac:spMkLst>
            <pc:docMk/>
            <pc:sldMk cId="893655223" sldId="1078"/>
            <ac:spMk id="4" creationId="{7A446069-36CF-BB84-84C0-8847FBBA62DF}"/>
          </ac:spMkLst>
        </pc:spChg>
        <pc:spChg chg="mod">
          <ac:chgData name="Georgie McGarry" userId="f4e6cd3e-4069-43c6-92f7-4611be43ac22" providerId="ADAL" clId="{8B50091E-508D-49BB-B2A4-D81A8D6CBE61}" dt="2024-03-27T17:54:41.842" v="5098" actId="20577"/>
          <ac:spMkLst>
            <pc:docMk/>
            <pc:sldMk cId="893655223" sldId="1078"/>
            <ac:spMk id="10" creationId="{651B287C-3694-EB51-CD19-496CFD58BEEC}"/>
          </ac:spMkLst>
        </pc:spChg>
      </pc:sldChg>
      <pc:sldMasterChg chg="modSldLayout">
        <pc:chgData name="Georgie McGarry" userId="f4e6cd3e-4069-43c6-92f7-4611be43ac22" providerId="ADAL" clId="{8B50091E-508D-49BB-B2A4-D81A8D6CBE61}" dt="2024-03-27T16:15:54.218" v="4" actId="1076"/>
        <pc:sldMasterMkLst>
          <pc:docMk/>
          <pc:sldMasterMk cId="2682196288" sldId="2147484181"/>
        </pc:sldMasterMkLst>
        <pc:sldLayoutChg chg="addSp delSp modSp mod">
          <pc:chgData name="Georgie McGarry" userId="f4e6cd3e-4069-43c6-92f7-4611be43ac22" providerId="ADAL" clId="{8B50091E-508D-49BB-B2A4-D81A8D6CBE61}" dt="2024-03-27T16:15:54.218" v="4" actId="1076"/>
          <pc:sldLayoutMkLst>
            <pc:docMk/>
            <pc:sldMasterMk cId="2682196288" sldId="2147484181"/>
            <pc:sldLayoutMk cId="1465969047" sldId="2147484182"/>
          </pc:sldLayoutMkLst>
          <pc:spChg chg="add mod">
            <ac:chgData name="Georgie McGarry" userId="f4e6cd3e-4069-43c6-92f7-4611be43ac22" providerId="ADAL" clId="{8B50091E-508D-49BB-B2A4-D81A8D6CBE61}" dt="2024-03-27T16:15:54.218" v="4" actId="1076"/>
            <ac:spMkLst>
              <pc:docMk/>
              <pc:sldMasterMk cId="2682196288" sldId="2147484181"/>
              <pc:sldLayoutMk cId="1465969047" sldId="2147484182"/>
              <ac:spMk id="2" creationId="{B7479C37-4503-A1FE-72B5-1DD8F2B17F79}"/>
            </ac:spMkLst>
          </pc:spChg>
          <pc:spChg chg="del">
            <ac:chgData name="Georgie McGarry" userId="f4e6cd3e-4069-43c6-92f7-4611be43ac22" providerId="ADAL" clId="{8B50091E-508D-49BB-B2A4-D81A8D6CBE61}" dt="2024-03-27T16:15:50.632" v="2" actId="478"/>
            <ac:spMkLst>
              <pc:docMk/>
              <pc:sldMasterMk cId="2682196288" sldId="2147484181"/>
              <pc:sldLayoutMk cId="1465969047" sldId="2147484182"/>
              <ac:spMk id="4" creationId="{9E1B09E0-3F89-F334-7967-66C5D6E4C712}"/>
            </ac:spMkLst>
          </pc:spChg>
        </pc:sldLayoutChg>
        <pc:sldLayoutChg chg="addSp delSp modSp mod">
          <pc:chgData name="Georgie McGarry" userId="f4e6cd3e-4069-43c6-92f7-4611be43ac22" providerId="ADAL" clId="{8B50091E-508D-49BB-B2A4-D81A8D6CBE61}" dt="2024-03-27T16:15:42.074" v="1"/>
          <pc:sldLayoutMkLst>
            <pc:docMk/>
            <pc:sldMasterMk cId="2682196288" sldId="2147484181"/>
            <pc:sldLayoutMk cId="893786079" sldId="2147484184"/>
          </pc:sldLayoutMkLst>
          <pc:picChg chg="add mod">
            <ac:chgData name="Georgie McGarry" userId="f4e6cd3e-4069-43c6-92f7-4611be43ac22" providerId="ADAL" clId="{8B50091E-508D-49BB-B2A4-D81A8D6CBE61}" dt="2024-03-27T16:15:42.074" v="1"/>
            <ac:picMkLst>
              <pc:docMk/>
              <pc:sldMasterMk cId="2682196288" sldId="2147484181"/>
              <pc:sldLayoutMk cId="893786079" sldId="2147484184"/>
              <ac:picMk id="5" creationId="{186ACDE2-4E19-17B7-EA17-DA8AE00C8D4F}"/>
            </ac:picMkLst>
          </pc:picChg>
          <pc:picChg chg="del">
            <ac:chgData name="Georgie McGarry" userId="f4e6cd3e-4069-43c6-92f7-4611be43ac22" providerId="ADAL" clId="{8B50091E-508D-49BB-B2A4-D81A8D6CBE61}" dt="2024-03-27T16:15:41.583" v="0" actId="478"/>
            <ac:picMkLst>
              <pc:docMk/>
              <pc:sldMasterMk cId="2682196288" sldId="2147484181"/>
              <pc:sldLayoutMk cId="893786079" sldId="2147484184"/>
              <ac:picMk id="12" creationId="{6395D4C9-E3E3-4C41-83AD-CDC3795E4A41}"/>
            </ac:picMkLst>
          </pc:picChg>
        </pc:sldLayoutChg>
      </pc:sldMasterChg>
    </pc:docChg>
  </pc:docChgLst>
  <pc:docChgLst>
    <pc:chgData name="Georgie McGarry" userId="f4e6cd3e-4069-43c6-92f7-4611be43ac22" providerId="ADAL" clId="{771CC659-3F26-4630-BF0E-4AF0BD80F92E}"/>
    <pc:docChg chg="undo custSel modSld modMainMaster">
      <pc:chgData name="Georgie McGarry" userId="f4e6cd3e-4069-43c6-92f7-4611be43ac22" providerId="ADAL" clId="{771CC659-3F26-4630-BF0E-4AF0BD80F92E}" dt="2024-03-27T13:29:08.995" v="182" actId="478"/>
      <pc:docMkLst>
        <pc:docMk/>
      </pc:docMkLst>
      <pc:sldChg chg="delSp modSp mod">
        <pc:chgData name="Georgie McGarry" userId="f4e6cd3e-4069-43c6-92f7-4611be43ac22" providerId="ADAL" clId="{771CC659-3F26-4630-BF0E-4AF0BD80F92E}" dt="2024-03-27T13:29:08.995" v="182" actId="478"/>
        <pc:sldMkLst>
          <pc:docMk/>
          <pc:sldMk cId="635692408" sldId="257"/>
        </pc:sldMkLst>
        <pc:spChg chg="del mod">
          <ac:chgData name="Georgie McGarry" userId="f4e6cd3e-4069-43c6-92f7-4611be43ac22" providerId="ADAL" clId="{771CC659-3F26-4630-BF0E-4AF0BD80F92E}" dt="2024-03-27T13:29:08.995" v="182" actId="478"/>
          <ac:spMkLst>
            <pc:docMk/>
            <pc:sldMk cId="635692408" sldId="257"/>
            <ac:spMk id="2" creationId="{01CD1FA5-6AEE-61E7-0348-BCEFD3AC69F3}"/>
          </ac:spMkLst>
        </pc:spChg>
      </pc:sldChg>
      <pc:sldChg chg="delSp modSp mod delAnim">
        <pc:chgData name="Georgie McGarry" userId="f4e6cd3e-4069-43c6-92f7-4611be43ac22" providerId="ADAL" clId="{771CC659-3F26-4630-BF0E-4AF0BD80F92E}" dt="2024-03-27T13:28:57.145" v="179" actId="478"/>
        <pc:sldMkLst>
          <pc:docMk/>
          <pc:sldMk cId="285535640" sldId="855"/>
        </pc:sldMkLst>
        <pc:spChg chg="del mod">
          <ac:chgData name="Georgie McGarry" userId="f4e6cd3e-4069-43c6-92f7-4611be43ac22" providerId="ADAL" clId="{771CC659-3F26-4630-BF0E-4AF0BD80F92E}" dt="2024-03-27T13:28:57.145" v="179" actId="478"/>
          <ac:spMkLst>
            <pc:docMk/>
            <pc:sldMk cId="285535640" sldId="855"/>
            <ac:spMk id="14" creationId="{F2AF1BD7-EC8C-435E-B79C-B0214CE962E4}"/>
          </ac:spMkLst>
        </pc:spChg>
      </pc:sldChg>
      <pc:sldChg chg="modSp mod">
        <pc:chgData name="Georgie McGarry" userId="f4e6cd3e-4069-43c6-92f7-4611be43ac22" providerId="ADAL" clId="{771CC659-3F26-4630-BF0E-4AF0BD80F92E}" dt="2024-03-27T13:28:13.424" v="163" actId="948"/>
        <pc:sldMkLst>
          <pc:docMk/>
          <pc:sldMk cId="410649911" sldId="1018"/>
        </pc:sldMkLst>
        <pc:spChg chg="mod">
          <ac:chgData name="Georgie McGarry" userId="f4e6cd3e-4069-43c6-92f7-4611be43ac22" providerId="ADAL" clId="{771CC659-3F26-4630-BF0E-4AF0BD80F92E}" dt="2024-03-27T13:28:13.424" v="163" actId="948"/>
          <ac:spMkLst>
            <pc:docMk/>
            <pc:sldMk cId="410649911" sldId="1018"/>
            <ac:spMk id="6" creationId="{5CD81173-91C5-4ED2-8DD6-708296794778}"/>
          </ac:spMkLst>
        </pc:spChg>
        <pc:spChg chg="mod">
          <ac:chgData name="Georgie McGarry" userId="f4e6cd3e-4069-43c6-92f7-4611be43ac22" providerId="ADAL" clId="{771CC659-3F26-4630-BF0E-4AF0BD80F92E}" dt="2024-03-27T13:28:07.392" v="162" actId="14100"/>
          <ac:spMkLst>
            <pc:docMk/>
            <pc:sldMk cId="410649911" sldId="1018"/>
            <ac:spMk id="8" creationId="{07723598-7B1A-4C48-9AE5-0C25B166558A}"/>
          </ac:spMkLst>
        </pc:spChg>
      </pc:sldChg>
      <pc:sldMasterChg chg="addSp delSp modSp mod modSldLayout">
        <pc:chgData name="Georgie McGarry" userId="f4e6cd3e-4069-43c6-92f7-4611be43ac22" providerId="ADAL" clId="{771CC659-3F26-4630-BF0E-4AF0BD80F92E}" dt="2024-03-27T13:27:43.441" v="158"/>
        <pc:sldMasterMkLst>
          <pc:docMk/>
          <pc:sldMasterMk cId="2682196288" sldId="2147484181"/>
        </pc:sldMasterMkLst>
        <pc:spChg chg="mod">
          <ac:chgData name="Georgie McGarry" userId="f4e6cd3e-4069-43c6-92f7-4611be43ac22" providerId="ADAL" clId="{771CC659-3F26-4630-BF0E-4AF0BD80F92E}" dt="2024-03-27T13:26:12.229" v="129" actId="113"/>
          <ac:spMkLst>
            <pc:docMk/>
            <pc:sldMasterMk cId="2682196288" sldId="2147484181"/>
            <ac:spMk id="2" creationId="{00000000-0000-0000-0000-000000000000}"/>
          </ac:spMkLst>
        </pc:spChg>
        <pc:spChg chg="mod">
          <ac:chgData name="Georgie McGarry" userId="f4e6cd3e-4069-43c6-92f7-4611be43ac22" providerId="ADAL" clId="{771CC659-3F26-4630-BF0E-4AF0BD80F92E}" dt="2024-03-27T13:26:40.920" v="133" actId="2710"/>
          <ac:spMkLst>
            <pc:docMk/>
            <pc:sldMasterMk cId="2682196288" sldId="2147484181"/>
            <ac:spMk id="3" creationId="{00000000-0000-0000-0000-000000000000}"/>
          </ac:spMkLst>
        </pc:spChg>
        <pc:spChg chg="del">
          <ac:chgData name="Georgie McGarry" userId="f4e6cd3e-4069-43c6-92f7-4611be43ac22" providerId="ADAL" clId="{771CC659-3F26-4630-BF0E-4AF0BD80F92E}" dt="2024-03-27T13:26:06.833" v="127" actId="478"/>
          <ac:spMkLst>
            <pc:docMk/>
            <pc:sldMasterMk cId="2682196288" sldId="2147484181"/>
            <ac:spMk id="5" creationId="{00000000-0000-0000-0000-000000000000}"/>
          </ac:spMkLst>
        </pc:spChg>
        <pc:spChg chg="mod">
          <ac:chgData name="Georgie McGarry" userId="f4e6cd3e-4069-43c6-92f7-4611be43ac22" providerId="ADAL" clId="{771CC659-3F26-4630-BF0E-4AF0BD80F92E}" dt="2024-03-27T13:27:02.177" v="134" actId="2711"/>
          <ac:spMkLst>
            <pc:docMk/>
            <pc:sldMasterMk cId="2682196288" sldId="2147484181"/>
            <ac:spMk id="6" creationId="{00000000-0000-0000-0000-000000000000}"/>
          </ac:spMkLst>
        </pc:spChg>
        <pc:spChg chg="add del">
          <ac:chgData name="Georgie McGarry" userId="f4e6cd3e-4069-43c6-92f7-4611be43ac22" providerId="ADAL" clId="{771CC659-3F26-4630-BF0E-4AF0BD80F92E}" dt="2024-03-27T13:26:05.144" v="126" actId="478"/>
          <ac:spMkLst>
            <pc:docMk/>
            <pc:sldMasterMk cId="2682196288" sldId="2147484181"/>
            <ac:spMk id="7" creationId="{00000000-0000-0000-0000-000000000000}"/>
          </ac:spMkLst>
        </pc:spChg>
        <pc:sldLayoutChg chg="addSp delSp modSp mod">
          <pc:chgData name="Georgie McGarry" userId="f4e6cd3e-4069-43c6-92f7-4611be43ac22" providerId="ADAL" clId="{771CC659-3F26-4630-BF0E-4AF0BD80F92E}" dt="2024-03-27T13:27:15.017" v="136"/>
          <pc:sldLayoutMkLst>
            <pc:docMk/>
            <pc:sldMasterMk cId="2682196288" sldId="2147484181"/>
            <pc:sldLayoutMk cId="1465969047" sldId="2147484182"/>
          </pc:sldLayoutMkLst>
          <pc:spChg chg="del">
            <ac:chgData name="Georgie McGarry" userId="f4e6cd3e-4069-43c6-92f7-4611be43ac22" providerId="ADAL" clId="{771CC659-3F26-4630-BF0E-4AF0BD80F92E}" dt="2024-03-27T13:20:17.980" v="47" actId="478"/>
            <ac:spMkLst>
              <pc:docMk/>
              <pc:sldMasterMk cId="2682196288" sldId="2147484181"/>
              <pc:sldLayoutMk cId="1465969047" sldId="2147484182"/>
              <ac:spMk id="2" creationId="{00000000-0000-0000-0000-000000000000}"/>
            </ac:spMkLst>
          </pc:spChg>
          <pc:spChg chg="del">
            <ac:chgData name="Georgie McGarry" userId="f4e6cd3e-4069-43c6-92f7-4611be43ac22" providerId="ADAL" clId="{771CC659-3F26-4630-BF0E-4AF0BD80F92E}" dt="2024-03-27T13:20:17.379" v="46" actId="478"/>
            <ac:spMkLst>
              <pc:docMk/>
              <pc:sldMasterMk cId="2682196288" sldId="2147484181"/>
              <pc:sldLayoutMk cId="1465969047" sldId="2147484182"/>
              <ac:spMk id="3" creationId="{00000000-0000-0000-0000-000000000000}"/>
            </ac:spMkLst>
          </pc:spChg>
          <pc:spChg chg="add mod">
            <ac:chgData name="Georgie McGarry" userId="f4e6cd3e-4069-43c6-92f7-4611be43ac22" providerId="ADAL" clId="{771CC659-3F26-4630-BF0E-4AF0BD80F92E}" dt="2024-03-27T13:20:21.127" v="49" actId="20577"/>
            <ac:spMkLst>
              <pc:docMk/>
              <pc:sldMasterMk cId="2682196288" sldId="2147484181"/>
              <pc:sldLayoutMk cId="1465969047" sldId="2147484182"/>
              <ac:spMk id="4" creationId="{9E1B09E0-3F89-F334-7967-66C5D6E4C712}"/>
            </ac:spMkLst>
          </pc:spChg>
          <pc:spChg chg="del">
            <ac:chgData name="Georgie McGarry" userId="f4e6cd3e-4069-43c6-92f7-4611be43ac22" providerId="ADAL" clId="{771CC659-3F26-4630-BF0E-4AF0BD80F92E}" dt="2024-03-27T13:19:22.905" v="32" actId="478"/>
            <ac:spMkLst>
              <pc:docMk/>
              <pc:sldMasterMk cId="2682196288" sldId="2147484181"/>
              <pc:sldLayoutMk cId="1465969047" sldId="2147484182"/>
              <ac:spMk id="5" creationId="{00000000-0000-0000-0000-000000000000}"/>
            </ac:spMkLst>
          </pc:spChg>
          <pc:spChg chg="del">
            <ac:chgData name="Georgie McGarry" userId="f4e6cd3e-4069-43c6-92f7-4611be43ac22" providerId="ADAL" clId="{771CC659-3F26-4630-BF0E-4AF0BD80F92E}" dt="2024-03-27T13:27:14.785" v="135" actId="478"/>
            <ac:spMkLst>
              <pc:docMk/>
              <pc:sldMasterMk cId="2682196288" sldId="2147484181"/>
              <pc:sldLayoutMk cId="1465969047" sldId="2147484182"/>
              <ac:spMk id="6" creationId="{00000000-0000-0000-0000-000000000000}"/>
            </ac:spMkLst>
          </pc:spChg>
          <pc:spChg chg="add mod">
            <ac:chgData name="Georgie McGarry" userId="f4e6cd3e-4069-43c6-92f7-4611be43ac22" providerId="ADAL" clId="{771CC659-3F26-4630-BF0E-4AF0BD80F92E}" dt="2024-03-27T13:27:15.017" v="136"/>
            <ac:spMkLst>
              <pc:docMk/>
              <pc:sldMasterMk cId="2682196288" sldId="2147484181"/>
              <pc:sldLayoutMk cId="1465969047" sldId="2147484182"/>
              <ac:spMk id="8" creationId="{20525CD5-AEFA-52D2-E6EF-E6A6FAA320C5}"/>
            </ac:spMkLst>
          </pc:spChg>
          <pc:picChg chg="add mod">
            <ac:chgData name="Georgie McGarry" userId="f4e6cd3e-4069-43c6-92f7-4611be43ac22" providerId="ADAL" clId="{771CC659-3F26-4630-BF0E-4AF0BD80F92E}" dt="2024-03-27T13:20:18.650" v="48"/>
            <ac:picMkLst>
              <pc:docMk/>
              <pc:sldMasterMk cId="2682196288" sldId="2147484181"/>
              <pc:sldLayoutMk cId="1465969047" sldId="2147484182"/>
              <ac:picMk id="7" creationId="{A40CDC3D-0120-F125-2771-FADB9B43429E}"/>
            </ac:picMkLst>
          </pc:picChg>
        </pc:sldLayoutChg>
        <pc:sldLayoutChg chg="addSp delSp modSp mod">
          <pc:chgData name="Georgie McGarry" userId="f4e6cd3e-4069-43c6-92f7-4611be43ac22" providerId="ADAL" clId="{771CC659-3F26-4630-BF0E-4AF0BD80F92E}" dt="2024-03-27T13:27:17.727" v="138"/>
          <pc:sldLayoutMkLst>
            <pc:docMk/>
            <pc:sldMasterMk cId="2682196288" sldId="2147484181"/>
            <pc:sldLayoutMk cId="26011306" sldId="2147484183"/>
          </pc:sldLayoutMkLst>
          <pc:spChg chg="del">
            <ac:chgData name="Georgie McGarry" userId="f4e6cd3e-4069-43c6-92f7-4611be43ac22" providerId="ADAL" clId="{771CC659-3F26-4630-BF0E-4AF0BD80F92E}" dt="2024-03-27T13:19:52.739" v="44" actId="478"/>
            <ac:spMkLst>
              <pc:docMk/>
              <pc:sldMasterMk cId="2682196288" sldId="2147484181"/>
              <pc:sldLayoutMk cId="26011306" sldId="2147484183"/>
              <ac:spMk id="2" creationId="{00000000-0000-0000-0000-000000000000}"/>
            </ac:spMkLst>
          </pc:spChg>
          <pc:spChg chg="mod">
            <ac:chgData name="Georgie McGarry" userId="f4e6cd3e-4069-43c6-92f7-4611be43ac22" providerId="ADAL" clId="{771CC659-3F26-4630-BF0E-4AF0BD80F92E}" dt="2024-03-27T13:21:08.913" v="55" actId="2710"/>
            <ac:spMkLst>
              <pc:docMk/>
              <pc:sldMasterMk cId="2682196288" sldId="2147484181"/>
              <pc:sldLayoutMk cId="26011306" sldId="2147484183"/>
              <ac:spMk id="3" creationId="{00000000-0000-0000-0000-000000000000}"/>
            </ac:spMkLst>
          </pc:spChg>
          <pc:spChg chg="add del mod">
            <ac:chgData name="Georgie McGarry" userId="f4e6cd3e-4069-43c6-92f7-4611be43ac22" providerId="ADAL" clId="{771CC659-3F26-4630-BF0E-4AF0BD80F92E}" dt="2024-03-27T13:20:58.368" v="52" actId="478"/>
            <ac:spMkLst>
              <pc:docMk/>
              <pc:sldMasterMk cId="2682196288" sldId="2147484181"/>
              <pc:sldLayoutMk cId="26011306" sldId="2147484183"/>
              <ac:spMk id="4" creationId="{CA5641B1-CAEC-F2F1-9E06-35547A13821E}"/>
            </ac:spMkLst>
          </pc:spChg>
          <pc:spChg chg="add mod">
            <ac:chgData name="Georgie McGarry" userId="f4e6cd3e-4069-43c6-92f7-4611be43ac22" providerId="ADAL" clId="{771CC659-3F26-4630-BF0E-4AF0BD80F92E}" dt="2024-03-27T13:20:58.674" v="53"/>
            <ac:spMkLst>
              <pc:docMk/>
              <pc:sldMasterMk cId="2682196288" sldId="2147484181"/>
              <pc:sldLayoutMk cId="26011306" sldId="2147484183"/>
              <ac:spMk id="5" creationId="{9D0D7F20-52A0-07F0-98D1-7384FD965BA2}"/>
            </ac:spMkLst>
          </pc:spChg>
          <pc:spChg chg="add mod">
            <ac:chgData name="Georgie McGarry" userId="f4e6cd3e-4069-43c6-92f7-4611be43ac22" providerId="ADAL" clId="{771CC659-3F26-4630-BF0E-4AF0BD80F92E}" dt="2024-03-27T13:27:17.727" v="138"/>
            <ac:spMkLst>
              <pc:docMk/>
              <pc:sldMasterMk cId="2682196288" sldId="2147484181"/>
              <pc:sldLayoutMk cId="26011306" sldId="2147484183"/>
              <ac:spMk id="6" creationId="{609E9044-E644-60A0-2ABC-3AA2AEA14E64}"/>
            </ac:spMkLst>
          </pc:spChg>
          <pc:spChg chg="del">
            <ac:chgData name="Georgie McGarry" userId="f4e6cd3e-4069-43c6-92f7-4611be43ac22" providerId="ADAL" clId="{771CC659-3F26-4630-BF0E-4AF0BD80F92E}" dt="2024-03-27T13:22:34.591" v="75" actId="478"/>
            <ac:spMkLst>
              <pc:docMk/>
              <pc:sldMasterMk cId="2682196288" sldId="2147484181"/>
              <pc:sldLayoutMk cId="26011306" sldId="2147484183"/>
              <ac:spMk id="7" creationId="{00000000-0000-0000-0000-000000000000}"/>
            </ac:spMkLst>
          </pc:spChg>
          <pc:spChg chg="del">
            <ac:chgData name="Georgie McGarry" userId="f4e6cd3e-4069-43c6-92f7-4611be43ac22" providerId="ADAL" clId="{771CC659-3F26-4630-BF0E-4AF0BD80F92E}" dt="2024-03-27T13:27:17.616" v="137" actId="478"/>
            <ac:spMkLst>
              <pc:docMk/>
              <pc:sldMasterMk cId="2682196288" sldId="2147484181"/>
              <pc:sldLayoutMk cId="26011306" sldId="2147484183"/>
              <ac:spMk id="8" creationId="{00000000-0000-0000-0000-000000000000}"/>
            </ac:spMkLst>
          </pc:spChg>
        </pc:sldLayoutChg>
        <pc:sldLayoutChg chg="addSp delSp modSp mod">
          <pc:chgData name="Georgie McGarry" userId="f4e6cd3e-4069-43c6-92f7-4611be43ac22" providerId="ADAL" clId="{771CC659-3F26-4630-BF0E-4AF0BD80F92E}" dt="2024-03-27T13:27:20.648" v="140"/>
          <pc:sldLayoutMkLst>
            <pc:docMk/>
            <pc:sldMasterMk cId="2682196288" sldId="2147484181"/>
            <pc:sldLayoutMk cId="893786079" sldId="2147484184"/>
          </pc:sldLayoutMkLst>
          <pc:spChg chg="mod">
            <ac:chgData name="Georgie McGarry" userId="f4e6cd3e-4069-43c6-92f7-4611be43ac22" providerId="ADAL" clId="{771CC659-3F26-4630-BF0E-4AF0BD80F92E}" dt="2024-03-27T13:25:54.556" v="123" actId="14100"/>
            <ac:spMkLst>
              <pc:docMk/>
              <pc:sldMasterMk cId="2682196288" sldId="2147484181"/>
              <pc:sldLayoutMk cId="893786079" sldId="2147484184"/>
              <ac:spMk id="2" creationId="{00000000-0000-0000-0000-000000000000}"/>
            </ac:spMkLst>
          </pc:spChg>
          <pc:spChg chg="mod">
            <ac:chgData name="Georgie McGarry" userId="f4e6cd3e-4069-43c6-92f7-4611be43ac22" providerId="ADAL" clId="{771CC659-3F26-4630-BF0E-4AF0BD80F92E}" dt="2024-03-27T13:25:57.044" v="124" actId="2711"/>
            <ac:spMkLst>
              <pc:docMk/>
              <pc:sldMasterMk cId="2682196288" sldId="2147484181"/>
              <pc:sldLayoutMk cId="893786079" sldId="2147484184"/>
              <ac:spMk id="3" creationId="{00000000-0000-0000-0000-000000000000}"/>
            </ac:spMkLst>
          </pc:spChg>
          <pc:spChg chg="add mod">
            <ac:chgData name="Georgie McGarry" userId="f4e6cd3e-4069-43c6-92f7-4611be43ac22" providerId="ADAL" clId="{771CC659-3F26-4630-BF0E-4AF0BD80F92E}" dt="2024-03-27T13:27:20.648" v="140"/>
            <ac:spMkLst>
              <pc:docMk/>
              <pc:sldMasterMk cId="2682196288" sldId="2147484181"/>
              <pc:sldLayoutMk cId="893786079" sldId="2147484184"/>
              <ac:spMk id="4" creationId="{2D0E64F0-F8C6-09F0-0E19-4E2905DEE0C7}"/>
            </ac:spMkLst>
          </pc:spChg>
          <pc:spChg chg="del">
            <ac:chgData name="Georgie McGarry" userId="f4e6cd3e-4069-43c6-92f7-4611be43ac22" providerId="ADAL" clId="{771CC659-3F26-4630-BF0E-4AF0BD80F92E}" dt="2024-03-27T13:22:32.627" v="74" actId="478"/>
            <ac:spMkLst>
              <pc:docMk/>
              <pc:sldMasterMk cId="2682196288" sldId="2147484181"/>
              <pc:sldLayoutMk cId="893786079" sldId="2147484184"/>
              <ac:spMk id="7" creationId="{00000000-0000-0000-0000-000000000000}"/>
            </ac:spMkLst>
          </pc:spChg>
          <pc:spChg chg="del">
            <ac:chgData name="Georgie McGarry" userId="f4e6cd3e-4069-43c6-92f7-4611be43ac22" providerId="ADAL" clId="{771CC659-3F26-4630-BF0E-4AF0BD80F92E}" dt="2024-03-27T13:27:20.523" v="139" actId="478"/>
            <ac:spMkLst>
              <pc:docMk/>
              <pc:sldMasterMk cId="2682196288" sldId="2147484181"/>
              <pc:sldLayoutMk cId="893786079" sldId="2147484184"/>
              <ac:spMk id="8" creationId="{00000000-0000-0000-0000-000000000000}"/>
            </ac:spMkLst>
          </pc:spChg>
        </pc:sldLayoutChg>
        <pc:sldLayoutChg chg="addSp delSp modSp mod">
          <pc:chgData name="Georgie McGarry" userId="f4e6cd3e-4069-43c6-92f7-4611be43ac22" providerId="ADAL" clId="{771CC659-3F26-4630-BF0E-4AF0BD80F92E}" dt="2024-03-27T13:27:23.156" v="142"/>
          <pc:sldLayoutMkLst>
            <pc:docMk/>
            <pc:sldMasterMk cId="2682196288" sldId="2147484181"/>
            <pc:sldLayoutMk cId="584291417" sldId="2147484185"/>
          </pc:sldLayoutMkLst>
          <pc:spChg chg="del">
            <ac:chgData name="Georgie McGarry" userId="f4e6cd3e-4069-43c6-92f7-4611be43ac22" providerId="ADAL" clId="{771CC659-3F26-4630-BF0E-4AF0BD80F92E}" dt="2024-03-27T13:21:23.876" v="56" actId="478"/>
            <ac:spMkLst>
              <pc:docMk/>
              <pc:sldMasterMk cId="2682196288" sldId="2147484181"/>
              <pc:sldLayoutMk cId="584291417" sldId="2147484185"/>
              <ac:spMk id="2" creationId="{00000000-0000-0000-0000-000000000000}"/>
            </ac:spMkLst>
          </pc:spChg>
          <pc:spChg chg="mod">
            <ac:chgData name="Georgie McGarry" userId="f4e6cd3e-4069-43c6-92f7-4611be43ac22" providerId="ADAL" clId="{771CC659-3F26-4630-BF0E-4AF0BD80F92E}" dt="2024-03-27T13:24:42.611" v="106" actId="1076"/>
            <ac:spMkLst>
              <pc:docMk/>
              <pc:sldMasterMk cId="2682196288" sldId="2147484181"/>
              <pc:sldLayoutMk cId="584291417" sldId="2147484185"/>
              <ac:spMk id="3" creationId="{00000000-0000-0000-0000-000000000000}"/>
            </ac:spMkLst>
          </pc:spChg>
          <pc:spChg chg="mod">
            <ac:chgData name="Georgie McGarry" userId="f4e6cd3e-4069-43c6-92f7-4611be43ac22" providerId="ADAL" clId="{771CC659-3F26-4630-BF0E-4AF0BD80F92E}" dt="2024-03-27T13:24:45.534" v="107" actId="1076"/>
            <ac:spMkLst>
              <pc:docMk/>
              <pc:sldMasterMk cId="2682196288" sldId="2147484181"/>
              <pc:sldLayoutMk cId="584291417" sldId="2147484185"/>
              <ac:spMk id="4" creationId="{00000000-0000-0000-0000-000000000000}"/>
            </ac:spMkLst>
          </pc:spChg>
          <pc:spChg chg="add mod">
            <ac:chgData name="Georgie McGarry" userId="f4e6cd3e-4069-43c6-92f7-4611be43ac22" providerId="ADAL" clId="{771CC659-3F26-4630-BF0E-4AF0BD80F92E}" dt="2024-03-27T13:21:24.123" v="57"/>
            <ac:spMkLst>
              <pc:docMk/>
              <pc:sldMasterMk cId="2682196288" sldId="2147484181"/>
              <pc:sldLayoutMk cId="584291417" sldId="2147484185"/>
              <ac:spMk id="5" creationId="{B7CB3393-3573-BCBE-2B0E-E6E46DB04FF0}"/>
            </ac:spMkLst>
          </pc:spChg>
          <pc:spChg chg="add mod">
            <ac:chgData name="Georgie McGarry" userId="f4e6cd3e-4069-43c6-92f7-4611be43ac22" providerId="ADAL" clId="{771CC659-3F26-4630-BF0E-4AF0BD80F92E}" dt="2024-03-27T13:27:23.156" v="142"/>
            <ac:spMkLst>
              <pc:docMk/>
              <pc:sldMasterMk cId="2682196288" sldId="2147484181"/>
              <pc:sldLayoutMk cId="584291417" sldId="2147484185"/>
              <ac:spMk id="6" creationId="{7C30B03B-7AE0-7B43-25A5-54FDCFD4BD93}"/>
            </ac:spMkLst>
          </pc:spChg>
          <pc:spChg chg="del">
            <ac:chgData name="Georgie McGarry" userId="f4e6cd3e-4069-43c6-92f7-4611be43ac22" providerId="ADAL" clId="{771CC659-3F26-4630-BF0E-4AF0BD80F92E}" dt="2024-03-27T13:22:30.482" v="73" actId="478"/>
            <ac:spMkLst>
              <pc:docMk/>
              <pc:sldMasterMk cId="2682196288" sldId="2147484181"/>
              <pc:sldLayoutMk cId="584291417" sldId="2147484185"/>
              <ac:spMk id="8" creationId="{00000000-0000-0000-0000-000000000000}"/>
            </ac:spMkLst>
          </pc:spChg>
          <pc:spChg chg="del">
            <ac:chgData name="Georgie McGarry" userId="f4e6cd3e-4069-43c6-92f7-4611be43ac22" providerId="ADAL" clId="{771CC659-3F26-4630-BF0E-4AF0BD80F92E}" dt="2024-03-27T13:27:22.995" v="141" actId="478"/>
            <ac:spMkLst>
              <pc:docMk/>
              <pc:sldMasterMk cId="2682196288" sldId="2147484181"/>
              <pc:sldLayoutMk cId="584291417" sldId="2147484185"/>
              <ac:spMk id="9" creationId="{00000000-0000-0000-0000-000000000000}"/>
            </ac:spMkLst>
          </pc:spChg>
        </pc:sldLayoutChg>
        <pc:sldLayoutChg chg="addSp delSp modSp mod">
          <pc:chgData name="Georgie McGarry" userId="f4e6cd3e-4069-43c6-92f7-4611be43ac22" providerId="ADAL" clId="{771CC659-3F26-4630-BF0E-4AF0BD80F92E}" dt="2024-03-27T13:27:26.135" v="144"/>
          <pc:sldLayoutMkLst>
            <pc:docMk/>
            <pc:sldMasterMk cId="2682196288" sldId="2147484181"/>
            <pc:sldLayoutMk cId="3546966428" sldId="2147484186"/>
          </pc:sldLayoutMkLst>
          <pc:spChg chg="del">
            <ac:chgData name="Georgie McGarry" userId="f4e6cd3e-4069-43c6-92f7-4611be43ac22" providerId="ADAL" clId="{771CC659-3F26-4630-BF0E-4AF0BD80F92E}" dt="2024-03-27T13:21:42.501" v="61" actId="478"/>
            <ac:spMkLst>
              <pc:docMk/>
              <pc:sldMasterMk cId="2682196288" sldId="2147484181"/>
              <pc:sldLayoutMk cId="3546966428" sldId="2147484186"/>
              <ac:spMk id="2" creationId="{00000000-0000-0000-0000-000000000000}"/>
            </ac:spMkLst>
          </pc:spChg>
          <pc:spChg chg="mod">
            <ac:chgData name="Georgie McGarry" userId="f4e6cd3e-4069-43c6-92f7-4611be43ac22" providerId="ADAL" clId="{771CC659-3F26-4630-BF0E-4AF0BD80F92E}" dt="2024-03-27T13:24:26.051" v="102" actId="14100"/>
            <ac:spMkLst>
              <pc:docMk/>
              <pc:sldMasterMk cId="2682196288" sldId="2147484181"/>
              <pc:sldLayoutMk cId="3546966428" sldId="2147484186"/>
              <ac:spMk id="3" creationId="{00000000-0000-0000-0000-000000000000}"/>
            </ac:spMkLst>
          </pc:spChg>
          <pc:spChg chg="mod">
            <ac:chgData name="Georgie McGarry" userId="f4e6cd3e-4069-43c6-92f7-4611be43ac22" providerId="ADAL" clId="{771CC659-3F26-4630-BF0E-4AF0BD80F92E}" dt="2024-03-27T13:24:26.051" v="102" actId="14100"/>
            <ac:spMkLst>
              <pc:docMk/>
              <pc:sldMasterMk cId="2682196288" sldId="2147484181"/>
              <pc:sldLayoutMk cId="3546966428" sldId="2147484186"/>
              <ac:spMk id="4" creationId="{00000000-0000-0000-0000-000000000000}"/>
            </ac:spMkLst>
          </pc:spChg>
          <pc:spChg chg="mod">
            <ac:chgData name="Georgie McGarry" userId="f4e6cd3e-4069-43c6-92f7-4611be43ac22" providerId="ADAL" clId="{771CC659-3F26-4630-BF0E-4AF0BD80F92E}" dt="2024-03-27T13:24:33.970" v="103" actId="1076"/>
            <ac:spMkLst>
              <pc:docMk/>
              <pc:sldMasterMk cId="2682196288" sldId="2147484181"/>
              <pc:sldLayoutMk cId="3546966428" sldId="2147484186"/>
              <ac:spMk id="5" creationId="{00000000-0000-0000-0000-000000000000}"/>
            </ac:spMkLst>
          </pc:spChg>
          <pc:spChg chg="mod">
            <ac:chgData name="Georgie McGarry" userId="f4e6cd3e-4069-43c6-92f7-4611be43ac22" providerId="ADAL" clId="{771CC659-3F26-4630-BF0E-4AF0BD80F92E}" dt="2024-03-27T13:24:33.970" v="103" actId="1076"/>
            <ac:spMkLst>
              <pc:docMk/>
              <pc:sldMasterMk cId="2682196288" sldId="2147484181"/>
              <pc:sldLayoutMk cId="3546966428" sldId="2147484186"/>
              <ac:spMk id="6" creationId="{00000000-0000-0000-0000-000000000000}"/>
            </ac:spMkLst>
          </pc:spChg>
          <pc:spChg chg="add mod">
            <ac:chgData name="Georgie McGarry" userId="f4e6cd3e-4069-43c6-92f7-4611be43ac22" providerId="ADAL" clId="{771CC659-3F26-4630-BF0E-4AF0BD80F92E}" dt="2024-03-27T13:21:42.922" v="62"/>
            <ac:spMkLst>
              <pc:docMk/>
              <pc:sldMasterMk cId="2682196288" sldId="2147484181"/>
              <pc:sldLayoutMk cId="3546966428" sldId="2147484186"/>
              <ac:spMk id="7" creationId="{CFCFA880-5CD9-F8AE-0083-739DE78FCB2C}"/>
            </ac:spMkLst>
          </pc:spChg>
          <pc:spChg chg="add mod">
            <ac:chgData name="Georgie McGarry" userId="f4e6cd3e-4069-43c6-92f7-4611be43ac22" providerId="ADAL" clId="{771CC659-3F26-4630-BF0E-4AF0BD80F92E}" dt="2024-03-27T13:27:26.135" v="144"/>
            <ac:spMkLst>
              <pc:docMk/>
              <pc:sldMasterMk cId="2682196288" sldId="2147484181"/>
              <pc:sldLayoutMk cId="3546966428" sldId="2147484186"/>
              <ac:spMk id="8" creationId="{4748E8DC-122C-7C4A-983A-83D787E6F189}"/>
            </ac:spMkLst>
          </pc:spChg>
          <pc:spChg chg="del">
            <ac:chgData name="Georgie McGarry" userId="f4e6cd3e-4069-43c6-92f7-4611be43ac22" providerId="ADAL" clId="{771CC659-3F26-4630-BF0E-4AF0BD80F92E}" dt="2024-03-27T13:22:27.976" v="72" actId="478"/>
            <ac:spMkLst>
              <pc:docMk/>
              <pc:sldMasterMk cId="2682196288" sldId="2147484181"/>
              <pc:sldLayoutMk cId="3546966428" sldId="2147484186"/>
              <ac:spMk id="10" creationId="{00000000-0000-0000-0000-000000000000}"/>
            </ac:spMkLst>
          </pc:spChg>
          <pc:spChg chg="del">
            <ac:chgData name="Georgie McGarry" userId="f4e6cd3e-4069-43c6-92f7-4611be43ac22" providerId="ADAL" clId="{771CC659-3F26-4630-BF0E-4AF0BD80F92E}" dt="2024-03-27T13:27:26.005" v="143" actId="478"/>
            <ac:spMkLst>
              <pc:docMk/>
              <pc:sldMasterMk cId="2682196288" sldId="2147484181"/>
              <pc:sldLayoutMk cId="3546966428" sldId="2147484186"/>
              <ac:spMk id="11" creationId="{00000000-0000-0000-0000-000000000000}"/>
            </ac:spMkLst>
          </pc:spChg>
          <pc:picChg chg="add del">
            <ac:chgData name="Georgie McGarry" userId="f4e6cd3e-4069-43c6-92f7-4611be43ac22" providerId="ADAL" clId="{771CC659-3F26-4630-BF0E-4AF0BD80F92E}" dt="2024-03-27T13:21:41.221" v="60" actId="478"/>
            <ac:picMkLst>
              <pc:docMk/>
              <pc:sldMasterMk cId="2682196288" sldId="2147484181"/>
              <pc:sldLayoutMk cId="3546966428" sldId="2147484186"/>
              <ac:picMk id="14" creationId="{C779B0DD-BDE4-4C54-8174-93D2ADA7C2D2}"/>
            </ac:picMkLst>
          </pc:picChg>
        </pc:sldLayoutChg>
        <pc:sldLayoutChg chg="addSp delSp modSp mod">
          <pc:chgData name="Georgie McGarry" userId="f4e6cd3e-4069-43c6-92f7-4611be43ac22" providerId="ADAL" clId="{771CC659-3F26-4630-BF0E-4AF0BD80F92E}" dt="2024-03-27T13:27:28.629" v="146"/>
          <pc:sldLayoutMkLst>
            <pc:docMk/>
            <pc:sldMasterMk cId="2682196288" sldId="2147484181"/>
            <pc:sldLayoutMk cId="1993075213" sldId="2147484187"/>
          </pc:sldLayoutMkLst>
          <pc:spChg chg="del">
            <ac:chgData name="Georgie McGarry" userId="f4e6cd3e-4069-43c6-92f7-4611be43ac22" providerId="ADAL" clId="{771CC659-3F26-4630-BF0E-4AF0BD80F92E}" dt="2024-03-27T13:22:24.550" v="69" actId="478"/>
            <ac:spMkLst>
              <pc:docMk/>
              <pc:sldMasterMk cId="2682196288" sldId="2147484181"/>
              <pc:sldLayoutMk cId="1993075213" sldId="2147484187"/>
              <ac:spMk id="2" creationId="{00000000-0000-0000-0000-000000000000}"/>
            </ac:spMkLst>
          </pc:spChg>
          <pc:spChg chg="add mod">
            <ac:chgData name="Georgie McGarry" userId="f4e6cd3e-4069-43c6-92f7-4611be43ac22" providerId="ADAL" clId="{771CC659-3F26-4630-BF0E-4AF0BD80F92E}" dt="2024-03-27T13:22:24.838" v="70"/>
            <ac:spMkLst>
              <pc:docMk/>
              <pc:sldMasterMk cId="2682196288" sldId="2147484181"/>
              <pc:sldLayoutMk cId="1993075213" sldId="2147484187"/>
              <ac:spMk id="3" creationId="{44751FE7-0C05-785D-2907-1A6A2257AF8F}"/>
            </ac:spMkLst>
          </pc:spChg>
          <pc:spChg chg="add mod">
            <ac:chgData name="Georgie McGarry" userId="f4e6cd3e-4069-43c6-92f7-4611be43ac22" providerId="ADAL" clId="{771CC659-3F26-4630-BF0E-4AF0BD80F92E}" dt="2024-03-27T13:27:28.629" v="146"/>
            <ac:spMkLst>
              <pc:docMk/>
              <pc:sldMasterMk cId="2682196288" sldId="2147484181"/>
              <pc:sldLayoutMk cId="1993075213" sldId="2147484187"/>
              <ac:spMk id="4" creationId="{A63605C9-7934-B01F-0E23-C54C7EE25577}"/>
            </ac:spMkLst>
          </pc:spChg>
          <pc:spChg chg="del">
            <ac:chgData name="Georgie McGarry" userId="f4e6cd3e-4069-43c6-92f7-4611be43ac22" providerId="ADAL" clId="{771CC659-3F26-4630-BF0E-4AF0BD80F92E}" dt="2024-03-27T13:22:26.431" v="71" actId="478"/>
            <ac:spMkLst>
              <pc:docMk/>
              <pc:sldMasterMk cId="2682196288" sldId="2147484181"/>
              <pc:sldLayoutMk cId="1993075213" sldId="2147484187"/>
              <ac:spMk id="6" creationId="{00000000-0000-0000-0000-000000000000}"/>
            </ac:spMkLst>
          </pc:spChg>
          <pc:spChg chg="del">
            <ac:chgData name="Georgie McGarry" userId="f4e6cd3e-4069-43c6-92f7-4611be43ac22" providerId="ADAL" clId="{771CC659-3F26-4630-BF0E-4AF0BD80F92E}" dt="2024-03-27T13:27:28.475" v="145" actId="478"/>
            <ac:spMkLst>
              <pc:docMk/>
              <pc:sldMasterMk cId="2682196288" sldId="2147484181"/>
              <pc:sldLayoutMk cId="1993075213" sldId="2147484187"/>
              <ac:spMk id="7" creationId="{00000000-0000-0000-0000-000000000000}"/>
            </ac:spMkLst>
          </pc:spChg>
        </pc:sldLayoutChg>
        <pc:sldLayoutChg chg="addSp delSp modSp mod">
          <pc:chgData name="Georgie McGarry" userId="f4e6cd3e-4069-43c6-92f7-4611be43ac22" providerId="ADAL" clId="{771CC659-3F26-4630-BF0E-4AF0BD80F92E}" dt="2024-03-27T13:27:33.571" v="150"/>
          <pc:sldLayoutMkLst>
            <pc:docMk/>
            <pc:sldMasterMk cId="2682196288" sldId="2147484181"/>
            <pc:sldLayoutMk cId="1239883180" sldId="2147484188"/>
          </pc:sldLayoutMkLst>
          <pc:spChg chg="add mod">
            <ac:chgData name="Georgie McGarry" userId="f4e6cd3e-4069-43c6-92f7-4611be43ac22" providerId="ADAL" clId="{771CC659-3F26-4630-BF0E-4AF0BD80F92E}" dt="2024-03-27T13:27:31.898" v="148"/>
            <ac:spMkLst>
              <pc:docMk/>
              <pc:sldMasterMk cId="2682196288" sldId="2147484181"/>
              <pc:sldLayoutMk cId="1239883180" sldId="2147484188"/>
              <ac:spMk id="2" creationId="{6748D1EA-A13D-7AFD-FA8C-F259260D5C98}"/>
            </ac:spMkLst>
          </pc:spChg>
          <pc:spChg chg="add mod">
            <ac:chgData name="Georgie McGarry" userId="f4e6cd3e-4069-43c6-92f7-4611be43ac22" providerId="ADAL" clId="{771CC659-3F26-4630-BF0E-4AF0BD80F92E}" dt="2024-03-27T13:27:33.571" v="150"/>
            <ac:spMkLst>
              <pc:docMk/>
              <pc:sldMasterMk cId="2682196288" sldId="2147484181"/>
              <pc:sldLayoutMk cId="1239883180" sldId="2147484188"/>
              <ac:spMk id="3" creationId="{F8D717A5-C0B2-37A5-79B5-A8D61BD90CD2}"/>
            </ac:spMkLst>
          </pc:spChg>
          <pc:spChg chg="del">
            <ac:chgData name="Georgie McGarry" userId="f4e6cd3e-4069-43c6-92f7-4611be43ac22" providerId="ADAL" clId="{771CC659-3F26-4630-BF0E-4AF0BD80F92E}" dt="2024-03-27T13:22:41.481" v="76" actId="478"/>
            <ac:spMkLst>
              <pc:docMk/>
              <pc:sldMasterMk cId="2682196288" sldId="2147484181"/>
              <pc:sldLayoutMk cId="1239883180" sldId="2147484188"/>
              <ac:spMk id="5" creationId="{00000000-0000-0000-0000-000000000000}"/>
            </ac:spMkLst>
          </pc:spChg>
          <pc:spChg chg="del">
            <ac:chgData name="Georgie McGarry" userId="f4e6cd3e-4069-43c6-92f7-4611be43ac22" providerId="ADAL" clId="{771CC659-3F26-4630-BF0E-4AF0BD80F92E}" dt="2024-03-27T13:27:32.868" v="149" actId="478"/>
            <ac:spMkLst>
              <pc:docMk/>
              <pc:sldMasterMk cId="2682196288" sldId="2147484181"/>
              <pc:sldLayoutMk cId="1239883180" sldId="2147484188"/>
              <ac:spMk id="6" creationId="{00000000-0000-0000-0000-000000000000}"/>
            </ac:spMkLst>
          </pc:spChg>
        </pc:sldLayoutChg>
        <pc:sldLayoutChg chg="addSp delSp modSp mod">
          <pc:chgData name="Georgie McGarry" userId="f4e6cd3e-4069-43c6-92f7-4611be43ac22" providerId="ADAL" clId="{771CC659-3F26-4630-BF0E-4AF0BD80F92E}" dt="2024-03-27T13:27:36.587" v="152"/>
          <pc:sldLayoutMkLst>
            <pc:docMk/>
            <pc:sldMasterMk cId="2682196288" sldId="2147484181"/>
            <pc:sldLayoutMk cId="38467319" sldId="2147484189"/>
          </pc:sldLayoutMkLst>
          <pc:spChg chg="mod">
            <ac:chgData name="Georgie McGarry" userId="f4e6cd3e-4069-43c6-92f7-4611be43ac22" providerId="ADAL" clId="{771CC659-3F26-4630-BF0E-4AF0BD80F92E}" dt="2024-03-27T13:23:10.677" v="87" actId="14100"/>
            <ac:spMkLst>
              <pc:docMk/>
              <pc:sldMasterMk cId="2682196288" sldId="2147484181"/>
              <pc:sldLayoutMk cId="38467319" sldId="2147484189"/>
              <ac:spMk id="2" creationId="{00000000-0000-0000-0000-000000000000}"/>
            </ac:spMkLst>
          </pc:spChg>
          <pc:spChg chg="mod">
            <ac:chgData name="Georgie McGarry" userId="f4e6cd3e-4069-43c6-92f7-4611be43ac22" providerId="ADAL" clId="{771CC659-3F26-4630-BF0E-4AF0BD80F92E}" dt="2024-03-27T13:24:10.206" v="99" actId="14100"/>
            <ac:spMkLst>
              <pc:docMk/>
              <pc:sldMasterMk cId="2682196288" sldId="2147484181"/>
              <pc:sldLayoutMk cId="38467319" sldId="2147484189"/>
              <ac:spMk id="3" creationId="{00000000-0000-0000-0000-000000000000}"/>
            </ac:spMkLst>
          </pc:spChg>
          <pc:spChg chg="mod">
            <ac:chgData name="Georgie McGarry" userId="f4e6cd3e-4069-43c6-92f7-4611be43ac22" providerId="ADAL" clId="{771CC659-3F26-4630-BF0E-4AF0BD80F92E}" dt="2024-03-27T13:22:53.523" v="79" actId="2710"/>
            <ac:spMkLst>
              <pc:docMk/>
              <pc:sldMasterMk cId="2682196288" sldId="2147484181"/>
              <pc:sldLayoutMk cId="38467319" sldId="2147484189"/>
              <ac:spMk id="4" creationId="{00000000-0000-0000-0000-000000000000}"/>
            </ac:spMkLst>
          </pc:spChg>
          <pc:spChg chg="add mod">
            <ac:chgData name="Georgie McGarry" userId="f4e6cd3e-4069-43c6-92f7-4611be43ac22" providerId="ADAL" clId="{771CC659-3F26-4630-BF0E-4AF0BD80F92E}" dt="2024-03-27T13:27:36.587" v="152"/>
            <ac:spMkLst>
              <pc:docMk/>
              <pc:sldMasterMk cId="2682196288" sldId="2147484181"/>
              <pc:sldLayoutMk cId="38467319" sldId="2147484189"/>
              <ac:spMk id="5" creationId="{13B887A3-A177-CD70-DD90-B66DB48CD428}"/>
            </ac:spMkLst>
          </pc:spChg>
          <pc:spChg chg="del">
            <ac:chgData name="Georgie McGarry" userId="f4e6cd3e-4069-43c6-92f7-4611be43ac22" providerId="ADAL" clId="{771CC659-3F26-4630-BF0E-4AF0BD80F92E}" dt="2024-03-27T13:22:43.660" v="77" actId="478"/>
            <ac:spMkLst>
              <pc:docMk/>
              <pc:sldMasterMk cId="2682196288" sldId="2147484181"/>
              <pc:sldLayoutMk cId="38467319" sldId="2147484189"/>
              <ac:spMk id="8" creationId="{00000000-0000-0000-0000-000000000000}"/>
            </ac:spMkLst>
          </pc:spChg>
          <pc:spChg chg="del">
            <ac:chgData name="Georgie McGarry" userId="f4e6cd3e-4069-43c6-92f7-4611be43ac22" providerId="ADAL" clId="{771CC659-3F26-4630-BF0E-4AF0BD80F92E}" dt="2024-03-27T13:27:36.243" v="151" actId="478"/>
            <ac:spMkLst>
              <pc:docMk/>
              <pc:sldMasterMk cId="2682196288" sldId="2147484181"/>
              <pc:sldLayoutMk cId="38467319" sldId="2147484189"/>
              <ac:spMk id="9" creationId="{00000000-0000-0000-0000-000000000000}"/>
            </ac:spMkLst>
          </pc:spChg>
        </pc:sldLayoutChg>
        <pc:sldLayoutChg chg="addSp delSp modSp mod">
          <pc:chgData name="Georgie McGarry" userId="f4e6cd3e-4069-43c6-92f7-4611be43ac22" providerId="ADAL" clId="{771CC659-3F26-4630-BF0E-4AF0BD80F92E}" dt="2024-03-27T13:27:38.724" v="154"/>
          <pc:sldLayoutMkLst>
            <pc:docMk/>
            <pc:sldMasterMk cId="2682196288" sldId="2147484181"/>
            <pc:sldLayoutMk cId="1607734127" sldId="2147484190"/>
          </pc:sldLayoutMkLst>
          <pc:spChg chg="del">
            <ac:chgData name="Georgie McGarry" userId="f4e6cd3e-4069-43c6-92f7-4611be43ac22" providerId="ADAL" clId="{771CC659-3F26-4630-BF0E-4AF0BD80F92E}" dt="2024-03-27T13:23:17.707" v="88" actId="478"/>
            <ac:spMkLst>
              <pc:docMk/>
              <pc:sldMasterMk cId="2682196288" sldId="2147484181"/>
              <pc:sldLayoutMk cId="1607734127" sldId="2147484190"/>
              <ac:spMk id="2" creationId="{00000000-0000-0000-0000-000000000000}"/>
            </ac:spMkLst>
          </pc:spChg>
          <pc:spChg chg="mod">
            <ac:chgData name="Georgie McGarry" userId="f4e6cd3e-4069-43c6-92f7-4611be43ac22" providerId="ADAL" clId="{771CC659-3F26-4630-BF0E-4AF0BD80F92E}" dt="2024-03-27T13:23:24.347" v="91" actId="2710"/>
            <ac:spMkLst>
              <pc:docMk/>
              <pc:sldMasterMk cId="2682196288" sldId="2147484181"/>
              <pc:sldLayoutMk cId="1607734127" sldId="2147484190"/>
              <ac:spMk id="3" creationId="{00000000-0000-0000-0000-000000000000}"/>
            </ac:spMkLst>
          </pc:spChg>
          <pc:spChg chg="mod">
            <ac:chgData name="Georgie McGarry" userId="f4e6cd3e-4069-43c6-92f7-4611be43ac22" providerId="ADAL" clId="{771CC659-3F26-4630-BF0E-4AF0BD80F92E}" dt="2024-03-27T13:23:24.347" v="91" actId="2710"/>
            <ac:spMkLst>
              <pc:docMk/>
              <pc:sldMasterMk cId="2682196288" sldId="2147484181"/>
              <pc:sldLayoutMk cId="1607734127" sldId="2147484190"/>
              <ac:spMk id="4" creationId="{00000000-0000-0000-0000-000000000000}"/>
            </ac:spMkLst>
          </pc:spChg>
          <pc:spChg chg="add mod">
            <ac:chgData name="Georgie McGarry" userId="f4e6cd3e-4069-43c6-92f7-4611be43ac22" providerId="ADAL" clId="{771CC659-3F26-4630-BF0E-4AF0BD80F92E}" dt="2024-03-27T13:23:17.904" v="89"/>
            <ac:spMkLst>
              <pc:docMk/>
              <pc:sldMasterMk cId="2682196288" sldId="2147484181"/>
              <pc:sldLayoutMk cId="1607734127" sldId="2147484190"/>
              <ac:spMk id="5" creationId="{C33A95E2-8006-28BC-55A1-B31B47857120}"/>
            </ac:spMkLst>
          </pc:spChg>
          <pc:spChg chg="add mod">
            <ac:chgData name="Georgie McGarry" userId="f4e6cd3e-4069-43c6-92f7-4611be43ac22" providerId="ADAL" clId="{771CC659-3F26-4630-BF0E-4AF0BD80F92E}" dt="2024-03-27T13:27:38.724" v="154"/>
            <ac:spMkLst>
              <pc:docMk/>
              <pc:sldMasterMk cId="2682196288" sldId="2147484181"/>
              <pc:sldLayoutMk cId="1607734127" sldId="2147484190"/>
              <ac:spMk id="6" creationId="{AA816CCB-43D4-B4BD-5E6D-07BCFD04CF24}"/>
            </ac:spMkLst>
          </pc:spChg>
          <pc:spChg chg="del">
            <ac:chgData name="Georgie McGarry" userId="f4e6cd3e-4069-43c6-92f7-4611be43ac22" providerId="ADAL" clId="{771CC659-3F26-4630-BF0E-4AF0BD80F92E}" dt="2024-03-27T13:25:26.089" v="117" actId="478"/>
            <ac:spMkLst>
              <pc:docMk/>
              <pc:sldMasterMk cId="2682196288" sldId="2147484181"/>
              <pc:sldLayoutMk cId="1607734127" sldId="2147484190"/>
              <ac:spMk id="8" creationId="{00000000-0000-0000-0000-000000000000}"/>
            </ac:spMkLst>
          </pc:spChg>
          <pc:spChg chg="del">
            <ac:chgData name="Georgie McGarry" userId="f4e6cd3e-4069-43c6-92f7-4611be43ac22" providerId="ADAL" clId="{771CC659-3F26-4630-BF0E-4AF0BD80F92E}" dt="2024-03-27T13:27:38.506" v="153" actId="478"/>
            <ac:spMkLst>
              <pc:docMk/>
              <pc:sldMasterMk cId="2682196288" sldId="2147484181"/>
              <pc:sldLayoutMk cId="1607734127" sldId="2147484190"/>
              <ac:spMk id="9" creationId="{00000000-0000-0000-0000-000000000000}"/>
            </ac:spMkLst>
          </pc:spChg>
        </pc:sldLayoutChg>
        <pc:sldLayoutChg chg="addSp delSp modSp mod">
          <pc:chgData name="Georgie McGarry" userId="f4e6cd3e-4069-43c6-92f7-4611be43ac22" providerId="ADAL" clId="{771CC659-3F26-4630-BF0E-4AF0BD80F92E}" dt="2024-03-27T13:27:41.283" v="156"/>
          <pc:sldLayoutMkLst>
            <pc:docMk/>
            <pc:sldMasterMk cId="2682196288" sldId="2147484181"/>
            <pc:sldLayoutMk cId="3222844762" sldId="2147484191"/>
          </pc:sldLayoutMkLst>
          <pc:spChg chg="del">
            <ac:chgData name="Georgie McGarry" userId="f4e6cd3e-4069-43c6-92f7-4611be43ac22" providerId="ADAL" clId="{771CC659-3F26-4630-BF0E-4AF0BD80F92E}" dt="2024-03-27T13:23:47.036" v="92" actId="478"/>
            <ac:spMkLst>
              <pc:docMk/>
              <pc:sldMasterMk cId="2682196288" sldId="2147484181"/>
              <pc:sldLayoutMk cId="3222844762" sldId="2147484191"/>
              <ac:spMk id="2" creationId="{00000000-0000-0000-0000-000000000000}"/>
            </ac:spMkLst>
          </pc:spChg>
          <pc:spChg chg="mod">
            <ac:chgData name="Georgie McGarry" userId="f4e6cd3e-4069-43c6-92f7-4611be43ac22" providerId="ADAL" clId="{771CC659-3F26-4630-BF0E-4AF0BD80F92E}" dt="2024-03-27T13:24:02.615" v="97" actId="14100"/>
            <ac:spMkLst>
              <pc:docMk/>
              <pc:sldMasterMk cId="2682196288" sldId="2147484181"/>
              <pc:sldLayoutMk cId="3222844762" sldId="2147484191"/>
              <ac:spMk id="3" creationId="{00000000-0000-0000-0000-000000000000}"/>
            </ac:spMkLst>
          </pc:spChg>
          <pc:spChg chg="add mod">
            <ac:chgData name="Georgie McGarry" userId="f4e6cd3e-4069-43c6-92f7-4611be43ac22" providerId="ADAL" clId="{771CC659-3F26-4630-BF0E-4AF0BD80F92E}" dt="2024-03-27T13:23:47.160" v="93"/>
            <ac:spMkLst>
              <pc:docMk/>
              <pc:sldMasterMk cId="2682196288" sldId="2147484181"/>
              <pc:sldLayoutMk cId="3222844762" sldId="2147484191"/>
              <ac:spMk id="4" creationId="{91174BD6-41D3-7D76-D696-A1FAB3C851D7}"/>
            </ac:spMkLst>
          </pc:spChg>
          <pc:spChg chg="add mod">
            <ac:chgData name="Georgie McGarry" userId="f4e6cd3e-4069-43c6-92f7-4611be43ac22" providerId="ADAL" clId="{771CC659-3F26-4630-BF0E-4AF0BD80F92E}" dt="2024-03-27T13:27:41.283" v="156"/>
            <ac:spMkLst>
              <pc:docMk/>
              <pc:sldMasterMk cId="2682196288" sldId="2147484181"/>
              <pc:sldLayoutMk cId="3222844762" sldId="2147484191"/>
              <ac:spMk id="5" creationId="{C45B8815-A27A-63F7-763C-2D59D8362CBB}"/>
            </ac:spMkLst>
          </pc:spChg>
          <pc:spChg chg="del">
            <ac:chgData name="Georgie McGarry" userId="f4e6cd3e-4069-43c6-92f7-4611be43ac22" providerId="ADAL" clId="{771CC659-3F26-4630-BF0E-4AF0BD80F92E}" dt="2024-03-27T13:25:23.729" v="116" actId="478"/>
            <ac:spMkLst>
              <pc:docMk/>
              <pc:sldMasterMk cId="2682196288" sldId="2147484181"/>
              <pc:sldLayoutMk cId="3222844762" sldId="2147484191"/>
              <ac:spMk id="7" creationId="{00000000-0000-0000-0000-000000000000}"/>
            </ac:spMkLst>
          </pc:spChg>
          <pc:spChg chg="del">
            <ac:chgData name="Georgie McGarry" userId="f4e6cd3e-4069-43c6-92f7-4611be43ac22" providerId="ADAL" clId="{771CC659-3F26-4630-BF0E-4AF0BD80F92E}" dt="2024-03-27T13:27:40.474" v="155" actId="478"/>
            <ac:spMkLst>
              <pc:docMk/>
              <pc:sldMasterMk cId="2682196288" sldId="2147484181"/>
              <pc:sldLayoutMk cId="3222844762" sldId="2147484191"/>
              <ac:spMk id="8" creationId="{00000000-0000-0000-0000-000000000000}"/>
            </ac:spMkLst>
          </pc:spChg>
        </pc:sldLayoutChg>
        <pc:sldLayoutChg chg="addSp delSp modSp mod">
          <pc:chgData name="Georgie McGarry" userId="f4e6cd3e-4069-43c6-92f7-4611be43ac22" providerId="ADAL" clId="{771CC659-3F26-4630-BF0E-4AF0BD80F92E}" dt="2024-03-27T13:27:43.441" v="158"/>
          <pc:sldLayoutMkLst>
            <pc:docMk/>
            <pc:sldMasterMk cId="2682196288" sldId="2147484181"/>
            <pc:sldLayoutMk cId="3516936728" sldId="2147484192"/>
          </pc:sldLayoutMkLst>
          <pc:spChg chg="mod">
            <ac:chgData name="Georgie McGarry" userId="f4e6cd3e-4069-43c6-92f7-4611be43ac22" providerId="ADAL" clId="{771CC659-3F26-4630-BF0E-4AF0BD80F92E}" dt="2024-03-27T13:25:04.820" v="112" actId="14100"/>
            <ac:spMkLst>
              <pc:docMk/>
              <pc:sldMasterMk cId="2682196288" sldId="2147484181"/>
              <pc:sldLayoutMk cId="3516936728" sldId="2147484192"/>
              <ac:spMk id="2" creationId="{00000000-0000-0000-0000-000000000000}"/>
            </ac:spMkLst>
          </pc:spChg>
          <pc:spChg chg="mod">
            <ac:chgData name="Georgie McGarry" userId="f4e6cd3e-4069-43c6-92f7-4611be43ac22" providerId="ADAL" clId="{771CC659-3F26-4630-BF0E-4AF0BD80F92E}" dt="2024-03-27T13:25:18.849" v="114" actId="2710"/>
            <ac:spMkLst>
              <pc:docMk/>
              <pc:sldMasterMk cId="2682196288" sldId="2147484181"/>
              <pc:sldLayoutMk cId="3516936728" sldId="2147484192"/>
              <ac:spMk id="3" creationId="{00000000-0000-0000-0000-000000000000}"/>
            </ac:spMkLst>
          </pc:spChg>
          <pc:spChg chg="add mod">
            <ac:chgData name="Georgie McGarry" userId="f4e6cd3e-4069-43c6-92f7-4611be43ac22" providerId="ADAL" clId="{771CC659-3F26-4630-BF0E-4AF0BD80F92E}" dt="2024-03-27T13:27:43.441" v="158"/>
            <ac:spMkLst>
              <pc:docMk/>
              <pc:sldMasterMk cId="2682196288" sldId="2147484181"/>
              <pc:sldLayoutMk cId="3516936728" sldId="2147484192"/>
              <ac:spMk id="4" creationId="{E569830F-78B9-8646-F2B3-0B507957FC08}"/>
            </ac:spMkLst>
          </pc:spChg>
          <pc:spChg chg="del">
            <ac:chgData name="Georgie McGarry" userId="f4e6cd3e-4069-43c6-92f7-4611be43ac22" providerId="ADAL" clId="{771CC659-3F26-4630-BF0E-4AF0BD80F92E}" dt="2024-03-27T13:25:21.652" v="115" actId="478"/>
            <ac:spMkLst>
              <pc:docMk/>
              <pc:sldMasterMk cId="2682196288" sldId="2147484181"/>
              <pc:sldLayoutMk cId="3516936728" sldId="2147484192"/>
              <ac:spMk id="7" creationId="{00000000-0000-0000-0000-000000000000}"/>
            </ac:spMkLst>
          </pc:spChg>
          <pc:spChg chg="del">
            <ac:chgData name="Georgie McGarry" userId="f4e6cd3e-4069-43c6-92f7-4611be43ac22" providerId="ADAL" clId="{771CC659-3F26-4630-BF0E-4AF0BD80F92E}" dt="2024-03-27T13:27:43.227" v="157" actId="478"/>
            <ac:spMkLst>
              <pc:docMk/>
              <pc:sldMasterMk cId="2682196288" sldId="2147484181"/>
              <pc:sldLayoutMk cId="3516936728" sldId="2147484192"/>
              <ac:spMk id="8" creationId="{00000000-0000-0000-0000-000000000000}"/>
            </ac:spMkLst>
          </pc:spChg>
        </pc:sldLayoutChg>
        <pc:sldLayoutChg chg="delSp modSp mod">
          <pc:chgData name="Georgie McGarry" userId="f4e6cd3e-4069-43c6-92f7-4611be43ac22" providerId="ADAL" clId="{771CC659-3F26-4630-BF0E-4AF0BD80F92E}" dt="2024-03-27T13:20:52.923" v="51" actId="1076"/>
          <pc:sldLayoutMkLst>
            <pc:docMk/>
            <pc:sldMasterMk cId="2682196288" sldId="2147484181"/>
            <pc:sldLayoutMk cId="398914822" sldId="2147484193"/>
          </pc:sldLayoutMkLst>
          <pc:spChg chg="mod">
            <ac:chgData name="Georgie McGarry" userId="f4e6cd3e-4069-43c6-92f7-4611be43ac22" providerId="ADAL" clId="{771CC659-3F26-4630-BF0E-4AF0BD80F92E}" dt="2024-03-27T13:20:52.923" v="51" actId="1076"/>
            <ac:spMkLst>
              <pc:docMk/>
              <pc:sldMasterMk cId="2682196288" sldId="2147484181"/>
              <pc:sldLayoutMk cId="398914822" sldId="2147484193"/>
              <ac:spMk id="2" creationId="{00000000-0000-0000-0000-000000000000}"/>
            </ac:spMkLst>
          </pc:spChg>
          <pc:spChg chg="del">
            <ac:chgData name="Georgie McGarry" userId="f4e6cd3e-4069-43c6-92f7-4611be43ac22" providerId="ADAL" clId="{771CC659-3F26-4630-BF0E-4AF0BD80F92E}" dt="2024-03-27T13:19:25.744" v="33" actId="478"/>
            <ac:spMkLst>
              <pc:docMk/>
              <pc:sldMasterMk cId="2682196288" sldId="2147484181"/>
              <pc:sldLayoutMk cId="398914822" sldId="2147484193"/>
              <ac:spMk id="4" creationId="{00000000-0000-0000-0000-000000000000}"/>
            </ac:spMkLst>
          </pc:spChg>
          <pc:picChg chg="mod">
            <ac:chgData name="Georgie McGarry" userId="f4e6cd3e-4069-43c6-92f7-4611be43ac22" providerId="ADAL" clId="{771CC659-3F26-4630-BF0E-4AF0BD80F92E}" dt="2024-03-27T13:19:45.408" v="42" actId="1076"/>
            <ac:picMkLst>
              <pc:docMk/>
              <pc:sldMasterMk cId="2682196288" sldId="2147484181"/>
              <pc:sldLayoutMk cId="398914822" sldId="2147484193"/>
              <ac:picMk id="9" creationId="{FA13D371-80AC-4AB5-B432-AA7C98E1C3BF}"/>
            </ac:picMkLst>
          </pc:picChg>
        </pc:sldLayoutChg>
      </pc:sldMasterChg>
    </pc:docChg>
  </pc:docChgLst>
  <pc:docChgLst>
    <pc:chgData name="Georgie McGarry" userId="f4e6cd3e-4069-43c6-92f7-4611be43ac22" providerId="ADAL" clId="{FA5BD494-3D50-480C-9D65-36F9EBEC7415}"/>
    <pc:docChg chg="undo custSel addSld delSld modSld sldOrd delSection modSection">
      <pc:chgData name="Georgie McGarry" userId="f4e6cd3e-4069-43c6-92f7-4611be43ac22" providerId="ADAL" clId="{FA5BD494-3D50-480C-9D65-36F9EBEC7415}" dt="2024-09-06T15:51:58.634" v="3429" actId="17846"/>
      <pc:docMkLst>
        <pc:docMk/>
      </pc:docMkLst>
      <pc:sldChg chg="modSp mod">
        <pc:chgData name="Georgie McGarry" userId="f4e6cd3e-4069-43c6-92f7-4611be43ac22" providerId="ADAL" clId="{FA5BD494-3D50-480C-9D65-36F9EBEC7415}" dt="2024-09-06T13:51:14.998" v="66" actId="948"/>
        <pc:sldMkLst>
          <pc:docMk/>
          <pc:sldMk cId="635692408" sldId="257"/>
        </pc:sldMkLst>
        <pc:spChg chg="mod">
          <ac:chgData name="Georgie McGarry" userId="f4e6cd3e-4069-43c6-92f7-4611be43ac22" providerId="ADAL" clId="{FA5BD494-3D50-480C-9D65-36F9EBEC7415}" dt="2024-09-06T13:51:14.998" v="66" actId="948"/>
          <ac:spMkLst>
            <pc:docMk/>
            <pc:sldMk cId="635692408" sldId="257"/>
            <ac:spMk id="2" creationId="{A48F7BE8-C526-4525-22D1-87DFB413F96B}"/>
          </ac:spMkLst>
        </pc:spChg>
      </pc:sldChg>
      <pc:sldChg chg="delSp modSp mod">
        <pc:chgData name="Georgie McGarry" userId="f4e6cd3e-4069-43c6-92f7-4611be43ac22" providerId="ADAL" clId="{FA5BD494-3D50-480C-9D65-36F9EBEC7415}" dt="2024-09-06T13:52:25.327" v="193" actId="1036"/>
        <pc:sldMkLst>
          <pc:docMk/>
          <pc:sldMk cId="62243495" sldId="1009"/>
        </pc:sldMkLst>
        <pc:spChg chg="mod">
          <ac:chgData name="Georgie McGarry" userId="f4e6cd3e-4069-43c6-92f7-4611be43ac22" providerId="ADAL" clId="{FA5BD494-3D50-480C-9D65-36F9EBEC7415}" dt="2024-09-06T13:52:25.327" v="193" actId="1036"/>
          <ac:spMkLst>
            <pc:docMk/>
            <pc:sldMk cId="62243495" sldId="1009"/>
            <ac:spMk id="3" creationId="{2108C15C-0AE4-4025-974F-7BCCF254E5EA}"/>
          </ac:spMkLst>
        </pc:spChg>
        <pc:picChg chg="mod">
          <ac:chgData name="Georgie McGarry" userId="f4e6cd3e-4069-43c6-92f7-4611be43ac22" providerId="ADAL" clId="{FA5BD494-3D50-480C-9D65-36F9EBEC7415}" dt="2024-09-06T13:52:25.327" v="193" actId="1036"/>
          <ac:picMkLst>
            <pc:docMk/>
            <pc:sldMk cId="62243495" sldId="1009"/>
            <ac:picMk id="2" creationId="{CD95FACC-F168-3059-2FB8-D8ABF951D372}"/>
          </ac:picMkLst>
        </pc:picChg>
        <pc:picChg chg="del">
          <ac:chgData name="Georgie McGarry" userId="f4e6cd3e-4069-43c6-92f7-4611be43ac22" providerId="ADAL" clId="{FA5BD494-3D50-480C-9D65-36F9EBEC7415}" dt="2024-09-06T13:52:11.671" v="158" actId="478"/>
          <ac:picMkLst>
            <pc:docMk/>
            <pc:sldMk cId="62243495" sldId="1009"/>
            <ac:picMk id="5" creationId="{7106671D-F953-B2EF-678E-088AFDA06B17}"/>
          </ac:picMkLst>
        </pc:picChg>
        <pc:picChg chg="mod">
          <ac:chgData name="Georgie McGarry" userId="f4e6cd3e-4069-43c6-92f7-4611be43ac22" providerId="ADAL" clId="{FA5BD494-3D50-480C-9D65-36F9EBEC7415}" dt="2024-09-06T13:52:25.327" v="193" actId="1036"/>
          <ac:picMkLst>
            <pc:docMk/>
            <pc:sldMk cId="62243495" sldId="1009"/>
            <ac:picMk id="8" creationId="{AEB383E8-9074-CE38-A8DE-BB1A3BFC8AE7}"/>
          </ac:picMkLst>
        </pc:picChg>
        <pc:picChg chg="mod">
          <ac:chgData name="Georgie McGarry" userId="f4e6cd3e-4069-43c6-92f7-4611be43ac22" providerId="ADAL" clId="{FA5BD494-3D50-480C-9D65-36F9EBEC7415}" dt="2024-09-06T13:52:25.327" v="193" actId="1036"/>
          <ac:picMkLst>
            <pc:docMk/>
            <pc:sldMk cId="62243495" sldId="1009"/>
            <ac:picMk id="12" creationId="{5DE57CCD-FCBE-7834-97D5-F4329BA1EB9E}"/>
          </ac:picMkLst>
        </pc:picChg>
        <pc:picChg chg="mod">
          <ac:chgData name="Georgie McGarry" userId="f4e6cd3e-4069-43c6-92f7-4611be43ac22" providerId="ADAL" clId="{FA5BD494-3D50-480C-9D65-36F9EBEC7415}" dt="2024-09-06T13:52:25.327" v="193" actId="1036"/>
          <ac:picMkLst>
            <pc:docMk/>
            <pc:sldMk cId="62243495" sldId="1009"/>
            <ac:picMk id="15" creationId="{91D85073-69AA-3A7C-7876-E09D031B10E4}"/>
          </ac:picMkLst>
        </pc:picChg>
        <pc:picChg chg="mod">
          <ac:chgData name="Georgie McGarry" userId="f4e6cd3e-4069-43c6-92f7-4611be43ac22" providerId="ADAL" clId="{FA5BD494-3D50-480C-9D65-36F9EBEC7415}" dt="2024-09-06T13:52:25.327" v="193" actId="1036"/>
          <ac:picMkLst>
            <pc:docMk/>
            <pc:sldMk cId="62243495" sldId="1009"/>
            <ac:picMk id="16" creationId="{5BC5A85D-0415-14AD-FCC9-2E8C00BC1F7E}"/>
          </ac:picMkLst>
        </pc:picChg>
      </pc:sldChg>
      <pc:sldChg chg="del">
        <pc:chgData name="Georgie McGarry" userId="f4e6cd3e-4069-43c6-92f7-4611be43ac22" providerId="ADAL" clId="{FA5BD494-3D50-480C-9D65-36F9EBEC7415}" dt="2024-09-06T13:58:35.542" v="420" actId="47"/>
        <pc:sldMkLst>
          <pc:docMk/>
          <pc:sldMk cId="410649911" sldId="1018"/>
        </pc:sldMkLst>
      </pc:sldChg>
      <pc:sldChg chg="del">
        <pc:chgData name="Georgie McGarry" userId="f4e6cd3e-4069-43c6-92f7-4611be43ac22" providerId="ADAL" clId="{FA5BD494-3D50-480C-9D65-36F9EBEC7415}" dt="2024-09-06T15:05:59.493" v="2705" actId="47"/>
        <pc:sldMkLst>
          <pc:docMk/>
          <pc:sldMk cId="441361799" sldId="1036"/>
        </pc:sldMkLst>
      </pc:sldChg>
      <pc:sldChg chg="modSp mod">
        <pc:chgData name="Georgie McGarry" userId="f4e6cd3e-4069-43c6-92f7-4611be43ac22" providerId="ADAL" clId="{FA5BD494-3D50-480C-9D65-36F9EBEC7415}" dt="2024-09-06T13:52:33.425" v="218" actId="20577"/>
        <pc:sldMkLst>
          <pc:docMk/>
          <pc:sldMk cId="93070607" sldId="1048"/>
        </pc:sldMkLst>
        <pc:spChg chg="mod">
          <ac:chgData name="Georgie McGarry" userId="f4e6cd3e-4069-43c6-92f7-4611be43ac22" providerId="ADAL" clId="{FA5BD494-3D50-480C-9D65-36F9EBEC7415}" dt="2024-09-06T13:52:33.425" v="218" actId="20577"/>
          <ac:spMkLst>
            <pc:docMk/>
            <pc:sldMk cId="93070607" sldId="1048"/>
            <ac:spMk id="6" creationId="{42BCF70B-87CC-45CC-BE1F-1FA5F4F7A486}"/>
          </ac:spMkLst>
        </pc:spChg>
      </pc:sldChg>
      <pc:sldChg chg="modSp mod modShow modNotesTx">
        <pc:chgData name="Georgie McGarry" userId="f4e6cd3e-4069-43c6-92f7-4611be43ac22" providerId="ADAL" clId="{FA5BD494-3D50-480C-9D65-36F9EBEC7415}" dt="2024-09-06T15:50:57.141" v="3401" actId="20577"/>
        <pc:sldMkLst>
          <pc:docMk/>
          <pc:sldMk cId="3390317463" sldId="1049"/>
        </pc:sldMkLst>
        <pc:spChg chg="mod">
          <ac:chgData name="Georgie McGarry" userId="f4e6cd3e-4069-43c6-92f7-4611be43ac22" providerId="ADAL" clId="{FA5BD494-3D50-480C-9D65-36F9EBEC7415}" dt="2024-09-06T15:11:29.257" v="3192" actId="20577"/>
          <ac:spMkLst>
            <pc:docMk/>
            <pc:sldMk cId="3390317463" sldId="1049"/>
            <ac:spMk id="6" creationId="{42BCF70B-87CC-45CC-BE1F-1FA5F4F7A486}"/>
          </ac:spMkLst>
        </pc:spChg>
      </pc:sldChg>
      <pc:sldChg chg="modSp mod">
        <pc:chgData name="Georgie McGarry" userId="f4e6cd3e-4069-43c6-92f7-4611be43ac22" providerId="ADAL" clId="{FA5BD494-3D50-480C-9D65-36F9EBEC7415}" dt="2024-09-06T13:58:42.656" v="439" actId="14100"/>
        <pc:sldMkLst>
          <pc:docMk/>
          <pc:sldMk cId="2253711012" sldId="1050"/>
        </pc:sldMkLst>
        <pc:spChg chg="mod">
          <ac:chgData name="Georgie McGarry" userId="f4e6cd3e-4069-43c6-92f7-4611be43ac22" providerId="ADAL" clId="{FA5BD494-3D50-480C-9D65-36F9EBEC7415}" dt="2024-09-06T13:58:42.656" v="439" actId="14100"/>
          <ac:spMkLst>
            <pc:docMk/>
            <pc:sldMk cId="2253711012" sldId="1050"/>
            <ac:spMk id="6" creationId="{42BCF70B-87CC-45CC-BE1F-1FA5F4F7A486}"/>
          </ac:spMkLst>
        </pc:spChg>
      </pc:sldChg>
      <pc:sldChg chg="modSp mod">
        <pc:chgData name="Georgie McGarry" userId="f4e6cd3e-4069-43c6-92f7-4611be43ac22" providerId="ADAL" clId="{FA5BD494-3D50-480C-9D65-36F9EBEC7415}" dt="2024-09-06T15:05:55.717" v="2703" actId="14100"/>
        <pc:sldMkLst>
          <pc:docMk/>
          <pc:sldMk cId="1543846267" sldId="1051"/>
        </pc:sldMkLst>
        <pc:spChg chg="mod">
          <ac:chgData name="Georgie McGarry" userId="f4e6cd3e-4069-43c6-92f7-4611be43ac22" providerId="ADAL" clId="{FA5BD494-3D50-480C-9D65-36F9EBEC7415}" dt="2024-09-06T15:05:55.717" v="2703" actId="14100"/>
          <ac:spMkLst>
            <pc:docMk/>
            <pc:sldMk cId="1543846267" sldId="1051"/>
            <ac:spMk id="6" creationId="{42BCF70B-87CC-45CC-BE1F-1FA5F4F7A486}"/>
          </ac:spMkLst>
        </pc:spChg>
      </pc:sldChg>
      <pc:sldChg chg="del">
        <pc:chgData name="Georgie McGarry" userId="f4e6cd3e-4069-43c6-92f7-4611be43ac22" providerId="ADAL" clId="{FA5BD494-3D50-480C-9D65-36F9EBEC7415}" dt="2024-09-06T15:11:35.996" v="3194" actId="47"/>
        <pc:sldMkLst>
          <pc:docMk/>
          <pc:sldMk cId="2237745722" sldId="1052"/>
        </pc:sldMkLst>
      </pc:sldChg>
      <pc:sldChg chg="delSp modSp del mod">
        <pc:chgData name="Georgie McGarry" userId="f4e6cd3e-4069-43c6-92f7-4611be43ac22" providerId="ADAL" clId="{FA5BD494-3D50-480C-9D65-36F9EBEC7415}" dt="2024-09-06T15:51:28.690" v="3424" actId="47"/>
        <pc:sldMkLst>
          <pc:docMk/>
          <pc:sldMk cId="39083435" sldId="1053"/>
        </pc:sldMkLst>
        <pc:spChg chg="mod">
          <ac:chgData name="Georgie McGarry" userId="f4e6cd3e-4069-43c6-92f7-4611be43ac22" providerId="ADAL" clId="{FA5BD494-3D50-480C-9D65-36F9EBEC7415}" dt="2024-09-06T15:51:07.964" v="3423" actId="20577"/>
          <ac:spMkLst>
            <pc:docMk/>
            <pc:sldMk cId="39083435" sldId="1053"/>
            <ac:spMk id="2" creationId="{AB73C0B3-1181-2496-E8DB-E18F20866F33}"/>
          </ac:spMkLst>
        </pc:spChg>
        <pc:picChg chg="del">
          <ac:chgData name="Georgie McGarry" userId="f4e6cd3e-4069-43c6-92f7-4611be43ac22" providerId="ADAL" clId="{FA5BD494-3D50-480C-9D65-36F9EBEC7415}" dt="2024-09-06T15:51:04.124" v="3403" actId="478"/>
          <ac:picMkLst>
            <pc:docMk/>
            <pc:sldMk cId="39083435" sldId="1053"/>
            <ac:picMk id="5" creationId="{BC6FCE12-2E1E-19DB-726D-8A20D87C185C}"/>
          </ac:picMkLst>
        </pc:picChg>
      </pc:sldChg>
      <pc:sldChg chg="del">
        <pc:chgData name="Georgie McGarry" userId="f4e6cd3e-4069-43c6-92f7-4611be43ac22" providerId="ADAL" clId="{FA5BD494-3D50-480C-9D65-36F9EBEC7415}" dt="2024-09-06T15:05:57.700" v="2704" actId="47"/>
        <pc:sldMkLst>
          <pc:docMk/>
          <pc:sldMk cId="2046783934" sldId="1054"/>
        </pc:sldMkLst>
      </pc:sldChg>
      <pc:sldChg chg="delSp modSp mod ord modAnim">
        <pc:chgData name="Georgie McGarry" userId="f4e6cd3e-4069-43c6-92f7-4611be43ac22" providerId="ADAL" clId="{FA5BD494-3D50-480C-9D65-36F9EBEC7415}" dt="2024-09-06T15:09:18.676" v="2917"/>
        <pc:sldMkLst>
          <pc:docMk/>
          <pc:sldMk cId="1559330301" sldId="1056"/>
        </pc:sldMkLst>
        <pc:spChg chg="mod">
          <ac:chgData name="Georgie McGarry" userId="f4e6cd3e-4069-43c6-92f7-4611be43ac22" providerId="ADAL" clId="{FA5BD494-3D50-480C-9D65-36F9EBEC7415}" dt="2024-09-06T15:09:16.459" v="2916" actId="1076"/>
          <ac:spMkLst>
            <pc:docMk/>
            <pc:sldMk cId="1559330301" sldId="1056"/>
            <ac:spMk id="5" creationId="{AFFDEDDD-9378-A4D9-3966-21DE531DFDFA}"/>
          </ac:spMkLst>
        </pc:spChg>
        <pc:spChg chg="del">
          <ac:chgData name="Georgie McGarry" userId="f4e6cd3e-4069-43c6-92f7-4611be43ac22" providerId="ADAL" clId="{FA5BD494-3D50-480C-9D65-36F9EBEC7415}" dt="2024-09-06T15:09:12.706" v="2915" actId="478"/>
          <ac:spMkLst>
            <pc:docMk/>
            <pc:sldMk cId="1559330301" sldId="1056"/>
            <ac:spMk id="7" creationId="{2C424954-E3B6-BCB2-0616-55E62733C1A4}"/>
          </ac:spMkLst>
        </pc:spChg>
        <pc:spChg chg="mod">
          <ac:chgData name="Georgie McGarry" userId="f4e6cd3e-4069-43c6-92f7-4611be43ac22" providerId="ADAL" clId="{FA5BD494-3D50-480C-9D65-36F9EBEC7415}" dt="2024-09-06T15:08:54.188" v="2865" actId="5793"/>
          <ac:spMkLst>
            <pc:docMk/>
            <pc:sldMk cId="1559330301" sldId="1056"/>
            <ac:spMk id="8" creationId="{07723598-7B1A-4C48-9AE5-0C25B166558A}"/>
          </ac:spMkLst>
        </pc:spChg>
        <pc:spChg chg="del">
          <ac:chgData name="Georgie McGarry" userId="f4e6cd3e-4069-43c6-92f7-4611be43ac22" providerId="ADAL" clId="{FA5BD494-3D50-480C-9D65-36F9EBEC7415}" dt="2024-09-06T15:09:12.706" v="2915" actId="478"/>
          <ac:spMkLst>
            <pc:docMk/>
            <pc:sldMk cId="1559330301" sldId="1056"/>
            <ac:spMk id="9" creationId="{A567EF3D-472C-752C-2F44-0154BB623305}"/>
          </ac:spMkLst>
        </pc:spChg>
        <pc:spChg chg="del">
          <ac:chgData name="Georgie McGarry" userId="f4e6cd3e-4069-43c6-92f7-4611be43ac22" providerId="ADAL" clId="{FA5BD494-3D50-480C-9D65-36F9EBEC7415}" dt="2024-09-06T15:09:12.706" v="2915" actId="478"/>
          <ac:spMkLst>
            <pc:docMk/>
            <pc:sldMk cId="1559330301" sldId="1056"/>
            <ac:spMk id="10" creationId="{21FDCDEF-F2C2-89CE-80E6-6F9ABB3D52F6}"/>
          </ac:spMkLst>
        </pc:spChg>
        <pc:spChg chg="del">
          <ac:chgData name="Georgie McGarry" userId="f4e6cd3e-4069-43c6-92f7-4611be43ac22" providerId="ADAL" clId="{FA5BD494-3D50-480C-9D65-36F9EBEC7415}" dt="2024-09-06T15:09:12.706" v="2915" actId="478"/>
          <ac:spMkLst>
            <pc:docMk/>
            <pc:sldMk cId="1559330301" sldId="1056"/>
            <ac:spMk id="11" creationId="{F53232AA-13B6-8EAB-D129-2A7C0F11FC01}"/>
          </ac:spMkLst>
        </pc:spChg>
        <pc:spChg chg="del">
          <ac:chgData name="Georgie McGarry" userId="f4e6cd3e-4069-43c6-92f7-4611be43ac22" providerId="ADAL" clId="{FA5BD494-3D50-480C-9D65-36F9EBEC7415}" dt="2024-09-06T15:09:12.706" v="2915" actId="478"/>
          <ac:spMkLst>
            <pc:docMk/>
            <pc:sldMk cId="1559330301" sldId="1056"/>
            <ac:spMk id="12" creationId="{1C6EB6A7-5E21-FE35-538A-8DE05078D5F6}"/>
          </ac:spMkLst>
        </pc:spChg>
        <pc:picChg chg="del">
          <ac:chgData name="Georgie McGarry" userId="f4e6cd3e-4069-43c6-92f7-4611be43ac22" providerId="ADAL" clId="{FA5BD494-3D50-480C-9D65-36F9EBEC7415}" dt="2024-09-06T15:08:56.861" v="2866" actId="478"/>
          <ac:picMkLst>
            <pc:docMk/>
            <pc:sldMk cId="1559330301" sldId="1056"/>
            <ac:picMk id="4" creationId="{307DE24E-D64F-F2EB-6B7A-8237D2736D31}"/>
          </ac:picMkLst>
        </pc:picChg>
        <pc:picChg chg="del">
          <ac:chgData name="Georgie McGarry" userId="f4e6cd3e-4069-43c6-92f7-4611be43ac22" providerId="ADAL" clId="{FA5BD494-3D50-480C-9D65-36F9EBEC7415}" dt="2024-09-06T15:08:56.861" v="2866" actId="478"/>
          <ac:picMkLst>
            <pc:docMk/>
            <pc:sldMk cId="1559330301" sldId="1056"/>
            <ac:picMk id="6" creationId="{70A5C1C1-E6AB-B8A6-3BC7-13A9CFA55737}"/>
          </ac:picMkLst>
        </pc:picChg>
        <pc:picChg chg="del">
          <ac:chgData name="Georgie McGarry" userId="f4e6cd3e-4069-43c6-92f7-4611be43ac22" providerId="ADAL" clId="{FA5BD494-3D50-480C-9D65-36F9EBEC7415}" dt="2024-09-06T15:08:56.861" v="2866" actId="478"/>
          <ac:picMkLst>
            <pc:docMk/>
            <pc:sldMk cId="1559330301" sldId="1056"/>
            <ac:picMk id="13" creationId="{EBED6A1A-9D53-C176-9D18-D85A76375DBE}"/>
          </ac:picMkLst>
        </pc:picChg>
        <pc:picChg chg="del">
          <ac:chgData name="Georgie McGarry" userId="f4e6cd3e-4069-43c6-92f7-4611be43ac22" providerId="ADAL" clId="{FA5BD494-3D50-480C-9D65-36F9EBEC7415}" dt="2024-09-06T15:08:56.861" v="2866" actId="478"/>
          <ac:picMkLst>
            <pc:docMk/>
            <pc:sldMk cId="1559330301" sldId="1056"/>
            <ac:picMk id="14" creationId="{4F3167F7-1762-ED61-9AD3-67003D5818F0}"/>
          </ac:picMkLst>
        </pc:picChg>
      </pc:sldChg>
      <pc:sldChg chg="modSp mod modShow modNotesTx">
        <pc:chgData name="Georgie McGarry" userId="f4e6cd3e-4069-43c6-92f7-4611be43ac22" providerId="ADAL" clId="{FA5BD494-3D50-480C-9D65-36F9EBEC7415}" dt="2024-09-06T15:51:00.816" v="3402" actId="20577"/>
        <pc:sldMkLst>
          <pc:docMk/>
          <pc:sldMk cId="3958801151" sldId="1058"/>
        </pc:sldMkLst>
        <pc:spChg chg="mod">
          <ac:chgData name="Georgie McGarry" userId="f4e6cd3e-4069-43c6-92f7-4611be43ac22" providerId="ADAL" clId="{FA5BD494-3D50-480C-9D65-36F9EBEC7415}" dt="2024-09-06T15:49:45.822" v="3239" actId="20577"/>
          <ac:spMkLst>
            <pc:docMk/>
            <pc:sldMk cId="3958801151" sldId="1058"/>
            <ac:spMk id="2" creationId="{A5655791-2BE2-8FF1-49BF-BA2675C868CF}"/>
          </ac:spMkLst>
        </pc:spChg>
        <pc:spChg chg="mod">
          <ac:chgData name="Georgie McGarry" userId="f4e6cd3e-4069-43c6-92f7-4611be43ac22" providerId="ADAL" clId="{FA5BD494-3D50-480C-9D65-36F9EBEC7415}" dt="2024-09-06T15:12:21.975" v="3231" actId="20577"/>
          <ac:spMkLst>
            <pc:docMk/>
            <pc:sldMk cId="3958801151" sldId="1058"/>
            <ac:spMk id="4" creationId="{7A446069-36CF-BB84-84C0-8847FBBA62DF}"/>
          </ac:spMkLst>
        </pc:spChg>
        <pc:spChg chg="mod">
          <ac:chgData name="Georgie McGarry" userId="f4e6cd3e-4069-43c6-92f7-4611be43ac22" providerId="ADAL" clId="{FA5BD494-3D50-480C-9D65-36F9EBEC7415}" dt="2024-09-06T15:49:52.743" v="3246" actId="20577"/>
          <ac:spMkLst>
            <pc:docMk/>
            <pc:sldMk cId="3958801151" sldId="1058"/>
            <ac:spMk id="6" creationId="{531EC13E-92CA-FF05-E0BE-512B413A9FC7}"/>
          </ac:spMkLst>
        </pc:spChg>
        <pc:spChg chg="mod">
          <ac:chgData name="Georgie McGarry" userId="f4e6cd3e-4069-43c6-92f7-4611be43ac22" providerId="ADAL" clId="{FA5BD494-3D50-480C-9D65-36F9EBEC7415}" dt="2024-09-06T15:49:51.205" v="3244" actId="20577"/>
          <ac:spMkLst>
            <pc:docMk/>
            <pc:sldMk cId="3958801151" sldId="1058"/>
            <ac:spMk id="7" creationId="{8214CF0F-6ADD-66ED-9D94-CFD0B7357D7E}"/>
          </ac:spMkLst>
        </pc:spChg>
        <pc:spChg chg="mod">
          <ac:chgData name="Georgie McGarry" userId="f4e6cd3e-4069-43c6-92f7-4611be43ac22" providerId="ADAL" clId="{FA5BD494-3D50-480C-9D65-36F9EBEC7415}" dt="2024-09-06T15:49:54.911" v="3248" actId="20577"/>
          <ac:spMkLst>
            <pc:docMk/>
            <pc:sldMk cId="3958801151" sldId="1058"/>
            <ac:spMk id="8" creationId="{BBC283E7-9C99-BF62-F2AE-36838276069F}"/>
          </ac:spMkLst>
        </pc:spChg>
      </pc:sldChg>
      <pc:sldChg chg="del">
        <pc:chgData name="Georgie McGarry" userId="f4e6cd3e-4069-43c6-92f7-4611be43ac22" providerId="ADAL" clId="{FA5BD494-3D50-480C-9D65-36F9EBEC7415}" dt="2024-09-06T15:11:36.982" v="3195" actId="47"/>
        <pc:sldMkLst>
          <pc:docMk/>
          <pc:sldMk cId="2223515147" sldId="1063"/>
        </pc:sldMkLst>
      </pc:sldChg>
      <pc:sldChg chg="del mod modShow">
        <pc:chgData name="Georgie McGarry" userId="f4e6cd3e-4069-43c6-92f7-4611be43ac22" providerId="ADAL" clId="{FA5BD494-3D50-480C-9D65-36F9EBEC7415}" dt="2024-09-06T15:11:49.359" v="3199" actId="47"/>
        <pc:sldMkLst>
          <pc:docMk/>
          <pc:sldMk cId="1853900470" sldId="1064"/>
        </pc:sldMkLst>
      </pc:sldChg>
      <pc:sldChg chg="del mod modShow">
        <pc:chgData name="Georgie McGarry" userId="f4e6cd3e-4069-43c6-92f7-4611be43ac22" providerId="ADAL" clId="{FA5BD494-3D50-480C-9D65-36F9EBEC7415}" dt="2024-09-06T15:11:51.884" v="3204" actId="47"/>
        <pc:sldMkLst>
          <pc:docMk/>
          <pc:sldMk cId="1793163355" sldId="1065"/>
        </pc:sldMkLst>
      </pc:sldChg>
      <pc:sldChg chg="del mod modShow">
        <pc:chgData name="Georgie McGarry" userId="f4e6cd3e-4069-43c6-92f7-4611be43ac22" providerId="ADAL" clId="{FA5BD494-3D50-480C-9D65-36F9EBEC7415}" dt="2024-09-06T15:49:58.439" v="3250" actId="47"/>
        <pc:sldMkLst>
          <pc:docMk/>
          <pc:sldMk cId="2893242044" sldId="1066"/>
        </pc:sldMkLst>
      </pc:sldChg>
      <pc:sldChg chg="del mod modShow">
        <pc:chgData name="Georgie McGarry" userId="f4e6cd3e-4069-43c6-92f7-4611be43ac22" providerId="ADAL" clId="{FA5BD494-3D50-480C-9D65-36F9EBEC7415}" dt="2024-09-06T15:49:59.076" v="3251" actId="47"/>
        <pc:sldMkLst>
          <pc:docMk/>
          <pc:sldMk cId="1099980642" sldId="1067"/>
        </pc:sldMkLst>
      </pc:sldChg>
      <pc:sldChg chg="del mod modShow">
        <pc:chgData name="Georgie McGarry" userId="f4e6cd3e-4069-43c6-92f7-4611be43ac22" providerId="ADAL" clId="{FA5BD494-3D50-480C-9D65-36F9EBEC7415}" dt="2024-09-06T15:49:59.969" v="3252" actId="47"/>
        <pc:sldMkLst>
          <pc:docMk/>
          <pc:sldMk cId="1277632123" sldId="1069"/>
        </pc:sldMkLst>
      </pc:sldChg>
      <pc:sldChg chg="mod modShow modNotesTx">
        <pc:chgData name="Georgie McGarry" userId="f4e6cd3e-4069-43c6-92f7-4611be43ac22" providerId="ADAL" clId="{FA5BD494-3D50-480C-9D65-36F9EBEC7415}" dt="2024-09-06T15:50:37.277" v="3315" actId="20577"/>
        <pc:sldMkLst>
          <pc:docMk/>
          <pc:sldMk cId="2642138489" sldId="1070"/>
        </pc:sldMkLst>
      </pc:sldChg>
      <pc:sldChg chg="del mod modShow">
        <pc:chgData name="Georgie McGarry" userId="f4e6cd3e-4069-43c6-92f7-4611be43ac22" providerId="ADAL" clId="{FA5BD494-3D50-480C-9D65-36F9EBEC7415}" dt="2024-09-06T15:50:27.082" v="3263" actId="47"/>
        <pc:sldMkLst>
          <pc:docMk/>
          <pc:sldMk cId="1861682932" sldId="1072"/>
        </pc:sldMkLst>
      </pc:sldChg>
      <pc:sldChg chg="del mod modShow">
        <pc:chgData name="Georgie McGarry" userId="f4e6cd3e-4069-43c6-92f7-4611be43ac22" providerId="ADAL" clId="{FA5BD494-3D50-480C-9D65-36F9EBEC7415}" dt="2024-09-06T15:12:05.149" v="3208" actId="47"/>
        <pc:sldMkLst>
          <pc:docMk/>
          <pc:sldMk cId="9907496" sldId="1073"/>
        </pc:sldMkLst>
      </pc:sldChg>
      <pc:sldChg chg="del mod modShow">
        <pc:chgData name="Georgie McGarry" userId="f4e6cd3e-4069-43c6-92f7-4611be43ac22" providerId="ADAL" clId="{FA5BD494-3D50-480C-9D65-36F9EBEC7415}" dt="2024-09-06T15:12:14.249" v="3211" actId="47"/>
        <pc:sldMkLst>
          <pc:docMk/>
          <pc:sldMk cId="2418699188" sldId="1074"/>
        </pc:sldMkLst>
      </pc:sldChg>
      <pc:sldChg chg="del mod modShow">
        <pc:chgData name="Georgie McGarry" userId="f4e6cd3e-4069-43c6-92f7-4611be43ac22" providerId="ADAL" clId="{FA5BD494-3D50-480C-9D65-36F9EBEC7415}" dt="2024-09-06T15:11:49.893" v="3200" actId="47"/>
        <pc:sldMkLst>
          <pc:docMk/>
          <pc:sldMk cId="2373011933" sldId="1075"/>
        </pc:sldMkLst>
      </pc:sldChg>
      <pc:sldChg chg="del mod modShow">
        <pc:chgData name="Georgie McGarry" userId="f4e6cd3e-4069-43c6-92f7-4611be43ac22" providerId="ADAL" clId="{FA5BD494-3D50-480C-9D65-36F9EBEC7415}" dt="2024-09-06T15:11:50.447" v="3201" actId="47"/>
        <pc:sldMkLst>
          <pc:docMk/>
          <pc:sldMk cId="4265617873" sldId="1076"/>
        </pc:sldMkLst>
      </pc:sldChg>
      <pc:sldChg chg="del mod modShow">
        <pc:chgData name="Georgie McGarry" userId="f4e6cd3e-4069-43c6-92f7-4611be43ac22" providerId="ADAL" clId="{FA5BD494-3D50-480C-9D65-36F9EBEC7415}" dt="2024-09-06T15:11:50.994" v="3202" actId="47"/>
        <pc:sldMkLst>
          <pc:docMk/>
          <pc:sldMk cId="1052112195" sldId="1077"/>
        </pc:sldMkLst>
      </pc:sldChg>
      <pc:sldChg chg="del mod modShow">
        <pc:chgData name="Georgie McGarry" userId="f4e6cd3e-4069-43c6-92f7-4611be43ac22" providerId="ADAL" clId="{FA5BD494-3D50-480C-9D65-36F9EBEC7415}" dt="2024-09-06T15:11:51.430" v="3203" actId="47"/>
        <pc:sldMkLst>
          <pc:docMk/>
          <pc:sldMk cId="893655223" sldId="1078"/>
        </pc:sldMkLst>
      </pc:sldChg>
      <pc:sldChg chg="del mod modShow">
        <pc:chgData name="Georgie McGarry" userId="f4e6cd3e-4069-43c6-92f7-4611be43ac22" providerId="ADAL" clId="{FA5BD494-3D50-480C-9D65-36F9EBEC7415}" dt="2024-09-06T15:11:52.521" v="3205" actId="47"/>
        <pc:sldMkLst>
          <pc:docMk/>
          <pc:sldMk cId="2140929744" sldId="1079"/>
        </pc:sldMkLst>
      </pc:sldChg>
      <pc:sldChg chg="del mod modShow">
        <pc:chgData name="Georgie McGarry" userId="f4e6cd3e-4069-43c6-92f7-4611be43ac22" providerId="ADAL" clId="{FA5BD494-3D50-480C-9D65-36F9EBEC7415}" dt="2024-09-06T15:11:53.001" v="3206" actId="47"/>
        <pc:sldMkLst>
          <pc:docMk/>
          <pc:sldMk cId="3166648984" sldId="1080"/>
        </pc:sldMkLst>
      </pc:sldChg>
      <pc:sldChg chg="del mod modShow">
        <pc:chgData name="Georgie McGarry" userId="f4e6cd3e-4069-43c6-92f7-4611be43ac22" providerId="ADAL" clId="{FA5BD494-3D50-480C-9D65-36F9EBEC7415}" dt="2024-09-06T15:50:01.044" v="3253" actId="47"/>
        <pc:sldMkLst>
          <pc:docMk/>
          <pc:sldMk cId="2317714748" sldId="1081"/>
        </pc:sldMkLst>
      </pc:sldChg>
      <pc:sldChg chg="del mod modShow">
        <pc:chgData name="Georgie McGarry" userId="f4e6cd3e-4069-43c6-92f7-4611be43ac22" providerId="ADAL" clId="{FA5BD494-3D50-480C-9D65-36F9EBEC7415}" dt="2024-09-06T15:11:56.030" v="3207" actId="47"/>
        <pc:sldMkLst>
          <pc:docMk/>
          <pc:sldMk cId="3393631607" sldId="1082"/>
        </pc:sldMkLst>
      </pc:sldChg>
      <pc:sldChg chg="del">
        <pc:chgData name="Georgie McGarry" userId="f4e6cd3e-4069-43c6-92f7-4611be43ac22" providerId="ADAL" clId="{FA5BD494-3D50-480C-9D65-36F9EBEC7415}" dt="2024-09-06T13:58:31.695" v="419" actId="47"/>
        <pc:sldMkLst>
          <pc:docMk/>
          <pc:sldMk cId="582877860" sldId="1083"/>
        </pc:sldMkLst>
      </pc:sldChg>
      <pc:sldChg chg="addSp delSp modSp mod">
        <pc:chgData name="Georgie McGarry" userId="f4e6cd3e-4069-43c6-92f7-4611be43ac22" providerId="ADAL" clId="{FA5BD494-3D50-480C-9D65-36F9EBEC7415}" dt="2024-09-06T13:55:29.070" v="340" actId="1076"/>
        <pc:sldMkLst>
          <pc:docMk/>
          <pc:sldMk cId="1094035183" sldId="1084"/>
        </pc:sldMkLst>
        <pc:spChg chg="del mod">
          <ac:chgData name="Georgie McGarry" userId="f4e6cd3e-4069-43c6-92f7-4611be43ac22" providerId="ADAL" clId="{FA5BD494-3D50-480C-9D65-36F9EBEC7415}" dt="2024-09-06T13:54:59.670" v="329" actId="478"/>
          <ac:spMkLst>
            <pc:docMk/>
            <pc:sldMk cId="1094035183" sldId="1084"/>
            <ac:spMk id="2" creationId="{D8A5A675-044F-CDE6-D9D4-20FD03C23601}"/>
          </ac:spMkLst>
        </pc:spChg>
        <pc:spChg chg="del mod">
          <ac:chgData name="Georgie McGarry" userId="f4e6cd3e-4069-43c6-92f7-4611be43ac22" providerId="ADAL" clId="{FA5BD494-3D50-480C-9D65-36F9EBEC7415}" dt="2024-09-06T13:54:57.381" v="327" actId="478"/>
          <ac:spMkLst>
            <pc:docMk/>
            <pc:sldMk cId="1094035183" sldId="1084"/>
            <ac:spMk id="6" creationId="{5CD81173-91C5-4ED2-8DD6-708296794778}"/>
          </ac:spMkLst>
        </pc:spChg>
        <pc:spChg chg="mod">
          <ac:chgData name="Georgie McGarry" userId="f4e6cd3e-4069-43c6-92f7-4611be43ac22" providerId="ADAL" clId="{FA5BD494-3D50-480C-9D65-36F9EBEC7415}" dt="2024-09-06T13:52:42.519" v="247" actId="20577"/>
          <ac:spMkLst>
            <pc:docMk/>
            <pc:sldMk cId="1094035183" sldId="1084"/>
            <ac:spMk id="8" creationId="{07723598-7B1A-4C48-9AE5-0C25B166558A}"/>
          </ac:spMkLst>
        </pc:spChg>
        <pc:spChg chg="add del mod">
          <ac:chgData name="Georgie McGarry" userId="f4e6cd3e-4069-43c6-92f7-4611be43ac22" providerId="ADAL" clId="{FA5BD494-3D50-480C-9D65-36F9EBEC7415}" dt="2024-09-06T13:54:58.678" v="328" actId="478"/>
          <ac:spMkLst>
            <pc:docMk/>
            <pc:sldMk cId="1094035183" sldId="1084"/>
            <ac:spMk id="9" creationId="{F3365BB7-4917-1379-A928-C4B7E6D7EE23}"/>
          </ac:spMkLst>
        </pc:spChg>
        <pc:picChg chg="add mod modCrop">
          <ac:chgData name="Georgie McGarry" userId="f4e6cd3e-4069-43c6-92f7-4611be43ac22" providerId="ADAL" clId="{FA5BD494-3D50-480C-9D65-36F9EBEC7415}" dt="2024-09-06T13:55:26.856" v="339" actId="1076"/>
          <ac:picMkLst>
            <pc:docMk/>
            <pc:sldMk cId="1094035183" sldId="1084"/>
            <ac:picMk id="5" creationId="{D22B24D5-1D3E-BD41-B7ED-A7877D7AAA65}"/>
          </ac:picMkLst>
        </pc:picChg>
        <pc:picChg chg="add mod modCrop">
          <ac:chgData name="Georgie McGarry" userId="f4e6cd3e-4069-43c6-92f7-4611be43ac22" providerId="ADAL" clId="{FA5BD494-3D50-480C-9D65-36F9EBEC7415}" dt="2024-09-06T13:55:29.070" v="340" actId="1076"/>
          <ac:picMkLst>
            <pc:docMk/>
            <pc:sldMk cId="1094035183" sldId="1084"/>
            <ac:picMk id="10" creationId="{AF34707A-AE3B-E05F-A6BD-44FA7FB03704}"/>
          </ac:picMkLst>
        </pc:picChg>
      </pc:sldChg>
      <pc:sldChg chg="del">
        <pc:chgData name="Georgie McGarry" userId="f4e6cd3e-4069-43c6-92f7-4611be43ac22" providerId="ADAL" clId="{FA5BD494-3D50-480C-9D65-36F9EBEC7415}" dt="2024-09-06T13:52:28.146" v="194" actId="47"/>
        <pc:sldMkLst>
          <pc:docMk/>
          <pc:sldMk cId="2889950093" sldId="1085"/>
        </pc:sldMkLst>
      </pc:sldChg>
      <pc:sldChg chg="addSp delSp modSp mod delAnim modAnim">
        <pc:chgData name="Georgie McGarry" userId="f4e6cd3e-4069-43c6-92f7-4611be43ac22" providerId="ADAL" clId="{FA5BD494-3D50-480C-9D65-36F9EBEC7415}" dt="2024-09-06T14:11:30.274" v="971" actId="14100"/>
        <pc:sldMkLst>
          <pc:docMk/>
          <pc:sldMk cId="650423954" sldId="1086"/>
        </pc:sldMkLst>
        <pc:spChg chg="mod">
          <ac:chgData name="Georgie McGarry" userId="f4e6cd3e-4069-43c6-92f7-4611be43ac22" providerId="ADAL" clId="{FA5BD494-3D50-480C-9D65-36F9EBEC7415}" dt="2024-09-06T14:11:30.274" v="971" actId="14100"/>
          <ac:spMkLst>
            <pc:docMk/>
            <pc:sldMk cId="650423954" sldId="1086"/>
            <ac:spMk id="3" creationId="{C3DB511F-A282-03FA-27F3-ED6D43E54A5C}"/>
          </ac:spMkLst>
        </pc:spChg>
        <pc:spChg chg="add mod">
          <ac:chgData name="Georgie McGarry" userId="f4e6cd3e-4069-43c6-92f7-4611be43ac22" providerId="ADAL" clId="{FA5BD494-3D50-480C-9D65-36F9EBEC7415}" dt="2024-09-06T14:02:00.588" v="570" actId="2711"/>
          <ac:spMkLst>
            <pc:docMk/>
            <pc:sldMk cId="650423954" sldId="1086"/>
            <ac:spMk id="4" creationId="{EDC2E0CE-2B3C-C539-F587-7595E80DF79C}"/>
          </ac:spMkLst>
        </pc:spChg>
        <pc:spChg chg="mod">
          <ac:chgData name="Georgie McGarry" userId="f4e6cd3e-4069-43c6-92f7-4611be43ac22" providerId="ADAL" clId="{FA5BD494-3D50-480C-9D65-36F9EBEC7415}" dt="2024-09-06T14:02:19.494" v="580" actId="27636"/>
          <ac:spMkLst>
            <pc:docMk/>
            <pc:sldMk cId="650423954" sldId="1086"/>
            <ac:spMk id="5" creationId="{8FCD5A54-DD0E-161E-6039-C6E4666FD224}"/>
          </ac:spMkLst>
        </pc:spChg>
        <pc:spChg chg="add mod">
          <ac:chgData name="Georgie McGarry" userId="f4e6cd3e-4069-43c6-92f7-4611be43ac22" providerId="ADAL" clId="{FA5BD494-3D50-480C-9D65-36F9EBEC7415}" dt="2024-09-06T14:03:27.470" v="605" actId="14100"/>
          <ac:spMkLst>
            <pc:docMk/>
            <pc:sldMk cId="650423954" sldId="1086"/>
            <ac:spMk id="6" creationId="{2595C809-376F-08EA-FD24-2167F804C679}"/>
          </ac:spMkLst>
        </pc:spChg>
        <pc:spChg chg="add mod">
          <ac:chgData name="Georgie McGarry" userId="f4e6cd3e-4069-43c6-92f7-4611be43ac22" providerId="ADAL" clId="{FA5BD494-3D50-480C-9D65-36F9EBEC7415}" dt="2024-09-06T14:03:27.470" v="605" actId="14100"/>
          <ac:spMkLst>
            <pc:docMk/>
            <pc:sldMk cId="650423954" sldId="1086"/>
            <ac:spMk id="8" creationId="{2463F4DA-C82A-7E27-9EB9-DAC9B6BA75E7}"/>
          </ac:spMkLst>
        </pc:spChg>
        <pc:spChg chg="add mod">
          <ac:chgData name="Georgie McGarry" userId="f4e6cd3e-4069-43c6-92f7-4611be43ac22" providerId="ADAL" clId="{FA5BD494-3D50-480C-9D65-36F9EBEC7415}" dt="2024-09-06T14:03:37.372" v="607" actId="14100"/>
          <ac:spMkLst>
            <pc:docMk/>
            <pc:sldMk cId="650423954" sldId="1086"/>
            <ac:spMk id="9" creationId="{871C771A-A588-B052-4003-91B5D930BC07}"/>
          </ac:spMkLst>
        </pc:spChg>
        <pc:spChg chg="add mod">
          <ac:chgData name="Georgie McGarry" userId="f4e6cd3e-4069-43c6-92f7-4611be43ac22" providerId="ADAL" clId="{FA5BD494-3D50-480C-9D65-36F9EBEC7415}" dt="2024-09-06T14:05:56.954" v="731" actId="1036"/>
          <ac:spMkLst>
            <pc:docMk/>
            <pc:sldMk cId="650423954" sldId="1086"/>
            <ac:spMk id="10" creationId="{FBF985E6-19A0-B16D-E606-DF7D45A0D3E6}"/>
          </ac:spMkLst>
        </pc:spChg>
        <pc:spChg chg="add mod">
          <ac:chgData name="Georgie McGarry" userId="f4e6cd3e-4069-43c6-92f7-4611be43ac22" providerId="ADAL" clId="{FA5BD494-3D50-480C-9D65-36F9EBEC7415}" dt="2024-09-06T14:04:57.347" v="686" actId="14100"/>
          <ac:spMkLst>
            <pc:docMk/>
            <pc:sldMk cId="650423954" sldId="1086"/>
            <ac:spMk id="11" creationId="{6BB52BD3-762B-2111-BAC6-DA3C7B821654}"/>
          </ac:spMkLst>
        </pc:spChg>
        <pc:spChg chg="add mod">
          <ac:chgData name="Georgie McGarry" userId="f4e6cd3e-4069-43c6-92f7-4611be43ac22" providerId="ADAL" clId="{FA5BD494-3D50-480C-9D65-36F9EBEC7415}" dt="2024-09-06T14:03:44.805" v="611" actId="20577"/>
          <ac:spMkLst>
            <pc:docMk/>
            <pc:sldMk cId="650423954" sldId="1086"/>
            <ac:spMk id="12" creationId="{730E2B88-A3EC-FABD-C123-71DA989B1E02}"/>
          </ac:spMkLst>
        </pc:spChg>
        <pc:spChg chg="add mod">
          <ac:chgData name="Georgie McGarry" userId="f4e6cd3e-4069-43c6-92f7-4611be43ac22" providerId="ADAL" clId="{FA5BD494-3D50-480C-9D65-36F9EBEC7415}" dt="2024-09-06T14:05:44.093" v="719" actId="14100"/>
          <ac:spMkLst>
            <pc:docMk/>
            <pc:sldMk cId="650423954" sldId="1086"/>
            <ac:spMk id="13" creationId="{334E168E-73BE-F4C7-E2C3-E656D44D7182}"/>
          </ac:spMkLst>
        </pc:spChg>
        <pc:spChg chg="add mod">
          <ac:chgData name="Georgie McGarry" userId="f4e6cd3e-4069-43c6-92f7-4611be43ac22" providerId="ADAL" clId="{FA5BD494-3D50-480C-9D65-36F9EBEC7415}" dt="2024-09-06T14:05:54.626" v="727" actId="1035"/>
          <ac:spMkLst>
            <pc:docMk/>
            <pc:sldMk cId="650423954" sldId="1086"/>
            <ac:spMk id="14" creationId="{F1EF847B-8599-2E7D-B789-25B92F579B01}"/>
          </ac:spMkLst>
        </pc:spChg>
        <pc:spChg chg="add del mod">
          <ac:chgData name="Georgie McGarry" userId="f4e6cd3e-4069-43c6-92f7-4611be43ac22" providerId="ADAL" clId="{FA5BD494-3D50-480C-9D65-36F9EBEC7415}" dt="2024-09-06T14:05:29.501" v="713" actId="478"/>
          <ac:spMkLst>
            <pc:docMk/>
            <pc:sldMk cId="650423954" sldId="1086"/>
            <ac:spMk id="15" creationId="{FFE1F348-4711-39A4-4E79-1A6FE26A752D}"/>
          </ac:spMkLst>
        </pc:spChg>
        <pc:spChg chg="add mod">
          <ac:chgData name="Georgie McGarry" userId="f4e6cd3e-4069-43c6-92f7-4611be43ac22" providerId="ADAL" clId="{FA5BD494-3D50-480C-9D65-36F9EBEC7415}" dt="2024-09-06T14:05:56.954" v="731" actId="1036"/>
          <ac:spMkLst>
            <pc:docMk/>
            <pc:sldMk cId="650423954" sldId="1086"/>
            <ac:spMk id="16" creationId="{907292B4-4B55-CA35-2B9C-5055F7A986F4}"/>
          </ac:spMkLst>
        </pc:spChg>
        <pc:picChg chg="del">
          <ac:chgData name="Georgie McGarry" userId="f4e6cd3e-4069-43c6-92f7-4611be43ac22" providerId="ADAL" clId="{FA5BD494-3D50-480C-9D65-36F9EBEC7415}" dt="2024-09-06T13:59:00.247" v="468" actId="478"/>
          <ac:picMkLst>
            <pc:docMk/>
            <pc:sldMk cId="650423954" sldId="1086"/>
            <ac:picMk id="7" creationId="{E29B069E-1269-2A89-6FCE-34DD42677832}"/>
          </ac:picMkLst>
        </pc:picChg>
      </pc:sldChg>
      <pc:sldChg chg="del">
        <pc:chgData name="Georgie McGarry" userId="f4e6cd3e-4069-43c6-92f7-4611be43ac22" providerId="ADAL" clId="{FA5BD494-3D50-480C-9D65-36F9EBEC7415}" dt="2024-09-06T14:05:59.952" v="732" actId="47"/>
        <pc:sldMkLst>
          <pc:docMk/>
          <pc:sldMk cId="1365799598" sldId="1087"/>
        </pc:sldMkLst>
      </pc:sldChg>
      <pc:sldChg chg="del">
        <pc:chgData name="Georgie McGarry" userId="f4e6cd3e-4069-43c6-92f7-4611be43ac22" providerId="ADAL" clId="{FA5BD494-3D50-480C-9D65-36F9EBEC7415}" dt="2024-09-06T14:06:01.118" v="733" actId="47"/>
        <pc:sldMkLst>
          <pc:docMk/>
          <pc:sldMk cId="3533503438" sldId="1088"/>
        </pc:sldMkLst>
      </pc:sldChg>
      <pc:sldChg chg="del mod modShow">
        <pc:chgData name="Georgie McGarry" userId="f4e6cd3e-4069-43c6-92f7-4611be43ac22" providerId="ADAL" clId="{FA5BD494-3D50-480C-9D65-36F9EBEC7415}" dt="2024-09-06T15:12:13.295" v="3210" actId="47"/>
        <pc:sldMkLst>
          <pc:docMk/>
          <pc:sldMk cId="2774029936" sldId="1089"/>
        </pc:sldMkLst>
      </pc:sldChg>
      <pc:sldChg chg="del mod modShow">
        <pc:chgData name="Georgie McGarry" userId="f4e6cd3e-4069-43c6-92f7-4611be43ac22" providerId="ADAL" clId="{FA5BD494-3D50-480C-9D65-36F9EBEC7415}" dt="2024-09-06T15:50:27.920" v="3264" actId="47"/>
        <pc:sldMkLst>
          <pc:docMk/>
          <pc:sldMk cId="3489858711" sldId="1090"/>
        </pc:sldMkLst>
      </pc:sldChg>
      <pc:sldChg chg="del mod modShow">
        <pc:chgData name="Georgie McGarry" userId="f4e6cd3e-4069-43c6-92f7-4611be43ac22" providerId="ADAL" clId="{FA5BD494-3D50-480C-9D65-36F9EBEC7415}" dt="2024-09-06T15:12:05.706" v="3209" actId="47"/>
        <pc:sldMkLst>
          <pc:docMk/>
          <pc:sldMk cId="3920595042" sldId="1091"/>
        </pc:sldMkLst>
      </pc:sldChg>
      <pc:sldChg chg="addSp delSp modSp add mod">
        <pc:chgData name="Georgie McGarry" userId="f4e6cd3e-4069-43c6-92f7-4611be43ac22" providerId="ADAL" clId="{FA5BD494-3D50-480C-9D65-36F9EBEC7415}" dt="2024-09-06T13:58:25.331" v="418" actId="27107"/>
        <pc:sldMkLst>
          <pc:docMk/>
          <pc:sldMk cId="3223132677" sldId="1092"/>
        </pc:sldMkLst>
        <pc:spChg chg="mod">
          <ac:chgData name="Georgie McGarry" userId="f4e6cd3e-4069-43c6-92f7-4611be43ac22" providerId="ADAL" clId="{FA5BD494-3D50-480C-9D65-36F9EBEC7415}" dt="2024-09-06T13:58:14.617" v="408" actId="14100"/>
          <ac:spMkLst>
            <pc:docMk/>
            <pc:sldMk cId="3223132677" sldId="1092"/>
            <ac:spMk id="2" creationId="{D8A5A675-044F-CDE6-D9D4-20FD03C23601}"/>
          </ac:spMkLst>
        </pc:spChg>
        <pc:spChg chg="mod">
          <ac:chgData name="Georgie McGarry" userId="f4e6cd3e-4069-43c6-92f7-4611be43ac22" providerId="ADAL" clId="{FA5BD494-3D50-480C-9D65-36F9EBEC7415}" dt="2024-09-06T13:57:15.799" v="386" actId="123"/>
          <ac:spMkLst>
            <pc:docMk/>
            <pc:sldMk cId="3223132677" sldId="1092"/>
            <ac:spMk id="3" creationId="{CDDF18AF-18C3-07F6-962F-71B75B3A11FB}"/>
          </ac:spMkLst>
        </pc:spChg>
        <pc:spChg chg="add del mod">
          <ac:chgData name="Georgie McGarry" userId="f4e6cd3e-4069-43c6-92f7-4611be43ac22" providerId="ADAL" clId="{FA5BD494-3D50-480C-9D65-36F9EBEC7415}" dt="2024-09-06T13:56:18.554" v="354" actId="478"/>
          <ac:spMkLst>
            <pc:docMk/>
            <pc:sldMk cId="3223132677" sldId="1092"/>
            <ac:spMk id="5" creationId="{9E15CD79-BA16-2069-5717-025DCBB7D596}"/>
          </ac:spMkLst>
        </pc:spChg>
        <pc:spChg chg="add del mod">
          <ac:chgData name="Georgie McGarry" userId="f4e6cd3e-4069-43c6-92f7-4611be43ac22" providerId="ADAL" clId="{FA5BD494-3D50-480C-9D65-36F9EBEC7415}" dt="2024-09-06T13:58:25.331" v="418" actId="27107"/>
          <ac:spMkLst>
            <pc:docMk/>
            <pc:sldMk cId="3223132677" sldId="1092"/>
            <ac:spMk id="6" creationId="{5CD81173-91C5-4ED2-8DD6-708296794778}"/>
          </ac:spMkLst>
        </pc:spChg>
        <pc:spChg chg="mod">
          <ac:chgData name="Georgie McGarry" userId="f4e6cd3e-4069-43c6-92f7-4611be43ac22" providerId="ADAL" clId="{FA5BD494-3D50-480C-9D65-36F9EBEC7415}" dt="2024-09-06T13:58:19.366" v="417" actId="20577"/>
          <ac:spMkLst>
            <pc:docMk/>
            <pc:sldMk cId="3223132677" sldId="1092"/>
            <ac:spMk id="8" creationId="{07723598-7B1A-4C48-9AE5-0C25B166558A}"/>
          </ac:spMkLst>
        </pc:spChg>
      </pc:sldChg>
      <pc:sldChg chg="addSp delSp modSp add mod delAnim modAnim">
        <pc:chgData name="Georgie McGarry" userId="f4e6cd3e-4069-43c6-92f7-4611be43ac22" providerId="ADAL" clId="{FA5BD494-3D50-480C-9D65-36F9EBEC7415}" dt="2024-09-06T14:21:37.816" v="1369" actId="1076"/>
        <pc:sldMkLst>
          <pc:docMk/>
          <pc:sldMk cId="716467811" sldId="1093"/>
        </pc:sldMkLst>
        <pc:spChg chg="mod">
          <ac:chgData name="Georgie McGarry" userId="f4e6cd3e-4069-43c6-92f7-4611be43ac22" providerId="ADAL" clId="{FA5BD494-3D50-480C-9D65-36F9EBEC7415}" dt="2024-09-06T14:11:27.372" v="970" actId="14100"/>
          <ac:spMkLst>
            <pc:docMk/>
            <pc:sldMk cId="716467811" sldId="1093"/>
            <ac:spMk id="3" creationId="{C3DB511F-A282-03FA-27F3-ED6D43E54A5C}"/>
          </ac:spMkLst>
        </pc:spChg>
        <pc:spChg chg="mod">
          <ac:chgData name="Georgie McGarry" userId="f4e6cd3e-4069-43c6-92f7-4611be43ac22" providerId="ADAL" clId="{FA5BD494-3D50-480C-9D65-36F9EBEC7415}" dt="2024-09-06T14:06:05.876" v="735" actId="20577"/>
          <ac:spMkLst>
            <pc:docMk/>
            <pc:sldMk cId="716467811" sldId="1093"/>
            <ac:spMk id="4" creationId="{EDC2E0CE-2B3C-C539-F587-7595E80DF79C}"/>
          </ac:spMkLst>
        </pc:spChg>
        <pc:spChg chg="mod">
          <ac:chgData name="Georgie McGarry" userId="f4e6cd3e-4069-43c6-92f7-4611be43ac22" providerId="ADAL" clId="{FA5BD494-3D50-480C-9D65-36F9EBEC7415}" dt="2024-09-06T14:10:36.087" v="948" actId="408"/>
          <ac:spMkLst>
            <pc:docMk/>
            <pc:sldMk cId="716467811" sldId="1093"/>
            <ac:spMk id="5" creationId="{8FCD5A54-DD0E-161E-6039-C6E4666FD224}"/>
          </ac:spMkLst>
        </pc:spChg>
        <pc:spChg chg="mod">
          <ac:chgData name="Georgie McGarry" userId="f4e6cd3e-4069-43c6-92f7-4611be43ac22" providerId="ADAL" clId="{FA5BD494-3D50-480C-9D65-36F9EBEC7415}" dt="2024-09-06T14:21:37.816" v="1369" actId="1076"/>
          <ac:spMkLst>
            <pc:docMk/>
            <pc:sldMk cId="716467811" sldId="1093"/>
            <ac:spMk id="6" creationId="{2595C809-376F-08EA-FD24-2167F804C679}"/>
          </ac:spMkLst>
        </pc:spChg>
        <pc:spChg chg="add mod">
          <ac:chgData name="Georgie McGarry" userId="f4e6cd3e-4069-43c6-92f7-4611be43ac22" providerId="ADAL" clId="{FA5BD494-3D50-480C-9D65-36F9EBEC7415}" dt="2024-09-06T14:21:32.979" v="1368" actId="1036"/>
          <ac:spMkLst>
            <pc:docMk/>
            <pc:sldMk cId="716467811" sldId="1093"/>
            <ac:spMk id="7" creationId="{38B72B1F-AC17-8AAE-2E4F-05CAF2CCB5A8}"/>
          </ac:spMkLst>
        </pc:spChg>
        <pc:spChg chg="mod">
          <ac:chgData name="Georgie McGarry" userId="f4e6cd3e-4069-43c6-92f7-4611be43ac22" providerId="ADAL" clId="{FA5BD494-3D50-480C-9D65-36F9EBEC7415}" dt="2024-09-06T14:21:32.979" v="1368" actId="1036"/>
          <ac:spMkLst>
            <pc:docMk/>
            <pc:sldMk cId="716467811" sldId="1093"/>
            <ac:spMk id="8" creationId="{2463F4DA-C82A-7E27-9EB9-DAC9B6BA75E7}"/>
          </ac:spMkLst>
        </pc:spChg>
        <pc:spChg chg="mod">
          <ac:chgData name="Georgie McGarry" userId="f4e6cd3e-4069-43c6-92f7-4611be43ac22" providerId="ADAL" clId="{FA5BD494-3D50-480C-9D65-36F9EBEC7415}" dt="2024-09-06T14:21:32.979" v="1368" actId="1036"/>
          <ac:spMkLst>
            <pc:docMk/>
            <pc:sldMk cId="716467811" sldId="1093"/>
            <ac:spMk id="9" creationId="{871C771A-A588-B052-4003-91B5D930BC07}"/>
          </ac:spMkLst>
        </pc:spChg>
        <pc:spChg chg="mod">
          <ac:chgData name="Georgie McGarry" userId="f4e6cd3e-4069-43c6-92f7-4611be43ac22" providerId="ADAL" clId="{FA5BD494-3D50-480C-9D65-36F9EBEC7415}" dt="2024-09-06T14:21:32.979" v="1368" actId="1036"/>
          <ac:spMkLst>
            <pc:docMk/>
            <pc:sldMk cId="716467811" sldId="1093"/>
            <ac:spMk id="10" creationId="{FBF985E6-19A0-B16D-E606-DF7D45A0D3E6}"/>
          </ac:spMkLst>
        </pc:spChg>
        <pc:spChg chg="del mod">
          <ac:chgData name="Georgie McGarry" userId="f4e6cd3e-4069-43c6-92f7-4611be43ac22" providerId="ADAL" clId="{FA5BD494-3D50-480C-9D65-36F9EBEC7415}" dt="2024-09-06T14:11:22.159" v="969" actId="478"/>
          <ac:spMkLst>
            <pc:docMk/>
            <pc:sldMk cId="716467811" sldId="1093"/>
            <ac:spMk id="11" creationId="{6BB52BD3-762B-2111-BAC6-DA3C7B821654}"/>
          </ac:spMkLst>
        </pc:spChg>
        <pc:spChg chg="del mod">
          <ac:chgData name="Georgie McGarry" userId="f4e6cd3e-4069-43c6-92f7-4611be43ac22" providerId="ADAL" clId="{FA5BD494-3D50-480C-9D65-36F9EBEC7415}" dt="2024-09-06T14:11:22.159" v="969" actId="478"/>
          <ac:spMkLst>
            <pc:docMk/>
            <pc:sldMk cId="716467811" sldId="1093"/>
            <ac:spMk id="12" creationId="{730E2B88-A3EC-FABD-C123-71DA989B1E02}"/>
          </ac:spMkLst>
        </pc:spChg>
        <pc:spChg chg="del mod">
          <ac:chgData name="Georgie McGarry" userId="f4e6cd3e-4069-43c6-92f7-4611be43ac22" providerId="ADAL" clId="{FA5BD494-3D50-480C-9D65-36F9EBEC7415}" dt="2024-09-06T14:11:22.159" v="969" actId="478"/>
          <ac:spMkLst>
            <pc:docMk/>
            <pc:sldMk cId="716467811" sldId="1093"/>
            <ac:spMk id="13" creationId="{334E168E-73BE-F4C7-E2C3-E656D44D7182}"/>
          </ac:spMkLst>
        </pc:spChg>
        <pc:spChg chg="del mod">
          <ac:chgData name="Georgie McGarry" userId="f4e6cd3e-4069-43c6-92f7-4611be43ac22" providerId="ADAL" clId="{FA5BD494-3D50-480C-9D65-36F9EBEC7415}" dt="2024-09-06T14:11:22.159" v="969" actId="478"/>
          <ac:spMkLst>
            <pc:docMk/>
            <pc:sldMk cId="716467811" sldId="1093"/>
            <ac:spMk id="14" creationId="{F1EF847B-8599-2E7D-B789-25B92F579B01}"/>
          </ac:spMkLst>
        </pc:spChg>
        <pc:spChg chg="add mod">
          <ac:chgData name="Georgie McGarry" userId="f4e6cd3e-4069-43c6-92f7-4611be43ac22" providerId="ADAL" clId="{FA5BD494-3D50-480C-9D65-36F9EBEC7415}" dt="2024-09-06T14:21:32.979" v="1368" actId="1036"/>
          <ac:spMkLst>
            <pc:docMk/>
            <pc:sldMk cId="716467811" sldId="1093"/>
            <ac:spMk id="15" creationId="{58AD6D10-B4B7-EAA0-57EE-F2F2D7D98D84}"/>
          </ac:spMkLst>
        </pc:spChg>
        <pc:spChg chg="del mod">
          <ac:chgData name="Georgie McGarry" userId="f4e6cd3e-4069-43c6-92f7-4611be43ac22" providerId="ADAL" clId="{FA5BD494-3D50-480C-9D65-36F9EBEC7415}" dt="2024-09-06T14:11:22.159" v="969" actId="478"/>
          <ac:spMkLst>
            <pc:docMk/>
            <pc:sldMk cId="716467811" sldId="1093"/>
            <ac:spMk id="16" creationId="{907292B4-4B55-CA35-2B9C-5055F7A986F4}"/>
          </ac:spMkLst>
        </pc:spChg>
      </pc:sldChg>
      <pc:sldChg chg="addSp delSp modSp add mod delAnim modAnim">
        <pc:chgData name="Georgie McGarry" userId="f4e6cd3e-4069-43c6-92f7-4611be43ac22" providerId="ADAL" clId="{FA5BD494-3D50-480C-9D65-36F9EBEC7415}" dt="2024-09-06T14:21:53.020" v="1379" actId="1076"/>
        <pc:sldMkLst>
          <pc:docMk/>
          <pc:sldMk cId="501956609" sldId="1094"/>
        </pc:sldMkLst>
        <pc:spChg chg="mod">
          <ac:chgData name="Georgie McGarry" userId="f4e6cd3e-4069-43c6-92f7-4611be43ac22" providerId="ADAL" clId="{FA5BD494-3D50-480C-9D65-36F9EBEC7415}" dt="2024-09-06T14:11:35" v="973" actId="20577"/>
          <ac:spMkLst>
            <pc:docMk/>
            <pc:sldMk cId="501956609" sldId="1094"/>
            <ac:spMk id="4" creationId="{EDC2E0CE-2B3C-C539-F587-7595E80DF79C}"/>
          </ac:spMkLst>
        </pc:spChg>
        <pc:spChg chg="mod">
          <ac:chgData name="Georgie McGarry" userId="f4e6cd3e-4069-43c6-92f7-4611be43ac22" providerId="ADAL" clId="{FA5BD494-3D50-480C-9D65-36F9EBEC7415}" dt="2024-09-06T14:12:40.300" v="1044" actId="14100"/>
          <ac:spMkLst>
            <pc:docMk/>
            <pc:sldMk cId="501956609" sldId="1094"/>
            <ac:spMk id="5" creationId="{8FCD5A54-DD0E-161E-6039-C6E4666FD224}"/>
          </ac:spMkLst>
        </pc:spChg>
        <pc:spChg chg="mod">
          <ac:chgData name="Georgie McGarry" userId="f4e6cd3e-4069-43c6-92f7-4611be43ac22" providerId="ADAL" clId="{FA5BD494-3D50-480C-9D65-36F9EBEC7415}" dt="2024-09-06T14:21:53.020" v="1379" actId="1076"/>
          <ac:spMkLst>
            <pc:docMk/>
            <pc:sldMk cId="501956609" sldId="1094"/>
            <ac:spMk id="6" creationId="{2595C809-376F-08EA-FD24-2167F804C679}"/>
          </ac:spMkLst>
        </pc:spChg>
        <pc:spChg chg="mod">
          <ac:chgData name="Georgie McGarry" userId="f4e6cd3e-4069-43c6-92f7-4611be43ac22" providerId="ADAL" clId="{FA5BD494-3D50-480C-9D65-36F9EBEC7415}" dt="2024-09-06T14:14:14.703" v="1106" actId="20577"/>
          <ac:spMkLst>
            <pc:docMk/>
            <pc:sldMk cId="501956609" sldId="1094"/>
            <ac:spMk id="7" creationId="{38B72B1F-AC17-8AAE-2E4F-05CAF2CCB5A8}"/>
          </ac:spMkLst>
        </pc:spChg>
        <pc:spChg chg="mod">
          <ac:chgData name="Georgie McGarry" userId="f4e6cd3e-4069-43c6-92f7-4611be43ac22" providerId="ADAL" clId="{FA5BD494-3D50-480C-9D65-36F9EBEC7415}" dt="2024-09-06T14:13:55.783" v="1091" actId="20577"/>
          <ac:spMkLst>
            <pc:docMk/>
            <pc:sldMk cId="501956609" sldId="1094"/>
            <ac:spMk id="8" creationId="{2463F4DA-C82A-7E27-9EB9-DAC9B6BA75E7}"/>
          </ac:spMkLst>
        </pc:spChg>
        <pc:spChg chg="mod">
          <ac:chgData name="Georgie McGarry" userId="f4e6cd3e-4069-43c6-92f7-4611be43ac22" providerId="ADAL" clId="{FA5BD494-3D50-480C-9D65-36F9EBEC7415}" dt="2024-09-06T14:14:19.418" v="1110" actId="20577"/>
          <ac:spMkLst>
            <pc:docMk/>
            <pc:sldMk cId="501956609" sldId="1094"/>
            <ac:spMk id="9" creationId="{871C771A-A588-B052-4003-91B5D930BC07}"/>
          </ac:spMkLst>
        </pc:spChg>
        <pc:spChg chg="mod">
          <ac:chgData name="Georgie McGarry" userId="f4e6cd3e-4069-43c6-92f7-4611be43ac22" providerId="ADAL" clId="{FA5BD494-3D50-480C-9D65-36F9EBEC7415}" dt="2024-09-06T14:14:23.673" v="1116" actId="20577"/>
          <ac:spMkLst>
            <pc:docMk/>
            <pc:sldMk cId="501956609" sldId="1094"/>
            <ac:spMk id="10" creationId="{FBF985E6-19A0-B16D-E606-DF7D45A0D3E6}"/>
          </ac:spMkLst>
        </pc:spChg>
        <pc:spChg chg="add mod">
          <ac:chgData name="Georgie McGarry" userId="f4e6cd3e-4069-43c6-92f7-4611be43ac22" providerId="ADAL" clId="{FA5BD494-3D50-480C-9D65-36F9EBEC7415}" dt="2024-09-06T14:12:04.628" v="1019" actId="114"/>
          <ac:spMkLst>
            <pc:docMk/>
            <pc:sldMk cId="501956609" sldId="1094"/>
            <ac:spMk id="11" creationId="{5CEBDDCD-F3AC-9E2A-9771-867E9EED33AE}"/>
          </ac:spMkLst>
        </pc:spChg>
        <pc:spChg chg="add mod">
          <ac:chgData name="Georgie McGarry" userId="f4e6cd3e-4069-43c6-92f7-4611be43ac22" providerId="ADAL" clId="{FA5BD494-3D50-480C-9D65-36F9EBEC7415}" dt="2024-09-06T14:17:42.291" v="1235" actId="1076"/>
          <ac:spMkLst>
            <pc:docMk/>
            <pc:sldMk cId="501956609" sldId="1094"/>
            <ac:spMk id="12" creationId="{A8940345-E813-B795-A573-D75DA026DBCF}"/>
          </ac:spMkLst>
        </pc:spChg>
        <pc:spChg chg="add mod">
          <ac:chgData name="Georgie McGarry" userId="f4e6cd3e-4069-43c6-92f7-4611be43ac22" providerId="ADAL" clId="{FA5BD494-3D50-480C-9D65-36F9EBEC7415}" dt="2024-09-06T14:17:42.291" v="1235" actId="1076"/>
          <ac:spMkLst>
            <pc:docMk/>
            <pc:sldMk cId="501956609" sldId="1094"/>
            <ac:spMk id="13" creationId="{A665E8B0-0AB3-4610-EF43-C9959B2AE1F0}"/>
          </ac:spMkLst>
        </pc:spChg>
        <pc:spChg chg="add mod">
          <ac:chgData name="Georgie McGarry" userId="f4e6cd3e-4069-43c6-92f7-4611be43ac22" providerId="ADAL" clId="{FA5BD494-3D50-480C-9D65-36F9EBEC7415}" dt="2024-09-06T14:17:42.291" v="1235" actId="1076"/>
          <ac:spMkLst>
            <pc:docMk/>
            <pc:sldMk cId="501956609" sldId="1094"/>
            <ac:spMk id="14" creationId="{46ADCD29-A924-C3EC-A220-012F50F913D9}"/>
          </ac:spMkLst>
        </pc:spChg>
        <pc:spChg chg="mod">
          <ac:chgData name="Georgie McGarry" userId="f4e6cd3e-4069-43c6-92f7-4611be43ac22" providerId="ADAL" clId="{FA5BD494-3D50-480C-9D65-36F9EBEC7415}" dt="2024-09-06T14:14:07.311" v="1100" actId="20577"/>
          <ac:spMkLst>
            <pc:docMk/>
            <pc:sldMk cId="501956609" sldId="1094"/>
            <ac:spMk id="15" creationId="{58AD6D10-B4B7-EAA0-57EE-F2F2D7D98D84}"/>
          </ac:spMkLst>
        </pc:spChg>
        <pc:spChg chg="add mod">
          <ac:chgData name="Georgie McGarry" userId="f4e6cd3e-4069-43c6-92f7-4611be43ac22" providerId="ADAL" clId="{FA5BD494-3D50-480C-9D65-36F9EBEC7415}" dt="2024-09-06T14:17:42.291" v="1235" actId="1076"/>
          <ac:spMkLst>
            <pc:docMk/>
            <pc:sldMk cId="501956609" sldId="1094"/>
            <ac:spMk id="16" creationId="{879CE441-1560-CA78-D52C-03423BB522BE}"/>
          </ac:spMkLst>
        </pc:spChg>
        <pc:spChg chg="add del mod">
          <ac:chgData name="Georgie McGarry" userId="f4e6cd3e-4069-43c6-92f7-4611be43ac22" providerId="ADAL" clId="{FA5BD494-3D50-480C-9D65-36F9EBEC7415}" dt="2024-09-06T14:17:07.913" v="1218" actId="478"/>
          <ac:spMkLst>
            <pc:docMk/>
            <pc:sldMk cId="501956609" sldId="1094"/>
            <ac:spMk id="17" creationId="{342B56B4-B369-3607-7F5E-5E50C982C497}"/>
          </ac:spMkLst>
        </pc:spChg>
        <pc:spChg chg="add mod">
          <ac:chgData name="Georgie McGarry" userId="f4e6cd3e-4069-43c6-92f7-4611be43ac22" providerId="ADAL" clId="{FA5BD494-3D50-480C-9D65-36F9EBEC7415}" dt="2024-09-06T14:17:42.291" v="1235" actId="1076"/>
          <ac:spMkLst>
            <pc:docMk/>
            <pc:sldMk cId="501956609" sldId="1094"/>
            <ac:spMk id="18" creationId="{98FE66D5-8D36-CB7D-D964-67980C9ACDB1}"/>
          </ac:spMkLst>
        </pc:spChg>
        <pc:spChg chg="add del mod">
          <ac:chgData name="Georgie McGarry" userId="f4e6cd3e-4069-43c6-92f7-4611be43ac22" providerId="ADAL" clId="{FA5BD494-3D50-480C-9D65-36F9EBEC7415}" dt="2024-09-06T14:17:06.371" v="1217" actId="478"/>
          <ac:spMkLst>
            <pc:docMk/>
            <pc:sldMk cId="501956609" sldId="1094"/>
            <ac:spMk id="19" creationId="{94973609-F746-11A4-466E-D80C5C71D47E}"/>
          </ac:spMkLst>
        </pc:spChg>
        <pc:spChg chg="add mod">
          <ac:chgData name="Georgie McGarry" userId="f4e6cd3e-4069-43c6-92f7-4611be43ac22" providerId="ADAL" clId="{FA5BD494-3D50-480C-9D65-36F9EBEC7415}" dt="2024-09-06T14:17:42.291" v="1235" actId="1076"/>
          <ac:spMkLst>
            <pc:docMk/>
            <pc:sldMk cId="501956609" sldId="1094"/>
            <ac:spMk id="20" creationId="{B4508C55-5FE6-C720-99F3-49E9D28CC823}"/>
          </ac:spMkLst>
        </pc:spChg>
      </pc:sldChg>
      <pc:sldChg chg="delSp modSp add mod delAnim">
        <pc:chgData name="Georgie McGarry" userId="f4e6cd3e-4069-43c6-92f7-4611be43ac22" providerId="ADAL" clId="{FA5BD494-3D50-480C-9D65-36F9EBEC7415}" dt="2024-09-06T14:26:24.616" v="1574" actId="14100"/>
        <pc:sldMkLst>
          <pc:docMk/>
          <pc:sldMk cId="1327009586" sldId="1095"/>
        </pc:sldMkLst>
        <pc:spChg chg="mod">
          <ac:chgData name="Georgie McGarry" userId="f4e6cd3e-4069-43c6-92f7-4611be43ac22" providerId="ADAL" clId="{FA5BD494-3D50-480C-9D65-36F9EBEC7415}" dt="2024-09-06T14:19:14.122" v="1262" actId="20577"/>
          <ac:spMkLst>
            <pc:docMk/>
            <pc:sldMk cId="1327009586" sldId="1095"/>
            <ac:spMk id="3" creationId="{C3DB511F-A282-03FA-27F3-ED6D43E54A5C}"/>
          </ac:spMkLst>
        </pc:spChg>
        <pc:spChg chg="del">
          <ac:chgData name="Georgie McGarry" userId="f4e6cd3e-4069-43c6-92f7-4611be43ac22" providerId="ADAL" clId="{FA5BD494-3D50-480C-9D65-36F9EBEC7415}" dt="2024-09-06T14:19:22.615" v="1264" actId="478"/>
          <ac:spMkLst>
            <pc:docMk/>
            <pc:sldMk cId="1327009586" sldId="1095"/>
            <ac:spMk id="4" creationId="{EDC2E0CE-2B3C-C539-F587-7595E80DF79C}"/>
          </ac:spMkLst>
        </pc:spChg>
        <pc:spChg chg="mod">
          <ac:chgData name="Georgie McGarry" userId="f4e6cd3e-4069-43c6-92f7-4611be43ac22" providerId="ADAL" clId="{FA5BD494-3D50-480C-9D65-36F9EBEC7415}" dt="2024-09-06T14:23:41.440" v="1446" actId="1037"/>
          <ac:spMkLst>
            <pc:docMk/>
            <pc:sldMk cId="1327009586" sldId="1095"/>
            <ac:spMk id="5" creationId="{8FCD5A54-DD0E-161E-6039-C6E4666FD224}"/>
          </ac:spMkLst>
        </pc:spChg>
        <pc:spChg chg="mod">
          <ac:chgData name="Georgie McGarry" userId="f4e6cd3e-4069-43c6-92f7-4611be43ac22" providerId="ADAL" clId="{FA5BD494-3D50-480C-9D65-36F9EBEC7415}" dt="2024-09-06T14:23:41.440" v="1446" actId="1037"/>
          <ac:spMkLst>
            <pc:docMk/>
            <pc:sldMk cId="1327009586" sldId="1095"/>
            <ac:spMk id="6" creationId="{2595C809-376F-08EA-FD24-2167F804C679}"/>
          </ac:spMkLst>
        </pc:spChg>
        <pc:spChg chg="mod">
          <ac:chgData name="Georgie McGarry" userId="f4e6cd3e-4069-43c6-92f7-4611be43ac22" providerId="ADAL" clId="{FA5BD494-3D50-480C-9D65-36F9EBEC7415}" dt="2024-09-06T14:25:53.999" v="1542" actId="14100"/>
          <ac:spMkLst>
            <pc:docMk/>
            <pc:sldMk cId="1327009586" sldId="1095"/>
            <ac:spMk id="7" creationId="{38B72B1F-AC17-8AAE-2E4F-05CAF2CCB5A8}"/>
          </ac:spMkLst>
        </pc:spChg>
        <pc:spChg chg="mod">
          <ac:chgData name="Georgie McGarry" userId="f4e6cd3e-4069-43c6-92f7-4611be43ac22" providerId="ADAL" clId="{FA5BD494-3D50-480C-9D65-36F9EBEC7415}" dt="2024-09-06T14:24:25.370" v="1482" actId="20577"/>
          <ac:spMkLst>
            <pc:docMk/>
            <pc:sldMk cId="1327009586" sldId="1095"/>
            <ac:spMk id="8" creationId="{2463F4DA-C82A-7E27-9EB9-DAC9B6BA75E7}"/>
          </ac:spMkLst>
        </pc:spChg>
        <pc:spChg chg="mod">
          <ac:chgData name="Georgie McGarry" userId="f4e6cd3e-4069-43c6-92f7-4611be43ac22" providerId="ADAL" clId="{FA5BD494-3D50-480C-9D65-36F9EBEC7415}" dt="2024-09-06T14:26:11.040" v="1560" actId="14100"/>
          <ac:spMkLst>
            <pc:docMk/>
            <pc:sldMk cId="1327009586" sldId="1095"/>
            <ac:spMk id="9" creationId="{871C771A-A588-B052-4003-91B5D930BC07}"/>
          </ac:spMkLst>
        </pc:spChg>
        <pc:spChg chg="mod">
          <ac:chgData name="Georgie McGarry" userId="f4e6cd3e-4069-43c6-92f7-4611be43ac22" providerId="ADAL" clId="{FA5BD494-3D50-480C-9D65-36F9EBEC7415}" dt="2024-09-06T14:26:24.616" v="1574" actId="14100"/>
          <ac:spMkLst>
            <pc:docMk/>
            <pc:sldMk cId="1327009586" sldId="1095"/>
            <ac:spMk id="10" creationId="{FBF985E6-19A0-B16D-E606-DF7D45A0D3E6}"/>
          </ac:spMkLst>
        </pc:spChg>
        <pc:spChg chg="del">
          <ac:chgData name="Georgie McGarry" userId="f4e6cd3e-4069-43c6-92f7-4611be43ac22" providerId="ADAL" clId="{FA5BD494-3D50-480C-9D65-36F9EBEC7415}" dt="2024-09-06T14:19:17.192" v="1263" actId="478"/>
          <ac:spMkLst>
            <pc:docMk/>
            <pc:sldMk cId="1327009586" sldId="1095"/>
            <ac:spMk id="11" creationId="{5CEBDDCD-F3AC-9E2A-9771-867E9EED33AE}"/>
          </ac:spMkLst>
        </pc:spChg>
        <pc:spChg chg="del">
          <ac:chgData name="Georgie McGarry" userId="f4e6cd3e-4069-43c6-92f7-4611be43ac22" providerId="ADAL" clId="{FA5BD494-3D50-480C-9D65-36F9EBEC7415}" dt="2024-09-06T14:19:24.884" v="1265" actId="478"/>
          <ac:spMkLst>
            <pc:docMk/>
            <pc:sldMk cId="1327009586" sldId="1095"/>
            <ac:spMk id="12" creationId="{A8940345-E813-B795-A573-D75DA026DBCF}"/>
          </ac:spMkLst>
        </pc:spChg>
        <pc:spChg chg="del">
          <ac:chgData name="Georgie McGarry" userId="f4e6cd3e-4069-43c6-92f7-4611be43ac22" providerId="ADAL" clId="{FA5BD494-3D50-480C-9D65-36F9EBEC7415}" dt="2024-09-06T14:19:24.884" v="1265" actId="478"/>
          <ac:spMkLst>
            <pc:docMk/>
            <pc:sldMk cId="1327009586" sldId="1095"/>
            <ac:spMk id="13" creationId="{A665E8B0-0AB3-4610-EF43-C9959B2AE1F0}"/>
          </ac:spMkLst>
        </pc:spChg>
        <pc:spChg chg="del">
          <ac:chgData name="Georgie McGarry" userId="f4e6cd3e-4069-43c6-92f7-4611be43ac22" providerId="ADAL" clId="{FA5BD494-3D50-480C-9D65-36F9EBEC7415}" dt="2024-09-06T14:19:24.884" v="1265" actId="478"/>
          <ac:spMkLst>
            <pc:docMk/>
            <pc:sldMk cId="1327009586" sldId="1095"/>
            <ac:spMk id="14" creationId="{46ADCD29-A924-C3EC-A220-012F50F913D9}"/>
          </ac:spMkLst>
        </pc:spChg>
        <pc:spChg chg="mod">
          <ac:chgData name="Georgie McGarry" userId="f4e6cd3e-4069-43c6-92f7-4611be43ac22" providerId="ADAL" clId="{FA5BD494-3D50-480C-9D65-36F9EBEC7415}" dt="2024-09-06T14:25:52.044" v="1541" actId="14100"/>
          <ac:spMkLst>
            <pc:docMk/>
            <pc:sldMk cId="1327009586" sldId="1095"/>
            <ac:spMk id="15" creationId="{58AD6D10-B4B7-EAA0-57EE-F2F2D7D98D84}"/>
          </ac:spMkLst>
        </pc:spChg>
        <pc:spChg chg="del">
          <ac:chgData name="Georgie McGarry" userId="f4e6cd3e-4069-43c6-92f7-4611be43ac22" providerId="ADAL" clId="{FA5BD494-3D50-480C-9D65-36F9EBEC7415}" dt="2024-09-06T14:19:24.884" v="1265" actId="478"/>
          <ac:spMkLst>
            <pc:docMk/>
            <pc:sldMk cId="1327009586" sldId="1095"/>
            <ac:spMk id="16" creationId="{879CE441-1560-CA78-D52C-03423BB522BE}"/>
          </ac:spMkLst>
        </pc:spChg>
        <pc:spChg chg="del">
          <ac:chgData name="Georgie McGarry" userId="f4e6cd3e-4069-43c6-92f7-4611be43ac22" providerId="ADAL" clId="{FA5BD494-3D50-480C-9D65-36F9EBEC7415}" dt="2024-09-06T14:19:24.884" v="1265" actId="478"/>
          <ac:spMkLst>
            <pc:docMk/>
            <pc:sldMk cId="1327009586" sldId="1095"/>
            <ac:spMk id="18" creationId="{98FE66D5-8D36-CB7D-D964-67980C9ACDB1}"/>
          </ac:spMkLst>
        </pc:spChg>
        <pc:spChg chg="del">
          <ac:chgData name="Georgie McGarry" userId="f4e6cd3e-4069-43c6-92f7-4611be43ac22" providerId="ADAL" clId="{FA5BD494-3D50-480C-9D65-36F9EBEC7415}" dt="2024-09-06T14:19:24.884" v="1265" actId="478"/>
          <ac:spMkLst>
            <pc:docMk/>
            <pc:sldMk cId="1327009586" sldId="1095"/>
            <ac:spMk id="20" creationId="{B4508C55-5FE6-C720-99F3-49E9D28CC823}"/>
          </ac:spMkLst>
        </pc:spChg>
      </pc:sldChg>
      <pc:sldChg chg="addSp delSp modSp add mod delAnim">
        <pc:chgData name="Georgie McGarry" userId="f4e6cd3e-4069-43c6-92f7-4611be43ac22" providerId="ADAL" clId="{FA5BD494-3D50-480C-9D65-36F9EBEC7415}" dt="2024-09-06T14:27:07.460" v="1625" actId="1076"/>
        <pc:sldMkLst>
          <pc:docMk/>
          <pc:sldMk cId="4292424542" sldId="1096"/>
        </pc:sldMkLst>
        <pc:spChg chg="mod">
          <ac:chgData name="Georgie McGarry" userId="f4e6cd3e-4069-43c6-92f7-4611be43ac22" providerId="ADAL" clId="{FA5BD494-3D50-480C-9D65-36F9EBEC7415}" dt="2024-09-06T14:26:45.160" v="1622" actId="20577"/>
          <ac:spMkLst>
            <pc:docMk/>
            <pc:sldMk cId="4292424542" sldId="1096"/>
            <ac:spMk id="3" creationId="{C3DB511F-A282-03FA-27F3-ED6D43E54A5C}"/>
          </ac:spMkLst>
        </pc:spChg>
        <pc:spChg chg="del">
          <ac:chgData name="Georgie McGarry" userId="f4e6cd3e-4069-43c6-92f7-4611be43ac22" providerId="ADAL" clId="{FA5BD494-3D50-480C-9D65-36F9EBEC7415}" dt="2024-09-06T14:27:04.209" v="1623" actId="478"/>
          <ac:spMkLst>
            <pc:docMk/>
            <pc:sldMk cId="4292424542" sldId="1096"/>
            <ac:spMk id="5" creationId="{8FCD5A54-DD0E-161E-6039-C6E4666FD224}"/>
          </ac:spMkLst>
        </pc:spChg>
        <pc:spChg chg="del">
          <ac:chgData name="Georgie McGarry" userId="f4e6cd3e-4069-43c6-92f7-4611be43ac22" providerId="ADAL" clId="{FA5BD494-3D50-480C-9D65-36F9EBEC7415}" dt="2024-09-06T14:27:04.209" v="1623" actId="478"/>
          <ac:spMkLst>
            <pc:docMk/>
            <pc:sldMk cId="4292424542" sldId="1096"/>
            <ac:spMk id="6" creationId="{2595C809-376F-08EA-FD24-2167F804C679}"/>
          </ac:spMkLst>
        </pc:spChg>
        <pc:spChg chg="del">
          <ac:chgData name="Georgie McGarry" userId="f4e6cd3e-4069-43c6-92f7-4611be43ac22" providerId="ADAL" clId="{FA5BD494-3D50-480C-9D65-36F9EBEC7415}" dt="2024-09-06T14:27:04.209" v="1623" actId="478"/>
          <ac:spMkLst>
            <pc:docMk/>
            <pc:sldMk cId="4292424542" sldId="1096"/>
            <ac:spMk id="7" creationId="{38B72B1F-AC17-8AAE-2E4F-05CAF2CCB5A8}"/>
          </ac:spMkLst>
        </pc:spChg>
        <pc:spChg chg="del">
          <ac:chgData name="Georgie McGarry" userId="f4e6cd3e-4069-43c6-92f7-4611be43ac22" providerId="ADAL" clId="{FA5BD494-3D50-480C-9D65-36F9EBEC7415}" dt="2024-09-06T14:27:04.209" v="1623" actId="478"/>
          <ac:spMkLst>
            <pc:docMk/>
            <pc:sldMk cId="4292424542" sldId="1096"/>
            <ac:spMk id="8" creationId="{2463F4DA-C82A-7E27-9EB9-DAC9B6BA75E7}"/>
          </ac:spMkLst>
        </pc:spChg>
        <pc:spChg chg="del">
          <ac:chgData name="Georgie McGarry" userId="f4e6cd3e-4069-43c6-92f7-4611be43ac22" providerId="ADAL" clId="{FA5BD494-3D50-480C-9D65-36F9EBEC7415}" dt="2024-09-06T14:27:04.209" v="1623" actId="478"/>
          <ac:spMkLst>
            <pc:docMk/>
            <pc:sldMk cId="4292424542" sldId="1096"/>
            <ac:spMk id="9" creationId="{871C771A-A588-B052-4003-91B5D930BC07}"/>
          </ac:spMkLst>
        </pc:spChg>
        <pc:spChg chg="del">
          <ac:chgData name="Georgie McGarry" userId="f4e6cd3e-4069-43c6-92f7-4611be43ac22" providerId="ADAL" clId="{FA5BD494-3D50-480C-9D65-36F9EBEC7415}" dt="2024-09-06T14:27:04.209" v="1623" actId="478"/>
          <ac:spMkLst>
            <pc:docMk/>
            <pc:sldMk cId="4292424542" sldId="1096"/>
            <ac:spMk id="10" creationId="{FBF985E6-19A0-B16D-E606-DF7D45A0D3E6}"/>
          </ac:spMkLst>
        </pc:spChg>
        <pc:spChg chg="del">
          <ac:chgData name="Georgie McGarry" userId="f4e6cd3e-4069-43c6-92f7-4611be43ac22" providerId="ADAL" clId="{FA5BD494-3D50-480C-9D65-36F9EBEC7415}" dt="2024-09-06T14:27:04.209" v="1623" actId="478"/>
          <ac:spMkLst>
            <pc:docMk/>
            <pc:sldMk cId="4292424542" sldId="1096"/>
            <ac:spMk id="15" creationId="{58AD6D10-B4B7-EAA0-57EE-F2F2D7D98D84}"/>
          </ac:spMkLst>
        </pc:spChg>
        <pc:picChg chg="add mod">
          <ac:chgData name="Georgie McGarry" userId="f4e6cd3e-4069-43c6-92f7-4611be43ac22" providerId="ADAL" clId="{FA5BD494-3D50-480C-9D65-36F9EBEC7415}" dt="2024-09-06T14:27:07.460" v="1625" actId="1076"/>
          <ac:picMkLst>
            <pc:docMk/>
            <pc:sldMk cId="4292424542" sldId="1096"/>
            <ac:picMk id="11" creationId="{F608F3DD-9BE3-7644-E430-12340D31DD04}"/>
          </ac:picMkLst>
        </pc:picChg>
      </pc:sldChg>
      <pc:sldChg chg="addSp delSp modSp add mod modAnim">
        <pc:chgData name="Georgie McGarry" userId="f4e6cd3e-4069-43c6-92f7-4611be43ac22" providerId="ADAL" clId="{FA5BD494-3D50-480C-9D65-36F9EBEC7415}" dt="2024-09-06T14:33:57.214" v="2046"/>
        <pc:sldMkLst>
          <pc:docMk/>
          <pc:sldMk cId="911916016" sldId="1097"/>
        </pc:sldMkLst>
        <pc:spChg chg="mod">
          <ac:chgData name="Georgie McGarry" userId="f4e6cd3e-4069-43c6-92f7-4611be43ac22" providerId="ADAL" clId="{FA5BD494-3D50-480C-9D65-36F9EBEC7415}" dt="2024-09-06T14:27:22.722" v="1641" actId="20577"/>
          <ac:spMkLst>
            <pc:docMk/>
            <pc:sldMk cId="911916016" sldId="1097"/>
            <ac:spMk id="3" creationId="{C3DB511F-A282-03FA-27F3-ED6D43E54A5C}"/>
          </ac:spMkLst>
        </pc:spChg>
        <pc:spChg chg="add mod">
          <ac:chgData name="Georgie McGarry" userId="f4e6cd3e-4069-43c6-92f7-4611be43ac22" providerId="ADAL" clId="{FA5BD494-3D50-480C-9D65-36F9EBEC7415}" dt="2024-09-06T14:28:27.144" v="1656"/>
          <ac:spMkLst>
            <pc:docMk/>
            <pc:sldMk cId="911916016" sldId="1097"/>
            <ac:spMk id="8" creationId="{75E084EF-769B-874C-6F8C-CB2E712A512E}"/>
          </ac:spMkLst>
        </pc:spChg>
        <pc:spChg chg="add del">
          <ac:chgData name="Georgie McGarry" userId="f4e6cd3e-4069-43c6-92f7-4611be43ac22" providerId="ADAL" clId="{FA5BD494-3D50-480C-9D65-36F9EBEC7415}" dt="2024-09-06T14:29:50.356" v="1680" actId="22"/>
          <ac:spMkLst>
            <pc:docMk/>
            <pc:sldMk cId="911916016" sldId="1097"/>
            <ac:spMk id="10" creationId="{80D08873-6255-81A2-120E-676D5A4D3EDE}"/>
          </ac:spMkLst>
        </pc:spChg>
        <pc:spChg chg="add mod">
          <ac:chgData name="Georgie McGarry" userId="f4e6cd3e-4069-43c6-92f7-4611be43ac22" providerId="ADAL" clId="{FA5BD494-3D50-480C-9D65-36F9EBEC7415}" dt="2024-09-06T14:33:51.960" v="2045" actId="164"/>
          <ac:spMkLst>
            <pc:docMk/>
            <pc:sldMk cId="911916016" sldId="1097"/>
            <ac:spMk id="22" creationId="{C1283F59-D6EB-8B8E-ED37-C6DD3DFFBFD9}"/>
          </ac:spMkLst>
        </pc:spChg>
        <pc:spChg chg="add mod">
          <ac:chgData name="Georgie McGarry" userId="f4e6cd3e-4069-43c6-92f7-4611be43ac22" providerId="ADAL" clId="{FA5BD494-3D50-480C-9D65-36F9EBEC7415}" dt="2024-09-06T14:33:51.960" v="2045" actId="164"/>
          <ac:spMkLst>
            <pc:docMk/>
            <pc:sldMk cId="911916016" sldId="1097"/>
            <ac:spMk id="23" creationId="{BC988405-3233-8C4C-9D0B-9D3361A8B87A}"/>
          </ac:spMkLst>
        </pc:spChg>
        <pc:spChg chg="add mod">
          <ac:chgData name="Georgie McGarry" userId="f4e6cd3e-4069-43c6-92f7-4611be43ac22" providerId="ADAL" clId="{FA5BD494-3D50-480C-9D65-36F9EBEC7415}" dt="2024-09-06T14:33:51.960" v="2045" actId="164"/>
          <ac:spMkLst>
            <pc:docMk/>
            <pc:sldMk cId="911916016" sldId="1097"/>
            <ac:spMk id="24" creationId="{32646997-242B-0913-126F-E20A7D82152E}"/>
          </ac:spMkLst>
        </pc:spChg>
        <pc:spChg chg="add mod">
          <ac:chgData name="Georgie McGarry" userId="f4e6cd3e-4069-43c6-92f7-4611be43ac22" providerId="ADAL" clId="{FA5BD494-3D50-480C-9D65-36F9EBEC7415}" dt="2024-09-06T14:33:51.960" v="2045" actId="164"/>
          <ac:spMkLst>
            <pc:docMk/>
            <pc:sldMk cId="911916016" sldId="1097"/>
            <ac:spMk id="25" creationId="{47483775-29F9-56AD-1C8A-C6CC543FB5F4}"/>
          </ac:spMkLst>
        </pc:spChg>
        <pc:spChg chg="add mod">
          <ac:chgData name="Georgie McGarry" userId="f4e6cd3e-4069-43c6-92f7-4611be43ac22" providerId="ADAL" clId="{FA5BD494-3D50-480C-9D65-36F9EBEC7415}" dt="2024-09-06T14:33:51.960" v="2045" actId="164"/>
          <ac:spMkLst>
            <pc:docMk/>
            <pc:sldMk cId="911916016" sldId="1097"/>
            <ac:spMk id="27" creationId="{1881D584-46A5-14B8-E11C-7C4C8E3E8231}"/>
          </ac:spMkLst>
        </pc:spChg>
        <pc:grpChg chg="add mod">
          <ac:chgData name="Georgie McGarry" userId="f4e6cd3e-4069-43c6-92f7-4611be43ac22" providerId="ADAL" clId="{FA5BD494-3D50-480C-9D65-36F9EBEC7415}" dt="2024-09-06T14:33:51.960" v="2045" actId="164"/>
          <ac:grpSpMkLst>
            <pc:docMk/>
            <pc:sldMk cId="911916016" sldId="1097"/>
            <ac:grpSpMk id="28" creationId="{DC4C71C4-D529-9A82-51EF-85226483B89C}"/>
          </ac:grpSpMkLst>
        </pc:grpChg>
        <pc:graphicFrameChg chg="add mod modGraphic">
          <ac:chgData name="Georgie McGarry" userId="f4e6cd3e-4069-43c6-92f7-4611be43ac22" providerId="ADAL" clId="{FA5BD494-3D50-480C-9D65-36F9EBEC7415}" dt="2024-09-06T14:31:47.433" v="1836" actId="14100"/>
          <ac:graphicFrameMkLst>
            <pc:docMk/>
            <pc:sldMk cId="911916016" sldId="1097"/>
            <ac:graphicFrameMk id="7" creationId="{7A799436-A08D-3BEF-1DE0-B22BC1BD46B1}"/>
          </ac:graphicFrameMkLst>
        </pc:graphicFrameChg>
        <pc:picChg chg="add del mod modCrop">
          <ac:chgData name="Georgie McGarry" userId="f4e6cd3e-4069-43c6-92f7-4611be43ac22" providerId="ADAL" clId="{FA5BD494-3D50-480C-9D65-36F9EBEC7415}" dt="2024-09-06T14:28:02.022" v="1653" actId="478"/>
          <ac:picMkLst>
            <pc:docMk/>
            <pc:sldMk cId="911916016" sldId="1097"/>
            <ac:picMk id="5" creationId="{52A7807B-0BAB-852D-9805-069E7694AFA7}"/>
          </ac:picMkLst>
        </pc:picChg>
        <pc:picChg chg="add del mod">
          <ac:chgData name="Georgie McGarry" userId="f4e6cd3e-4069-43c6-92f7-4611be43ac22" providerId="ADAL" clId="{FA5BD494-3D50-480C-9D65-36F9EBEC7415}" dt="2024-09-06T14:28:05.552" v="1655" actId="478"/>
          <ac:picMkLst>
            <pc:docMk/>
            <pc:sldMk cId="911916016" sldId="1097"/>
            <ac:picMk id="6" creationId="{498832F2-B8DF-7C8C-690B-548108C54936}"/>
          </ac:picMkLst>
        </pc:picChg>
        <pc:picChg chg="del">
          <ac:chgData name="Georgie McGarry" userId="f4e6cd3e-4069-43c6-92f7-4611be43ac22" providerId="ADAL" clId="{FA5BD494-3D50-480C-9D65-36F9EBEC7415}" dt="2024-09-06T14:27:25.539" v="1642" actId="478"/>
          <ac:picMkLst>
            <pc:docMk/>
            <pc:sldMk cId="911916016" sldId="1097"/>
            <ac:picMk id="11" creationId="{F608F3DD-9BE3-7644-E430-12340D31DD04}"/>
          </ac:picMkLst>
        </pc:picChg>
        <pc:picChg chg="add mod">
          <ac:chgData name="Georgie McGarry" userId="f4e6cd3e-4069-43c6-92f7-4611be43ac22" providerId="ADAL" clId="{FA5BD494-3D50-480C-9D65-36F9EBEC7415}" dt="2024-09-06T14:33:51.960" v="2045" actId="164"/>
          <ac:picMkLst>
            <pc:docMk/>
            <pc:sldMk cId="911916016" sldId="1097"/>
            <ac:picMk id="13" creationId="{5029C830-5EE7-0F7D-8991-868FDB86F334}"/>
          </ac:picMkLst>
        </pc:picChg>
        <pc:picChg chg="add mod">
          <ac:chgData name="Georgie McGarry" userId="f4e6cd3e-4069-43c6-92f7-4611be43ac22" providerId="ADAL" clId="{FA5BD494-3D50-480C-9D65-36F9EBEC7415}" dt="2024-09-06T14:33:51.960" v="2045" actId="164"/>
          <ac:picMkLst>
            <pc:docMk/>
            <pc:sldMk cId="911916016" sldId="1097"/>
            <ac:picMk id="15" creationId="{D8914440-EFE7-59E7-7B3F-6D35E4EBDDBD}"/>
          </ac:picMkLst>
        </pc:picChg>
        <pc:picChg chg="add mod">
          <ac:chgData name="Georgie McGarry" userId="f4e6cd3e-4069-43c6-92f7-4611be43ac22" providerId="ADAL" clId="{FA5BD494-3D50-480C-9D65-36F9EBEC7415}" dt="2024-09-06T14:33:51.960" v="2045" actId="164"/>
          <ac:picMkLst>
            <pc:docMk/>
            <pc:sldMk cId="911916016" sldId="1097"/>
            <ac:picMk id="17" creationId="{684490C5-2E83-ECBE-6ED9-24C618F03BF9}"/>
          </ac:picMkLst>
        </pc:picChg>
        <pc:picChg chg="add del mod">
          <ac:chgData name="Georgie McGarry" userId="f4e6cd3e-4069-43c6-92f7-4611be43ac22" providerId="ADAL" clId="{FA5BD494-3D50-480C-9D65-36F9EBEC7415}" dt="2024-09-06T14:33:19.555" v="2012" actId="478"/>
          <ac:picMkLst>
            <pc:docMk/>
            <pc:sldMk cId="911916016" sldId="1097"/>
            <ac:picMk id="19" creationId="{CBF406DB-4F93-563E-6B6F-5D4216FF13DF}"/>
          </ac:picMkLst>
        </pc:picChg>
        <pc:picChg chg="add mod">
          <ac:chgData name="Georgie McGarry" userId="f4e6cd3e-4069-43c6-92f7-4611be43ac22" providerId="ADAL" clId="{FA5BD494-3D50-480C-9D65-36F9EBEC7415}" dt="2024-09-06T14:33:51.960" v="2045" actId="164"/>
          <ac:picMkLst>
            <pc:docMk/>
            <pc:sldMk cId="911916016" sldId="1097"/>
            <ac:picMk id="21" creationId="{E823FCE6-1CBB-3DE0-51AC-D73C9865A385}"/>
          </ac:picMkLst>
        </pc:picChg>
        <pc:picChg chg="add mod">
          <ac:chgData name="Georgie McGarry" userId="f4e6cd3e-4069-43c6-92f7-4611be43ac22" providerId="ADAL" clId="{FA5BD494-3D50-480C-9D65-36F9EBEC7415}" dt="2024-09-06T14:33:51.960" v="2045" actId="164"/>
          <ac:picMkLst>
            <pc:docMk/>
            <pc:sldMk cId="911916016" sldId="1097"/>
            <ac:picMk id="26" creationId="{500B5E4E-A0D2-59AC-BF44-394604FEB0E3}"/>
          </ac:picMkLst>
        </pc:picChg>
      </pc:sldChg>
      <pc:sldChg chg="addSp delSp modSp add mod delAnim modAnim">
        <pc:chgData name="Georgie McGarry" userId="f4e6cd3e-4069-43c6-92f7-4611be43ac22" providerId="ADAL" clId="{FA5BD494-3D50-480C-9D65-36F9EBEC7415}" dt="2024-09-06T14:52:27.124" v="2295" actId="1076"/>
        <pc:sldMkLst>
          <pc:docMk/>
          <pc:sldMk cId="3677730972" sldId="1098"/>
        </pc:sldMkLst>
        <pc:spChg chg="mod">
          <ac:chgData name="Georgie McGarry" userId="f4e6cd3e-4069-43c6-92f7-4611be43ac22" providerId="ADAL" clId="{FA5BD494-3D50-480C-9D65-36F9EBEC7415}" dt="2024-09-06T14:34:11.358" v="2062" actId="20577"/>
          <ac:spMkLst>
            <pc:docMk/>
            <pc:sldMk cId="3677730972" sldId="1098"/>
            <ac:spMk id="3" creationId="{C3DB511F-A282-03FA-27F3-ED6D43E54A5C}"/>
          </ac:spMkLst>
        </pc:spChg>
        <pc:spChg chg="mod">
          <ac:chgData name="Georgie McGarry" userId="f4e6cd3e-4069-43c6-92f7-4611be43ac22" providerId="ADAL" clId="{FA5BD494-3D50-480C-9D65-36F9EBEC7415}" dt="2024-09-06T14:37:40.736" v="2233" actId="1076"/>
          <ac:spMkLst>
            <pc:docMk/>
            <pc:sldMk cId="3677730972" sldId="1098"/>
            <ac:spMk id="4" creationId="{EDC2E0CE-2B3C-C539-F587-7595E80DF79C}"/>
          </ac:spMkLst>
        </pc:spChg>
        <pc:spChg chg="mod">
          <ac:chgData name="Georgie McGarry" userId="f4e6cd3e-4069-43c6-92f7-4611be43ac22" providerId="ADAL" clId="{FA5BD494-3D50-480C-9D65-36F9EBEC7415}" dt="2024-09-06T14:52:27.124" v="2295" actId="1076"/>
          <ac:spMkLst>
            <pc:docMk/>
            <pc:sldMk cId="3677730972" sldId="1098"/>
            <ac:spMk id="5" creationId="{8FCD5A54-DD0E-161E-6039-C6E4666FD224}"/>
          </ac:spMkLst>
        </pc:spChg>
        <pc:spChg chg="mod">
          <ac:chgData name="Georgie McGarry" userId="f4e6cd3e-4069-43c6-92f7-4611be43ac22" providerId="ADAL" clId="{FA5BD494-3D50-480C-9D65-36F9EBEC7415}" dt="2024-09-06T14:52:23.200" v="2294" actId="1076"/>
          <ac:spMkLst>
            <pc:docMk/>
            <pc:sldMk cId="3677730972" sldId="1098"/>
            <ac:spMk id="6" creationId="{2595C809-376F-08EA-FD24-2167F804C679}"/>
          </ac:spMkLst>
        </pc:spChg>
        <pc:spChg chg="mod">
          <ac:chgData name="Georgie McGarry" userId="f4e6cd3e-4069-43c6-92f7-4611be43ac22" providerId="ADAL" clId="{FA5BD494-3D50-480C-9D65-36F9EBEC7415}" dt="2024-09-06T14:52:23.200" v="2294" actId="1076"/>
          <ac:spMkLst>
            <pc:docMk/>
            <pc:sldMk cId="3677730972" sldId="1098"/>
            <ac:spMk id="7" creationId="{38B72B1F-AC17-8AAE-2E4F-05CAF2CCB5A8}"/>
          </ac:spMkLst>
        </pc:spChg>
        <pc:spChg chg="mod">
          <ac:chgData name="Georgie McGarry" userId="f4e6cd3e-4069-43c6-92f7-4611be43ac22" providerId="ADAL" clId="{FA5BD494-3D50-480C-9D65-36F9EBEC7415}" dt="2024-09-06T14:52:23.200" v="2294" actId="1076"/>
          <ac:spMkLst>
            <pc:docMk/>
            <pc:sldMk cId="3677730972" sldId="1098"/>
            <ac:spMk id="8" creationId="{2463F4DA-C82A-7E27-9EB9-DAC9B6BA75E7}"/>
          </ac:spMkLst>
        </pc:spChg>
        <pc:spChg chg="del">
          <ac:chgData name="Georgie McGarry" userId="f4e6cd3e-4069-43c6-92f7-4611be43ac22" providerId="ADAL" clId="{FA5BD494-3D50-480C-9D65-36F9EBEC7415}" dt="2024-09-06T14:36:55.013" v="2212" actId="478"/>
          <ac:spMkLst>
            <pc:docMk/>
            <pc:sldMk cId="3677730972" sldId="1098"/>
            <ac:spMk id="9" creationId="{871C771A-A588-B052-4003-91B5D930BC07}"/>
          </ac:spMkLst>
        </pc:spChg>
        <pc:spChg chg="mod">
          <ac:chgData name="Georgie McGarry" userId="f4e6cd3e-4069-43c6-92f7-4611be43ac22" providerId="ADAL" clId="{FA5BD494-3D50-480C-9D65-36F9EBEC7415}" dt="2024-09-06T14:52:23.200" v="2294" actId="1076"/>
          <ac:spMkLst>
            <pc:docMk/>
            <pc:sldMk cId="3677730972" sldId="1098"/>
            <ac:spMk id="10" creationId="{FBF985E6-19A0-B16D-E606-DF7D45A0D3E6}"/>
          </ac:spMkLst>
        </pc:spChg>
        <pc:spChg chg="del">
          <ac:chgData name="Georgie McGarry" userId="f4e6cd3e-4069-43c6-92f7-4611be43ac22" providerId="ADAL" clId="{FA5BD494-3D50-480C-9D65-36F9EBEC7415}" dt="2024-09-06T14:34:17.414" v="2065" actId="478"/>
          <ac:spMkLst>
            <pc:docMk/>
            <pc:sldMk cId="3677730972" sldId="1098"/>
            <ac:spMk id="11" creationId="{5CEBDDCD-F3AC-9E2A-9771-867E9EED33AE}"/>
          </ac:spMkLst>
        </pc:spChg>
        <pc:spChg chg="del">
          <ac:chgData name="Georgie McGarry" userId="f4e6cd3e-4069-43c6-92f7-4611be43ac22" providerId="ADAL" clId="{FA5BD494-3D50-480C-9D65-36F9EBEC7415}" dt="2024-09-06T14:37:36.575" v="2232" actId="478"/>
          <ac:spMkLst>
            <pc:docMk/>
            <pc:sldMk cId="3677730972" sldId="1098"/>
            <ac:spMk id="12" creationId="{A8940345-E813-B795-A573-D75DA026DBCF}"/>
          </ac:spMkLst>
        </pc:spChg>
        <pc:spChg chg="del mod">
          <ac:chgData name="Georgie McGarry" userId="f4e6cd3e-4069-43c6-92f7-4611be43ac22" providerId="ADAL" clId="{FA5BD494-3D50-480C-9D65-36F9EBEC7415}" dt="2024-09-06T14:37:36.575" v="2232" actId="478"/>
          <ac:spMkLst>
            <pc:docMk/>
            <pc:sldMk cId="3677730972" sldId="1098"/>
            <ac:spMk id="13" creationId="{A665E8B0-0AB3-4610-EF43-C9959B2AE1F0}"/>
          </ac:spMkLst>
        </pc:spChg>
        <pc:spChg chg="del">
          <ac:chgData name="Georgie McGarry" userId="f4e6cd3e-4069-43c6-92f7-4611be43ac22" providerId="ADAL" clId="{FA5BD494-3D50-480C-9D65-36F9EBEC7415}" dt="2024-09-06T14:37:36.575" v="2232" actId="478"/>
          <ac:spMkLst>
            <pc:docMk/>
            <pc:sldMk cId="3677730972" sldId="1098"/>
            <ac:spMk id="14" creationId="{46ADCD29-A924-C3EC-A220-012F50F913D9}"/>
          </ac:spMkLst>
        </pc:spChg>
        <pc:spChg chg="mod">
          <ac:chgData name="Georgie McGarry" userId="f4e6cd3e-4069-43c6-92f7-4611be43ac22" providerId="ADAL" clId="{FA5BD494-3D50-480C-9D65-36F9EBEC7415}" dt="2024-09-06T14:52:23.200" v="2294" actId="1076"/>
          <ac:spMkLst>
            <pc:docMk/>
            <pc:sldMk cId="3677730972" sldId="1098"/>
            <ac:spMk id="15" creationId="{58AD6D10-B4B7-EAA0-57EE-F2F2D7D98D84}"/>
          </ac:spMkLst>
        </pc:spChg>
        <pc:spChg chg="del">
          <ac:chgData name="Georgie McGarry" userId="f4e6cd3e-4069-43c6-92f7-4611be43ac22" providerId="ADAL" clId="{FA5BD494-3D50-480C-9D65-36F9EBEC7415}" dt="2024-09-06T14:37:36.575" v="2232" actId="478"/>
          <ac:spMkLst>
            <pc:docMk/>
            <pc:sldMk cId="3677730972" sldId="1098"/>
            <ac:spMk id="16" creationId="{879CE441-1560-CA78-D52C-03423BB522BE}"/>
          </ac:spMkLst>
        </pc:spChg>
        <pc:spChg chg="add del mod">
          <ac:chgData name="Georgie McGarry" userId="f4e6cd3e-4069-43c6-92f7-4611be43ac22" providerId="ADAL" clId="{FA5BD494-3D50-480C-9D65-36F9EBEC7415}" dt="2024-09-06T14:51:51.099" v="2288" actId="478"/>
          <ac:spMkLst>
            <pc:docMk/>
            <pc:sldMk cId="3677730972" sldId="1098"/>
            <ac:spMk id="17" creationId="{D0E6A699-84C7-BE79-25BE-5A3E8420CEB3}"/>
          </ac:spMkLst>
        </pc:spChg>
        <pc:spChg chg="del">
          <ac:chgData name="Georgie McGarry" userId="f4e6cd3e-4069-43c6-92f7-4611be43ac22" providerId="ADAL" clId="{FA5BD494-3D50-480C-9D65-36F9EBEC7415}" dt="2024-09-06T14:37:36.575" v="2232" actId="478"/>
          <ac:spMkLst>
            <pc:docMk/>
            <pc:sldMk cId="3677730972" sldId="1098"/>
            <ac:spMk id="18" creationId="{98FE66D5-8D36-CB7D-D964-67980C9ACDB1}"/>
          </ac:spMkLst>
        </pc:spChg>
        <pc:spChg chg="add del mod">
          <ac:chgData name="Georgie McGarry" userId="f4e6cd3e-4069-43c6-92f7-4611be43ac22" providerId="ADAL" clId="{FA5BD494-3D50-480C-9D65-36F9EBEC7415}" dt="2024-09-06T14:51:49.752" v="2287" actId="478"/>
          <ac:spMkLst>
            <pc:docMk/>
            <pc:sldMk cId="3677730972" sldId="1098"/>
            <ac:spMk id="19" creationId="{D4F25976-14E8-1512-8C07-39A2A7BBEFEC}"/>
          </ac:spMkLst>
        </pc:spChg>
        <pc:spChg chg="del">
          <ac:chgData name="Georgie McGarry" userId="f4e6cd3e-4069-43c6-92f7-4611be43ac22" providerId="ADAL" clId="{FA5BD494-3D50-480C-9D65-36F9EBEC7415}" dt="2024-09-06T14:37:36.575" v="2232" actId="478"/>
          <ac:spMkLst>
            <pc:docMk/>
            <pc:sldMk cId="3677730972" sldId="1098"/>
            <ac:spMk id="20" creationId="{B4508C55-5FE6-C720-99F3-49E9D28CC823}"/>
          </ac:spMkLst>
        </pc:spChg>
        <pc:spChg chg="add del mod">
          <ac:chgData name="Georgie McGarry" userId="f4e6cd3e-4069-43c6-92f7-4611be43ac22" providerId="ADAL" clId="{FA5BD494-3D50-480C-9D65-36F9EBEC7415}" dt="2024-09-06T14:51:49.752" v="2287" actId="478"/>
          <ac:spMkLst>
            <pc:docMk/>
            <pc:sldMk cId="3677730972" sldId="1098"/>
            <ac:spMk id="21" creationId="{25733C91-3B80-84A3-867A-1B8E9E309A99}"/>
          </ac:spMkLst>
        </pc:spChg>
        <pc:spChg chg="add del mod">
          <ac:chgData name="Georgie McGarry" userId="f4e6cd3e-4069-43c6-92f7-4611be43ac22" providerId="ADAL" clId="{FA5BD494-3D50-480C-9D65-36F9EBEC7415}" dt="2024-09-06T14:51:49.752" v="2287" actId="478"/>
          <ac:spMkLst>
            <pc:docMk/>
            <pc:sldMk cId="3677730972" sldId="1098"/>
            <ac:spMk id="22" creationId="{88AAC075-2188-9F99-821C-2060FABCF648}"/>
          </ac:spMkLst>
        </pc:spChg>
        <pc:spChg chg="add del mod">
          <ac:chgData name="Georgie McGarry" userId="f4e6cd3e-4069-43c6-92f7-4611be43ac22" providerId="ADAL" clId="{FA5BD494-3D50-480C-9D65-36F9EBEC7415}" dt="2024-09-06T14:51:49.752" v="2287" actId="478"/>
          <ac:spMkLst>
            <pc:docMk/>
            <pc:sldMk cId="3677730972" sldId="1098"/>
            <ac:spMk id="23" creationId="{C5ABB6B3-81AE-7FB6-6FA9-9BDA0BD61DAB}"/>
          </ac:spMkLst>
        </pc:spChg>
        <pc:spChg chg="add del mod">
          <ac:chgData name="Georgie McGarry" userId="f4e6cd3e-4069-43c6-92f7-4611be43ac22" providerId="ADAL" clId="{FA5BD494-3D50-480C-9D65-36F9EBEC7415}" dt="2024-09-06T14:51:49.752" v="2287" actId="478"/>
          <ac:spMkLst>
            <pc:docMk/>
            <pc:sldMk cId="3677730972" sldId="1098"/>
            <ac:spMk id="24" creationId="{D8E806DF-473E-49FF-FF83-2F3C69116534}"/>
          </ac:spMkLst>
        </pc:spChg>
        <pc:spChg chg="add del mod">
          <ac:chgData name="Georgie McGarry" userId="f4e6cd3e-4069-43c6-92f7-4611be43ac22" providerId="ADAL" clId="{FA5BD494-3D50-480C-9D65-36F9EBEC7415}" dt="2024-09-06T14:51:49.752" v="2287" actId="478"/>
          <ac:spMkLst>
            <pc:docMk/>
            <pc:sldMk cId="3677730972" sldId="1098"/>
            <ac:spMk id="25" creationId="{205CAD31-1826-F606-7D46-791C5EC64B5F}"/>
          </ac:spMkLst>
        </pc:spChg>
      </pc:sldChg>
      <pc:sldChg chg="addSp delSp modSp add mod delAnim modAnim">
        <pc:chgData name="Georgie McGarry" userId="f4e6cd3e-4069-43c6-92f7-4611be43ac22" providerId="ADAL" clId="{FA5BD494-3D50-480C-9D65-36F9EBEC7415}" dt="2024-09-06T15:01:51.474" v="2670" actId="478"/>
        <pc:sldMkLst>
          <pc:docMk/>
          <pc:sldMk cId="3515340594" sldId="1099"/>
        </pc:sldMkLst>
        <pc:spChg chg="del">
          <ac:chgData name="Georgie McGarry" userId="f4e6cd3e-4069-43c6-92f7-4611be43ac22" providerId="ADAL" clId="{FA5BD494-3D50-480C-9D65-36F9EBEC7415}" dt="2024-09-06T14:51:41.499" v="2284" actId="478"/>
          <ac:spMkLst>
            <pc:docMk/>
            <pc:sldMk cId="3515340594" sldId="1099"/>
            <ac:spMk id="4" creationId="{EDC2E0CE-2B3C-C539-F587-7595E80DF79C}"/>
          </ac:spMkLst>
        </pc:spChg>
        <pc:spChg chg="del">
          <ac:chgData name="Georgie McGarry" userId="f4e6cd3e-4069-43c6-92f7-4611be43ac22" providerId="ADAL" clId="{FA5BD494-3D50-480C-9D65-36F9EBEC7415}" dt="2024-09-06T14:51:41.499" v="2284" actId="478"/>
          <ac:spMkLst>
            <pc:docMk/>
            <pc:sldMk cId="3515340594" sldId="1099"/>
            <ac:spMk id="5" creationId="{8FCD5A54-DD0E-161E-6039-C6E4666FD224}"/>
          </ac:spMkLst>
        </pc:spChg>
        <pc:spChg chg="del">
          <ac:chgData name="Georgie McGarry" userId="f4e6cd3e-4069-43c6-92f7-4611be43ac22" providerId="ADAL" clId="{FA5BD494-3D50-480C-9D65-36F9EBEC7415}" dt="2024-09-06T14:51:41.499" v="2284" actId="478"/>
          <ac:spMkLst>
            <pc:docMk/>
            <pc:sldMk cId="3515340594" sldId="1099"/>
            <ac:spMk id="6" creationId="{2595C809-376F-08EA-FD24-2167F804C679}"/>
          </ac:spMkLst>
        </pc:spChg>
        <pc:spChg chg="del">
          <ac:chgData name="Georgie McGarry" userId="f4e6cd3e-4069-43c6-92f7-4611be43ac22" providerId="ADAL" clId="{FA5BD494-3D50-480C-9D65-36F9EBEC7415}" dt="2024-09-06T14:51:41.499" v="2284" actId="478"/>
          <ac:spMkLst>
            <pc:docMk/>
            <pc:sldMk cId="3515340594" sldId="1099"/>
            <ac:spMk id="7" creationId="{38B72B1F-AC17-8AAE-2E4F-05CAF2CCB5A8}"/>
          </ac:spMkLst>
        </pc:spChg>
        <pc:spChg chg="del">
          <ac:chgData name="Georgie McGarry" userId="f4e6cd3e-4069-43c6-92f7-4611be43ac22" providerId="ADAL" clId="{FA5BD494-3D50-480C-9D65-36F9EBEC7415}" dt="2024-09-06T14:51:43.125" v="2285" actId="478"/>
          <ac:spMkLst>
            <pc:docMk/>
            <pc:sldMk cId="3515340594" sldId="1099"/>
            <ac:spMk id="8" creationId="{2463F4DA-C82A-7E27-9EB9-DAC9B6BA75E7}"/>
          </ac:spMkLst>
        </pc:spChg>
        <pc:spChg chg="add mod">
          <ac:chgData name="Georgie McGarry" userId="f4e6cd3e-4069-43c6-92f7-4611be43ac22" providerId="ADAL" clId="{FA5BD494-3D50-480C-9D65-36F9EBEC7415}" dt="2024-09-06T14:56:21.682" v="2447" actId="20577"/>
          <ac:spMkLst>
            <pc:docMk/>
            <pc:sldMk cId="3515340594" sldId="1099"/>
            <ac:spMk id="9" creationId="{77CF8605-BA5F-5725-A39E-511D66B6C5A8}"/>
          </ac:spMkLst>
        </pc:spChg>
        <pc:spChg chg="del">
          <ac:chgData name="Georgie McGarry" userId="f4e6cd3e-4069-43c6-92f7-4611be43ac22" providerId="ADAL" clId="{FA5BD494-3D50-480C-9D65-36F9EBEC7415}" dt="2024-09-06T14:51:41.499" v="2284" actId="478"/>
          <ac:spMkLst>
            <pc:docMk/>
            <pc:sldMk cId="3515340594" sldId="1099"/>
            <ac:spMk id="10" creationId="{FBF985E6-19A0-B16D-E606-DF7D45A0D3E6}"/>
          </ac:spMkLst>
        </pc:spChg>
        <pc:spChg chg="add mod">
          <ac:chgData name="Georgie McGarry" userId="f4e6cd3e-4069-43c6-92f7-4611be43ac22" providerId="ADAL" clId="{FA5BD494-3D50-480C-9D65-36F9EBEC7415}" dt="2024-09-06T14:56:29.866" v="2448"/>
          <ac:spMkLst>
            <pc:docMk/>
            <pc:sldMk cId="3515340594" sldId="1099"/>
            <ac:spMk id="11" creationId="{EAE13EB9-2A30-B283-9E48-CCAAE7D9B5C8}"/>
          </ac:spMkLst>
        </pc:spChg>
        <pc:spChg chg="add mod">
          <ac:chgData name="Georgie McGarry" userId="f4e6cd3e-4069-43c6-92f7-4611be43ac22" providerId="ADAL" clId="{FA5BD494-3D50-480C-9D65-36F9EBEC7415}" dt="2024-09-06T14:57:06.787" v="2472" actId="14100"/>
          <ac:spMkLst>
            <pc:docMk/>
            <pc:sldMk cId="3515340594" sldId="1099"/>
            <ac:spMk id="12" creationId="{F10770D5-46A1-E90C-A522-0A046F1A8D44}"/>
          </ac:spMkLst>
        </pc:spChg>
        <pc:spChg chg="add mod">
          <ac:chgData name="Georgie McGarry" userId="f4e6cd3e-4069-43c6-92f7-4611be43ac22" providerId="ADAL" clId="{FA5BD494-3D50-480C-9D65-36F9EBEC7415}" dt="2024-09-06T14:57:41.027" v="2496" actId="16959"/>
          <ac:spMkLst>
            <pc:docMk/>
            <pc:sldMk cId="3515340594" sldId="1099"/>
            <ac:spMk id="13" creationId="{CA268066-CC6E-56EF-133A-22DC97D6C4BC}"/>
          </ac:spMkLst>
        </pc:spChg>
        <pc:spChg chg="add del mod">
          <ac:chgData name="Georgie McGarry" userId="f4e6cd3e-4069-43c6-92f7-4611be43ac22" providerId="ADAL" clId="{FA5BD494-3D50-480C-9D65-36F9EBEC7415}" dt="2024-09-06T15:01:51.474" v="2670" actId="478"/>
          <ac:spMkLst>
            <pc:docMk/>
            <pc:sldMk cId="3515340594" sldId="1099"/>
            <ac:spMk id="14" creationId="{32411D68-3F25-1D97-23E1-0F9DAF3068DA}"/>
          </ac:spMkLst>
        </pc:spChg>
        <pc:spChg chg="del">
          <ac:chgData name="Georgie McGarry" userId="f4e6cd3e-4069-43c6-92f7-4611be43ac22" providerId="ADAL" clId="{FA5BD494-3D50-480C-9D65-36F9EBEC7415}" dt="2024-09-06T14:51:41.499" v="2284" actId="478"/>
          <ac:spMkLst>
            <pc:docMk/>
            <pc:sldMk cId="3515340594" sldId="1099"/>
            <ac:spMk id="15" creationId="{58AD6D10-B4B7-EAA0-57EE-F2F2D7D98D84}"/>
          </ac:spMkLst>
        </pc:spChg>
        <pc:spChg chg="add del mod">
          <ac:chgData name="Georgie McGarry" userId="f4e6cd3e-4069-43c6-92f7-4611be43ac22" providerId="ADAL" clId="{FA5BD494-3D50-480C-9D65-36F9EBEC7415}" dt="2024-09-06T15:01:50.496" v="2669" actId="478"/>
          <ac:spMkLst>
            <pc:docMk/>
            <pc:sldMk cId="3515340594" sldId="1099"/>
            <ac:spMk id="16" creationId="{1E312A59-5DFD-F3DC-DD80-3ADF8549957F}"/>
          </ac:spMkLst>
        </pc:spChg>
        <pc:spChg chg="mod">
          <ac:chgData name="Georgie McGarry" userId="f4e6cd3e-4069-43c6-92f7-4611be43ac22" providerId="ADAL" clId="{FA5BD494-3D50-480C-9D65-36F9EBEC7415}" dt="2024-09-06T14:52:41.819" v="2301" actId="14100"/>
          <ac:spMkLst>
            <pc:docMk/>
            <pc:sldMk cId="3515340594" sldId="1099"/>
            <ac:spMk id="17" creationId="{D0E6A699-84C7-BE79-25BE-5A3E8420CEB3}"/>
          </ac:spMkLst>
        </pc:spChg>
        <pc:spChg chg="add del mod">
          <ac:chgData name="Georgie McGarry" userId="f4e6cd3e-4069-43c6-92f7-4611be43ac22" providerId="ADAL" clId="{FA5BD494-3D50-480C-9D65-36F9EBEC7415}" dt="2024-09-06T15:01:49.433" v="2668" actId="478"/>
          <ac:spMkLst>
            <pc:docMk/>
            <pc:sldMk cId="3515340594" sldId="1099"/>
            <ac:spMk id="18" creationId="{B99A50C8-4DC3-54BE-6768-16EC42DA13A7}"/>
          </ac:spMkLst>
        </pc:spChg>
        <pc:spChg chg="mod">
          <ac:chgData name="Georgie McGarry" userId="f4e6cd3e-4069-43c6-92f7-4611be43ac22" providerId="ADAL" clId="{FA5BD494-3D50-480C-9D65-36F9EBEC7415}" dt="2024-09-06T14:52:44.176" v="2302" actId="1076"/>
          <ac:spMkLst>
            <pc:docMk/>
            <pc:sldMk cId="3515340594" sldId="1099"/>
            <ac:spMk id="19" creationId="{D4F25976-14E8-1512-8C07-39A2A7BBEFEC}"/>
          </ac:spMkLst>
        </pc:spChg>
        <pc:spChg chg="mod">
          <ac:chgData name="Georgie McGarry" userId="f4e6cd3e-4069-43c6-92f7-4611be43ac22" providerId="ADAL" clId="{FA5BD494-3D50-480C-9D65-36F9EBEC7415}" dt="2024-09-06T14:55:37.312" v="2407" actId="1076"/>
          <ac:spMkLst>
            <pc:docMk/>
            <pc:sldMk cId="3515340594" sldId="1099"/>
            <ac:spMk id="21" creationId="{25733C91-3B80-84A3-867A-1B8E9E309A99}"/>
          </ac:spMkLst>
        </pc:spChg>
        <pc:spChg chg="mod">
          <ac:chgData name="Georgie McGarry" userId="f4e6cd3e-4069-43c6-92f7-4611be43ac22" providerId="ADAL" clId="{FA5BD494-3D50-480C-9D65-36F9EBEC7415}" dt="2024-09-06T14:55:40.967" v="2408" actId="1076"/>
          <ac:spMkLst>
            <pc:docMk/>
            <pc:sldMk cId="3515340594" sldId="1099"/>
            <ac:spMk id="22" creationId="{88AAC075-2188-9F99-821C-2060FABCF648}"/>
          </ac:spMkLst>
        </pc:spChg>
        <pc:spChg chg="mod">
          <ac:chgData name="Georgie McGarry" userId="f4e6cd3e-4069-43c6-92f7-4611be43ac22" providerId="ADAL" clId="{FA5BD494-3D50-480C-9D65-36F9EBEC7415}" dt="2024-09-06T14:58:12.540" v="2522" actId="20577"/>
          <ac:spMkLst>
            <pc:docMk/>
            <pc:sldMk cId="3515340594" sldId="1099"/>
            <ac:spMk id="23" creationId="{C5ABB6B3-81AE-7FB6-6FA9-9BDA0BD61DAB}"/>
          </ac:spMkLst>
        </pc:spChg>
        <pc:spChg chg="mod">
          <ac:chgData name="Georgie McGarry" userId="f4e6cd3e-4069-43c6-92f7-4611be43ac22" providerId="ADAL" clId="{FA5BD494-3D50-480C-9D65-36F9EBEC7415}" dt="2024-09-06T14:58:02.285" v="2513" actId="1076"/>
          <ac:spMkLst>
            <pc:docMk/>
            <pc:sldMk cId="3515340594" sldId="1099"/>
            <ac:spMk id="24" creationId="{D8E806DF-473E-49FF-FF83-2F3C69116534}"/>
          </ac:spMkLst>
        </pc:spChg>
        <pc:spChg chg="mod">
          <ac:chgData name="Georgie McGarry" userId="f4e6cd3e-4069-43c6-92f7-4611be43ac22" providerId="ADAL" clId="{FA5BD494-3D50-480C-9D65-36F9EBEC7415}" dt="2024-09-06T14:55:44.044" v="2409" actId="1076"/>
          <ac:spMkLst>
            <pc:docMk/>
            <pc:sldMk cId="3515340594" sldId="1099"/>
            <ac:spMk id="25" creationId="{205CAD31-1826-F606-7D46-791C5EC64B5F}"/>
          </ac:spMkLst>
        </pc:spChg>
      </pc:sldChg>
      <pc:sldChg chg="addSp delSp modSp add del mod delAnim modAnim">
        <pc:chgData name="Georgie McGarry" userId="f4e6cd3e-4069-43c6-92f7-4611be43ac22" providerId="ADAL" clId="{FA5BD494-3D50-480C-9D65-36F9EBEC7415}" dt="2024-09-06T15:08:08.736" v="2822" actId="47"/>
        <pc:sldMkLst>
          <pc:docMk/>
          <pc:sldMk cId="901724891" sldId="1100"/>
        </pc:sldMkLst>
        <pc:spChg chg="del">
          <ac:chgData name="Georgie McGarry" userId="f4e6cd3e-4069-43c6-92f7-4611be43ac22" providerId="ADAL" clId="{FA5BD494-3D50-480C-9D65-36F9EBEC7415}" dt="2024-09-06T15:06:06.484" v="2707" actId="478"/>
          <ac:spMkLst>
            <pc:docMk/>
            <pc:sldMk cId="901724891" sldId="1100"/>
            <ac:spMk id="9" creationId="{77CF8605-BA5F-5725-A39E-511D66B6C5A8}"/>
          </ac:spMkLst>
        </pc:spChg>
        <pc:spChg chg="del">
          <ac:chgData name="Georgie McGarry" userId="f4e6cd3e-4069-43c6-92f7-4611be43ac22" providerId="ADAL" clId="{FA5BD494-3D50-480C-9D65-36F9EBEC7415}" dt="2024-09-06T15:06:06.484" v="2707" actId="478"/>
          <ac:spMkLst>
            <pc:docMk/>
            <pc:sldMk cId="901724891" sldId="1100"/>
            <ac:spMk id="12" creationId="{F10770D5-46A1-E90C-A522-0A046F1A8D44}"/>
          </ac:spMkLst>
        </pc:spChg>
        <pc:spChg chg="del">
          <ac:chgData name="Georgie McGarry" userId="f4e6cd3e-4069-43c6-92f7-4611be43ac22" providerId="ADAL" clId="{FA5BD494-3D50-480C-9D65-36F9EBEC7415}" dt="2024-09-06T15:06:06.484" v="2707" actId="478"/>
          <ac:spMkLst>
            <pc:docMk/>
            <pc:sldMk cId="901724891" sldId="1100"/>
            <ac:spMk id="13" creationId="{CA268066-CC6E-56EF-133A-22DC97D6C4BC}"/>
          </ac:spMkLst>
        </pc:spChg>
        <pc:spChg chg="mod">
          <ac:chgData name="Georgie McGarry" userId="f4e6cd3e-4069-43c6-92f7-4611be43ac22" providerId="ADAL" clId="{FA5BD494-3D50-480C-9D65-36F9EBEC7415}" dt="2024-09-06T15:06:44.294" v="2805" actId="14100"/>
          <ac:spMkLst>
            <pc:docMk/>
            <pc:sldMk cId="901724891" sldId="1100"/>
            <ac:spMk id="17" creationId="{D0E6A699-84C7-BE79-25BE-5A3E8420CEB3}"/>
          </ac:spMkLst>
        </pc:spChg>
        <pc:spChg chg="del">
          <ac:chgData name="Georgie McGarry" userId="f4e6cd3e-4069-43c6-92f7-4611be43ac22" providerId="ADAL" clId="{FA5BD494-3D50-480C-9D65-36F9EBEC7415}" dt="2024-09-06T15:06:36.607" v="2801" actId="478"/>
          <ac:spMkLst>
            <pc:docMk/>
            <pc:sldMk cId="901724891" sldId="1100"/>
            <ac:spMk id="19" creationId="{D4F25976-14E8-1512-8C07-39A2A7BBEFEC}"/>
          </ac:spMkLst>
        </pc:spChg>
        <pc:spChg chg="del">
          <ac:chgData name="Georgie McGarry" userId="f4e6cd3e-4069-43c6-92f7-4611be43ac22" providerId="ADAL" clId="{FA5BD494-3D50-480C-9D65-36F9EBEC7415}" dt="2024-09-06T15:06:06.484" v="2707" actId="478"/>
          <ac:spMkLst>
            <pc:docMk/>
            <pc:sldMk cId="901724891" sldId="1100"/>
            <ac:spMk id="21" creationId="{25733C91-3B80-84A3-867A-1B8E9E309A99}"/>
          </ac:spMkLst>
        </pc:spChg>
        <pc:spChg chg="del">
          <ac:chgData name="Georgie McGarry" userId="f4e6cd3e-4069-43c6-92f7-4611be43ac22" providerId="ADAL" clId="{FA5BD494-3D50-480C-9D65-36F9EBEC7415}" dt="2024-09-06T15:06:06.484" v="2707" actId="478"/>
          <ac:spMkLst>
            <pc:docMk/>
            <pc:sldMk cId="901724891" sldId="1100"/>
            <ac:spMk id="22" creationId="{88AAC075-2188-9F99-821C-2060FABCF648}"/>
          </ac:spMkLst>
        </pc:spChg>
        <pc:spChg chg="del">
          <ac:chgData name="Georgie McGarry" userId="f4e6cd3e-4069-43c6-92f7-4611be43ac22" providerId="ADAL" clId="{FA5BD494-3D50-480C-9D65-36F9EBEC7415}" dt="2024-09-06T15:06:06.484" v="2707" actId="478"/>
          <ac:spMkLst>
            <pc:docMk/>
            <pc:sldMk cId="901724891" sldId="1100"/>
            <ac:spMk id="23" creationId="{C5ABB6B3-81AE-7FB6-6FA9-9BDA0BD61DAB}"/>
          </ac:spMkLst>
        </pc:spChg>
        <pc:spChg chg="del">
          <ac:chgData name="Georgie McGarry" userId="f4e6cd3e-4069-43c6-92f7-4611be43ac22" providerId="ADAL" clId="{FA5BD494-3D50-480C-9D65-36F9EBEC7415}" dt="2024-09-06T15:06:06.484" v="2707" actId="478"/>
          <ac:spMkLst>
            <pc:docMk/>
            <pc:sldMk cId="901724891" sldId="1100"/>
            <ac:spMk id="24" creationId="{D8E806DF-473E-49FF-FF83-2F3C69116534}"/>
          </ac:spMkLst>
        </pc:spChg>
        <pc:spChg chg="del">
          <ac:chgData name="Georgie McGarry" userId="f4e6cd3e-4069-43c6-92f7-4611be43ac22" providerId="ADAL" clId="{FA5BD494-3D50-480C-9D65-36F9EBEC7415}" dt="2024-09-06T15:06:06.484" v="2707" actId="478"/>
          <ac:spMkLst>
            <pc:docMk/>
            <pc:sldMk cId="901724891" sldId="1100"/>
            <ac:spMk id="25" creationId="{205CAD31-1826-F606-7D46-791C5EC64B5F}"/>
          </ac:spMkLst>
        </pc:spChg>
        <pc:picChg chg="add mod">
          <ac:chgData name="Georgie McGarry" userId="f4e6cd3e-4069-43c6-92f7-4611be43ac22" providerId="ADAL" clId="{FA5BD494-3D50-480C-9D65-36F9EBEC7415}" dt="2024-09-06T15:07:15.571" v="2808" actId="1076"/>
          <ac:picMkLst>
            <pc:docMk/>
            <pc:sldMk cId="901724891" sldId="1100"/>
            <ac:picMk id="4" creationId="{8E607DEC-5C3E-40B7-4328-C51B0FC424E0}"/>
          </ac:picMkLst>
        </pc:picChg>
      </pc:sldChg>
      <pc:sldChg chg="addSp delSp modSp add mod modAnim">
        <pc:chgData name="Georgie McGarry" userId="f4e6cd3e-4069-43c6-92f7-4611be43ac22" providerId="ADAL" clId="{FA5BD494-3D50-480C-9D65-36F9EBEC7415}" dt="2024-09-06T15:08:35.659" v="2833" actId="207"/>
        <pc:sldMkLst>
          <pc:docMk/>
          <pc:sldMk cId="3300518671" sldId="1101"/>
        </pc:sldMkLst>
        <pc:spChg chg="del">
          <ac:chgData name="Georgie McGarry" userId="f4e6cd3e-4069-43c6-92f7-4611be43ac22" providerId="ADAL" clId="{FA5BD494-3D50-480C-9D65-36F9EBEC7415}" dt="2024-09-06T15:07:34.082" v="2811" actId="478"/>
          <ac:spMkLst>
            <pc:docMk/>
            <pc:sldMk cId="3300518671" sldId="1101"/>
            <ac:spMk id="2" creationId="{A5655791-2BE2-8FF1-49BF-BA2675C868CF}"/>
          </ac:spMkLst>
        </pc:spChg>
        <pc:spChg chg="mod">
          <ac:chgData name="Georgie McGarry" userId="f4e6cd3e-4069-43c6-92f7-4611be43ac22" providerId="ADAL" clId="{FA5BD494-3D50-480C-9D65-36F9EBEC7415}" dt="2024-09-06T15:07:52.041" v="2819" actId="1076"/>
          <ac:spMkLst>
            <pc:docMk/>
            <pc:sldMk cId="3300518671" sldId="1101"/>
            <ac:spMk id="4" creationId="{7A446069-36CF-BB84-84C0-8847FBBA62DF}"/>
          </ac:spMkLst>
        </pc:spChg>
        <pc:spChg chg="add del mod">
          <ac:chgData name="Georgie McGarry" userId="f4e6cd3e-4069-43c6-92f7-4611be43ac22" providerId="ADAL" clId="{FA5BD494-3D50-480C-9D65-36F9EBEC7415}" dt="2024-09-06T15:07:43.113" v="2814" actId="478"/>
          <ac:spMkLst>
            <pc:docMk/>
            <pc:sldMk cId="3300518671" sldId="1101"/>
            <ac:spMk id="5" creationId="{C117E045-7F0C-BB2C-4B7B-9D27B457CDB5}"/>
          </ac:spMkLst>
        </pc:spChg>
        <pc:spChg chg="del">
          <ac:chgData name="Georgie McGarry" userId="f4e6cd3e-4069-43c6-92f7-4611be43ac22" providerId="ADAL" clId="{FA5BD494-3D50-480C-9D65-36F9EBEC7415}" dt="2024-09-06T15:07:34.082" v="2811" actId="478"/>
          <ac:spMkLst>
            <pc:docMk/>
            <pc:sldMk cId="3300518671" sldId="1101"/>
            <ac:spMk id="6" creationId="{531EC13E-92CA-FF05-E0BE-512B413A9FC7}"/>
          </ac:spMkLst>
        </pc:spChg>
        <pc:spChg chg="del">
          <ac:chgData name="Georgie McGarry" userId="f4e6cd3e-4069-43c6-92f7-4611be43ac22" providerId="ADAL" clId="{FA5BD494-3D50-480C-9D65-36F9EBEC7415}" dt="2024-09-06T15:07:34.082" v="2811" actId="478"/>
          <ac:spMkLst>
            <pc:docMk/>
            <pc:sldMk cId="3300518671" sldId="1101"/>
            <ac:spMk id="7" creationId="{8214CF0F-6ADD-66ED-9D94-CFD0B7357D7E}"/>
          </ac:spMkLst>
        </pc:spChg>
        <pc:spChg chg="del">
          <ac:chgData name="Georgie McGarry" userId="f4e6cd3e-4069-43c6-92f7-4611be43ac22" providerId="ADAL" clId="{FA5BD494-3D50-480C-9D65-36F9EBEC7415}" dt="2024-09-06T15:07:34.082" v="2811" actId="478"/>
          <ac:spMkLst>
            <pc:docMk/>
            <pc:sldMk cId="3300518671" sldId="1101"/>
            <ac:spMk id="8" creationId="{BBC283E7-9C99-BF62-F2AE-36838276069F}"/>
          </ac:spMkLst>
        </pc:spChg>
        <pc:spChg chg="del">
          <ac:chgData name="Georgie McGarry" userId="f4e6cd3e-4069-43c6-92f7-4611be43ac22" providerId="ADAL" clId="{FA5BD494-3D50-480C-9D65-36F9EBEC7415}" dt="2024-09-06T15:07:31.190" v="2810" actId="478"/>
          <ac:spMkLst>
            <pc:docMk/>
            <pc:sldMk cId="3300518671" sldId="1101"/>
            <ac:spMk id="10" creationId="{651B287C-3694-EB51-CD19-496CFD58BEEC}"/>
          </ac:spMkLst>
        </pc:spChg>
        <pc:spChg chg="del">
          <ac:chgData name="Georgie McGarry" userId="f4e6cd3e-4069-43c6-92f7-4611be43ac22" providerId="ADAL" clId="{FA5BD494-3D50-480C-9D65-36F9EBEC7415}" dt="2024-09-06T15:07:34.082" v="2811" actId="478"/>
          <ac:spMkLst>
            <pc:docMk/>
            <pc:sldMk cId="3300518671" sldId="1101"/>
            <ac:spMk id="11" creationId="{00CBC20A-44C0-BE77-38CA-7CF0A2F86321}"/>
          </ac:spMkLst>
        </pc:spChg>
        <pc:spChg chg="del">
          <ac:chgData name="Georgie McGarry" userId="f4e6cd3e-4069-43c6-92f7-4611be43ac22" providerId="ADAL" clId="{FA5BD494-3D50-480C-9D65-36F9EBEC7415}" dt="2024-09-06T15:07:34.082" v="2811" actId="478"/>
          <ac:spMkLst>
            <pc:docMk/>
            <pc:sldMk cId="3300518671" sldId="1101"/>
            <ac:spMk id="12" creationId="{A25F6304-EEC0-10BE-EABF-EAA4A4868EC4}"/>
          </ac:spMkLst>
        </pc:spChg>
        <pc:spChg chg="del">
          <ac:chgData name="Georgie McGarry" userId="f4e6cd3e-4069-43c6-92f7-4611be43ac22" providerId="ADAL" clId="{FA5BD494-3D50-480C-9D65-36F9EBEC7415}" dt="2024-09-06T15:07:34.082" v="2811" actId="478"/>
          <ac:spMkLst>
            <pc:docMk/>
            <pc:sldMk cId="3300518671" sldId="1101"/>
            <ac:spMk id="13" creationId="{54211C3F-EB24-E18C-9F24-73655A2C6685}"/>
          </ac:spMkLst>
        </pc:spChg>
        <pc:spChg chg="del">
          <ac:chgData name="Georgie McGarry" userId="f4e6cd3e-4069-43c6-92f7-4611be43ac22" providerId="ADAL" clId="{FA5BD494-3D50-480C-9D65-36F9EBEC7415}" dt="2024-09-06T15:07:34.082" v="2811" actId="478"/>
          <ac:spMkLst>
            <pc:docMk/>
            <pc:sldMk cId="3300518671" sldId="1101"/>
            <ac:spMk id="14" creationId="{2F2643BC-7F71-2CCB-5A03-546DF36FEC4A}"/>
          </ac:spMkLst>
        </pc:spChg>
        <pc:spChg chg="add mod">
          <ac:chgData name="Georgie McGarry" userId="f4e6cd3e-4069-43c6-92f7-4611be43ac22" providerId="ADAL" clId="{FA5BD494-3D50-480C-9D65-36F9EBEC7415}" dt="2024-09-06T15:08:35.659" v="2833" actId="207"/>
          <ac:spMkLst>
            <pc:docMk/>
            <pc:sldMk cId="3300518671" sldId="1101"/>
            <ac:spMk id="15" creationId="{84AE8E32-E991-CACE-05C5-58258AB47439}"/>
          </ac:spMkLst>
        </pc:spChg>
        <pc:picChg chg="add mod">
          <ac:chgData name="Georgie McGarry" userId="f4e6cd3e-4069-43c6-92f7-4611be43ac22" providerId="ADAL" clId="{FA5BD494-3D50-480C-9D65-36F9EBEC7415}" dt="2024-09-06T15:08:06.456" v="2821" actId="14100"/>
          <ac:picMkLst>
            <pc:docMk/>
            <pc:sldMk cId="3300518671" sldId="1101"/>
            <ac:picMk id="9" creationId="{63064B02-964D-1FB8-4B54-BC1B8DA2AEAE}"/>
          </ac:picMkLst>
        </pc:picChg>
      </pc:sldChg>
      <pc:sldChg chg="addSp modSp add mod modAnim">
        <pc:chgData name="Georgie McGarry" userId="f4e6cd3e-4069-43c6-92f7-4611be43ac22" providerId="ADAL" clId="{FA5BD494-3D50-480C-9D65-36F9EBEC7415}" dt="2024-09-06T15:11:06.664" v="3172" actId="14100"/>
        <pc:sldMkLst>
          <pc:docMk/>
          <pc:sldMk cId="3201473956" sldId="1102"/>
        </pc:sldMkLst>
        <pc:spChg chg="add mod">
          <ac:chgData name="Georgie McGarry" userId="f4e6cd3e-4069-43c6-92f7-4611be43ac22" providerId="ADAL" clId="{FA5BD494-3D50-480C-9D65-36F9EBEC7415}" dt="2024-09-06T15:10:06.673" v="3041" actId="1076"/>
          <ac:spMkLst>
            <pc:docMk/>
            <pc:sldMk cId="3201473956" sldId="1102"/>
            <ac:spMk id="2" creationId="{87EFC98B-C2BD-F633-EC9E-8C9351E98F6B}"/>
          </ac:spMkLst>
        </pc:spChg>
        <pc:spChg chg="mod">
          <ac:chgData name="Georgie McGarry" userId="f4e6cd3e-4069-43c6-92f7-4611be43ac22" providerId="ADAL" clId="{FA5BD494-3D50-480C-9D65-36F9EBEC7415}" dt="2024-09-06T15:11:06.664" v="3172" actId="14100"/>
          <ac:spMkLst>
            <pc:docMk/>
            <pc:sldMk cId="3201473956" sldId="1102"/>
            <ac:spMk id="5" creationId="{AFFDEDDD-9378-A4D9-3966-21DE531DFDFA}"/>
          </ac:spMkLst>
        </pc:spChg>
        <pc:spChg chg="mod">
          <ac:chgData name="Georgie McGarry" userId="f4e6cd3e-4069-43c6-92f7-4611be43ac22" providerId="ADAL" clId="{FA5BD494-3D50-480C-9D65-36F9EBEC7415}" dt="2024-09-06T15:09:31.143" v="2945" actId="20577"/>
          <ac:spMkLst>
            <pc:docMk/>
            <pc:sldMk cId="3201473956" sldId="1102"/>
            <ac:spMk id="8" creationId="{07723598-7B1A-4C48-9AE5-0C25B166558A}"/>
          </ac:spMkLst>
        </pc:spChg>
      </pc:sldChg>
      <pc:sldChg chg="modSp add mod">
        <pc:chgData name="Georgie McGarry" userId="f4e6cd3e-4069-43c6-92f7-4611be43ac22" providerId="ADAL" clId="{FA5BD494-3D50-480C-9D65-36F9EBEC7415}" dt="2024-09-06T15:50:05.834" v="3254" actId="20577"/>
        <pc:sldMkLst>
          <pc:docMk/>
          <pc:sldMk cId="421669857" sldId="1103"/>
        </pc:sldMkLst>
        <pc:spChg chg="mod">
          <ac:chgData name="Georgie McGarry" userId="f4e6cd3e-4069-43c6-92f7-4611be43ac22" providerId="ADAL" clId="{FA5BD494-3D50-480C-9D65-36F9EBEC7415}" dt="2024-09-06T15:50:05.834" v="3254" actId="20577"/>
          <ac:spMkLst>
            <pc:docMk/>
            <pc:sldMk cId="421669857" sldId="1103"/>
            <ac:spMk id="10" creationId="{651B287C-3694-EB51-CD19-496CFD58BEEC}"/>
          </ac:spMkLst>
        </pc:spChg>
      </pc:sldChg>
      <pc:sldChg chg="modSp add mod">
        <pc:chgData name="Georgie McGarry" userId="f4e6cd3e-4069-43c6-92f7-4611be43ac22" providerId="ADAL" clId="{FA5BD494-3D50-480C-9D65-36F9EBEC7415}" dt="2024-09-06T15:50:09.150" v="3256" actId="20577"/>
        <pc:sldMkLst>
          <pc:docMk/>
          <pc:sldMk cId="664069044" sldId="1104"/>
        </pc:sldMkLst>
        <pc:spChg chg="mod">
          <ac:chgData name="Georgie McGarry" userId="f4e6cd3e-4069-43c6-92f7-4611be43ac22" providerId="ADAL" clId="{FA5BD494-3D50-480C-9D65-36F9EBEC7415}" dt="2024-09-06T15:50:09.150" v="3256" actId="20577"/>
          <ac:spMkLst>
            <pc:docMk/>
            <pc:sldMk cId="664069044" sldId="1104"/>
            <ac:spMk id="10" creationId="{651B287C-3694-EB51-CD19-496CFD58BEEC}"/>
          </ac:spMkLst>
        </pc:spChg>
      </pc:sldChg>
      <pc:sldChg chg="modSp add mod">
        <pc:chgData name="Georgie McGarry" userId="f4e6cd3e-4069-43c6-92f7-4611be43ac22" providerId="ADAL" clId="{FA5BD494-3D50-480C-9D65-36F9EBEC7415}" dt="2024-09-06T15:50:12.375" v="3258" actId="20577"/>
        <pc:sldMkLst>
          <pc:docMk/>
          <pc:sldMk cId="181301991" sldId="1105"/>
        </pc:sldMkLst>
        <pc:spChg chg="mod">
          <ac:chgData name="Georgie McGarry" userId="f4e6cd3e-4069-43c6-92f7-4611be43ac22" providerId="ADAL" clId="{FA5BD494-3D50-480C-9D65-36F9EBEC7415}" dt="2024-09-06T15:50:12.375" v="3258" actId="20577"/>
          <ac:spMkLst>
            <pc:docMk/>
            <pc:sldMk cId="181301991" sldId="1105"/>
            <ac:spMk id="10" creationId="{651B287C-3694-EB51-CD19-496CFD58BEEC}"/>
          </ac:spMkLst>
        </pc:spChg>
      </pc:sldChg>
      <pc:sldChg chg="modSp add mod">
        <pc:chgData name="Georgie McGarry" userId="f4e6cd3e-4069-43c6-92f7-4611be43ac22" providerId="ADAL" clId="{FA5BD494-3D50-480C-9D65-36F9EBEC7415}" dt="2024-09-06T15:50:15.577" v="3260" actId="20577"/>
        <pc:sldMkLst>
          <pc:docMk/>
          <pc:sldMk cId="1836565276" sldId="1106"/>
        </pc:sldMkLst>
        <pc:spChg chg="mod">
          <ac:chgData name="Georgie McGarry" userId="f4e6cd3e-4069-43c6-92f7-4611be43ac22" providerId="ADAL" clId="{FA5BD494-3D50-480C-9D65-36F9EBEC7415}" dt="2024-09-06T15:50:15.577" v="3260" actId="20577"/>
          <ac:spMkLst>
            <pc:docMk/>
            <pc:sldMk cId="1836565276" sldId="1106"/>
            <ac:spMk id="10" creationId="{651B287C-3694-EB51-CD19-496CFD58BEEC}"/>
          </ac:spMkLst>
        </pc:spChg>
      </pc:sldChg>
      <pc:sldChg chg="modSp add mod">
        <pc:chgData name="Georgie McGarry" userId="f4e6cd3e-4069-43c6-92f7-4611be43ac22" providerId="ADAL" clId="{FA5BD494-3D50-480C-9D65-36F9EBEC7415}" dt="2024-09-06T15:50:18.744" v="3262" actId="20577"/>
        <pc:sldMkLst>
          <pc:docMk/>
          <pc:sldMk cId="1913165251" sldId="1107"/>
        </pc:sldMkLst>
        <pc:spChg chg="mod">
          <ac:chgData name="Georgie McGarry" userId="f4e6cd3e-4069-43c6-92f7-4611be43ac22" providerId="ADAL" clId="{FA5BD494-3D50-480C-9D65-36F9EBEC7415}" dt="2024-09-06T15:50:18.744" v="3262" actId="20577"/>
          <ac:spMkLst>
            <pc:docMk/>
            <pc:sldMk cId="1913165251" sldId="1107"/>
            <ac:spMk id="10" creationId="{651B287C-3694-EB51-CD19-496CFD58BEEC}"/>
          </ac:spMkLst>
        </pc:spChg>
      </pc:sldChg>
    </pc:docChg>
  </pc:docChgLst>
  <pc:docChgLst>
    <pc:chgData name="Georgie McGarry" userId="f4e6cd3e-4069-43c6-92f7-4611be43ac22" providerId="ADAL" clId="{05F2EFF5-0286-4874-B2D7-82F32F4F9D5D}"/>
    <pc:docChg chg="custSel modSld">
      <pc:chgData name="Georgie McGarry" userId="f4e6cd3e-4069-43c6-92f7-4611be43ac22" providerId="ADAL" clId="{05F2EFF5-0286-4874-B2D7-82F32F4F9D5D}" dt="2023-10-04T12:35:18.060" v="15" actId="14100"/>
      <pc:docMkLst>
        <pc:docMk/>
      </pc:docMkLst>
      <pc:sldChg chg="addSp delSp modSp mod">
        <pc:chgData name="Georgie McGarry" userId="f4e6cd3e-4069-43c6-92f7-4611be43ac22" providerId="ADAL" clId="{05F2EFF5-0286-4874-B2D7-82F32F4F9D5D}" dt="2023-10-04T12:35:18.060" v="15" actId="14100"/>
        <pc:sldMkLst>
          <pc:docMk/>
          <pc:sldMk cId="635692408" sldId="257"/>
        </pc:sldMkLst>
        <pc:grpChg chg="del">
          <ac:chgData name="Georgie McGarry" userId="f4e6cd3e-4069-43c6-92f7-4611be43ac22" providerId="ADAL" clId="{05F2EFF5-0286-4874-B2D7-82F32F4F9D5D}" dt="2023-10-04T12:35:09.926" v="12" actId="478"/>
          <ac:grpSpMkLst>
            <pc:docMk/>
            <pc:sldMk cId="635692408" sldId="257"/>
            <ac:grpSpMk id="15" creationId="{D8F33BFC-EA0C-74D7-EDAC-C8CB53350996}"/>
          </ac:grpSpMkLst>
        </pc:grpChg>
        <pc:picChg chg="add mod">
          <ac:chgData name="Georgie McGarry" userId="f4e6cd3e-4069-43c6-92f7-4611be43ac22" providerId="ADAL" clId="{05F2EFF5-0286-4874-B2D7-82F32F4F9D5D}" dt="2023-10-04T12:35:18.060" v="15" actId="14100"/>
          <ac:picMkLst>
            <pc:docMk/>
            <pc:sldMk cId="635692408" sldId="257"/>
            <ac:picMk id="5" creationId="{412B4E1A-F85B-7A7B-B0CC-CBE70C02E634}"/>
          </ac:picMkLst>
        </pc:picChg>
      </pc:sldChg>
      <pc:sldChg chg="addSp delSp modSp mod">
        <pc:chgData name="Georgie McGarry" userId="f4e6cd3e-4069-43c6-92f7-4611be43ac22" providerId="ADAL" clId="{05F2EFF5-0286-4874-B2D7-82F32F4F9D5D}" dt="2023-10-04T12:33:37.993" v="11"/>
        <pc:sldMkLst>
          <pc:docMk/>
          <pc:sldMk cId="285535640" sldId="855"/>
        </pc:sldMkLst>
        <pc:spChg chg="del">
          <ac:chgData name="Georgie McGarry" userId="f4e6cd3e-4069-43c6-92f7-4611be43ac22" providerId="ADAL" clId="{05F2EFF5-0286-4874-B2D7-82F32F4F9D5D}" dt="2023-10-04T12:33:37.868" v="10" actId="478"/>
          <ac:spMkLst>
            <pc:docMk/>
            <pc:sldMk cId="285535640" sldId="855"/>
            <ac:spMk id="4" creationId="{00000000-0000-0000-0000-000000000000}"/>
          </ac:spMkLst>
        </pc:spChg>
        <pc:spChg chg="add mod">
          <ac:chgData name="Georgie McGarry" userId="f4e6cd3e-4069-43c6-92f7-4611be43ac22" providerId="ADAL" clId="{05F2EFF5-0286-4874-B2D7-82F32F4F9D5D}" dt="2023-10-04T12:33:37.993" v="11"/>
          <ac:spMkLst>
            <pc:docMk/>
            <pc:sldMk cId="285535640" sldId="855"/>
            <ac:spMk id="5" creationId="{9D5A0BB5-4E7A-F799-1E2F-537D7392C1B2}"/>
          </ac:spMkLst>
        </pc:spChg>
      </pc:sldChg>
      <pc:sldChg chg="addSp delSp modSp mod">
        <pc:chgData name="Georgie McGarry" userId="f4e6cd3e-4069-43c6-92f7-4611be43ac22" providerId="ADAL" clId="{05F2EFF5-0286-4874-B2D7-82F32F4F9D5D}" dt="2023-10-04T12:33:22.078" v="1"/>
        <pc:sldMkLst>
          <pc:docMk/>
          <pc:sldMk cId="62243495" sldId="1009"/>
        </pc:sldMkLst>
        <pc:spChg chg="del">
          <ac:chgData name="Georgie McGarry" userId="f4e6cd3e-4069-43c6-92f7-4611be43ac22" providerId="ADAL" clId="{05F2EFF5-0286-4874-B2D7-82F32F4F9D5D}" dt="2023-10-04T12:33:21.939" v="0" actId="478"/>
          <ac:spMkLst>
            <pc:docMk/>
            <pc:sldMk cId="62243495" sldId="1009"/>
            <ac:spMk id="2" creationId="{DC9AFFA7-0DC3-464E-A978-9F0B3E34ADDF}"/>
          </ac:spMkLst>
        </pc:spChg>
        <pc:spChg chg="add mod">
          <ac:chgData name="Georgie McGarry" userId="f4e6cd3e-4069-43c6-92f7-4611be43ac22" providerId="ADAL" clId="{05F2EFF5-0286-4874-B2D7-82F32F4F9D5D}" dt="2023-10-04T12:33:22.078" v="1"/>
          <ac:spMkLst>
            <pc:docMk/>
            <pc:sldMk cId="62243495" sldId="1009"/>
            <ac:spMk id="6" creationId="{10461D70-8ADF-5710-6CDC-76A80DF7E7CF}"/>
          </ac:spMkLst>
        </pc:spChg>
      </pc:sldChg>
      <pc:sldChg chg="addSp delSp modSp mod">
        <pc:chgData name="Georgie McGarry" userId="f4e6cd3e-4069-43c6-92f7-4611be43ac22" providerId="ADAL" clId="{05F2EFF5-0286-4874-B2D7-82F32F4F9D5D}" dt="2023-10-04T12:33:28.587" v="5"/>
        <pc:sldMkLst>
          <pc:docMk/>
          <pc:sldMk cId="410649911" sldId="1018"/>
        </pc:sldMkLst>
        <pc:spChg chg="del">
          <ac:chgData name="Georgie McGarry" userId="f4e6cd3e-4069-43c6-92f7-4611be43ac22" providerId="ADAL" clId="{05F2EFF5-0286-4874-B2D7-82F32F4F9D5D}" dt="2023-10-04T12:33:28.484" v="4" actId="478"/>
          <ac:spMkLst>
            <pc:docMk/>
            <pc:sldMk cId="410649911" sldId="1018"/>
            <ac:spMk id="2" creationId="{38456903-47C7-652A-4DF4-E6F015A9720B}"/>
          </ac:spMkLst>
        </pc:spChg>
        <pc:spChg chg="add mod">
          <ac:chgData name="Georgie McGarry" userId="f4e6cd3e-4069-43c6-92f7-4611be43ac22" providerId="ADAL" clId="{05F2EFF5-0286-4874-B2D7-82F32F4F9D5D}" dt="2023-10-04T12:33:28.587" v="5"/>
          <ac:spMkLst>
            <pc:docMk/>
            <pc:sldMk cId="410649911" sldId="1018"/>
            <ac:spMk id="3" creationId="{CDDF18AF-18C3-07F6-962F-71B75B3A11FB}"/>
          </ac:spMkLst>
        </pc:spChg>
      </pc:sldChg>
      <pc:sldChg chg="addSp delSp modSp mod">
        <pc:chgData name="Georgie McGarry" userId="f4e6cd3e-4069-43c6-92f7-4611be43ac22" providerId="ADAL" clId="{05F2EFF5-0286-4874-B2D7-82F32F4F9D5D}" dt="2023-10-04T12:33:32.215" v="7"/>
        <pc:sldMkLst>
          <pc:docMk/>
          <pc:sldMk cId="2146906997" sldId="1028"/>
        </pc:sldMkLst>
        <pc:spChg chg="del">
          <ac:chgData name="Georgie McGarry" userId="f4e6cd3e-4069-43c6-92f7-4611be43ac22" providerId="ADAL" clId="{05F2EFF5-0286-4874-B2D7-82F32F4F9D5D}" dt="2023-10-04T12:33:32.053" v="6" actId="478"/>
          <ac:spMkLst>
            <pc:docMk/>
            <pc:sldMk cId="2146906997" sldId="1028"/>
            <ac:spMk id="2" creationId="{ADCBD9B3-D947-3D8E-03ED-CE5E846EDB4D}"/>
          </ac:spMkLst>
        </pc:spChg>
        <pc:spChg chg="add mod">
          <ac:chgData name="Georgie McGarry" userId="f4e6cd3e-4069-43c6-92f7-4611be43ac22" providerId="ADAL" clId="{05F2EFF5-0286-4874-B2D7-82F32F4F9D5D}" dt="2023-10-04T12:33:32.215" v="7"/>
          <ac:spMkLst>
            <pc:docMk/>
            <pc:sldMk cId="2146906997" sldId="1028"/>
            <ac:spMk id="3" creationId="{0A184D6B-1C1D-C3DF-FF40-9D19A9726B7F}"/>
          </ac:spMkLst>
        </pc:spChg>
      </pc:sldChg>
      <pc:sldChg chg="addSp delSp modSp mod">
        <pc:chgData name="Georgie McGarry" userId="f4e6cd3e-4069-43c6-92f7-4611be43ac22" providerId="ADAL" clId="{05F2EFF5-0286-4874-B2D7-82F32F4F9D5D}" dt="2023-10-04T12:33:35.054" v="9"/>
        <pc:sldMkLst>
          <pc:docMk/>
          <pc:sldMk cId="441361799" sldId="1036"/>
        </pc:sldMkLst>
        <pc:spChg chg="del">
          <ac:chgData name="Georgie McGarry" userId="f4e6cd3e-4069-43c6-92f7-4611be43ac22" providerId="ADAL" clId="{05F2EFF5-0286-4874-B2D7-82F32F4F9D5D}" dt="2023-10-04T12:33:34.957" v="8" actId="478"/>
          <ac:spMkLst>
            <pc:docMk/>
            <pc:sldMk cId="441361799" sldId="1036"/>
            <ac:spMk id="4" creationId="{532D3530-4FC4-53BA-93A7-AABCB4A62874}"/>
          </ac:spMkLst>
        </pc:spChg>
        <pc:spChg chg="add mod">
          <ac:chgData name="Georgie McGarry" userId="f4e6cd3e-4069-43c6-92f7-4611be43ac22" providerId="ADAL" clId="{05F2EFF5-0286-4874-B2D7-82F32F4F9D5D}" dt="2023-10-04T12:33:35.054" v="9"/>
          <ac:spMkLst>
            <pc:docMk/>
            <pc:sldMk cId="441361799" sldId="1036"/>
            <ac:spMk id="7" creationId="{4747B040-BC4D-6E61-AA4C-C97DB69E65BF}"/>
          </ac:spMkLst>
        </pc:spChg>
      </pc:sldChg>
      <pc:sldChg chg="addSp delSp modSp mod">
        <pc:chgData name="Georgie McGarry" userId="f4e6cd3e-4069-43c6-92f7-4611be43ac22" providerId="ADAL" clId="{05F2EFF5-0286-4874-B2D7-82F32F4F9D5D}" dt="2023-10-04T12:33:26.241" v="3"/>
        <pc:sldMkLst>
          <pc:docMk/>
          <pc:sldMk cId="93070607" sldId="1048"/>
        </pc:sldMkLst>
        <pc:spChg chg="del">
          <ac:chgData name="Georgie McGarry" userId="f4e6cd3e-4069-43c6-92f7-4611be43ac22" providerId="ADAL" clId="{05F2EFF5-0286-4874-B2D7-82F32F4F9D5D}" dt="2023-10-04T12:33:26.108" v="2" actId="478"/>
          <ac:spMkLst>
            <pc:docMk/>
            <pc:sldMk cId="93070607" sldId="1048"/>
            <ac:spMk id="2" creationId="{131857F2-31C5-0593-21FD-24F0E08F7E8E}"/>
          </ac:spMkLst>
        </pc:spChg>
        <pc:spChg chg="add mod">
          <ac:chgData name="Georgie McGarry" userId="f4e6cd3e-4069-43c6-92f7-4611be43ac22" providerId="ADAL" clId="{05F2EFF5-0286-4874-B2D7-82F32F4F9D5D}" dt="2023-10-04T12:33:26.241" v="3"/>
          <ac:spMkLst>
            <pc:docMk/>
            <pc:sldMk cId="93070607" sldId="1048"/>
            <ac:spMk id="3" creationId="{F7BFD679-E1BD-D4C4-690F-33D2C96F62DD}"/>
          </ac:spMkLst>
        </pc:spChg>
      </pc:sldChg>
    </pc:docChg>
  </pc:docChgLst>
  <pc:docChgLst>
    <pc:chgData name="Georgie McGarry" userId="f4e6cd3e-4069-43c6-92f7-4611be43ac22" providerId="ADAL" clId="{32FC5023-38B8-4FF5-8BA5-22145A83C951}"/>
    <pc:docChg chg="undo custSel addSld modSld sldOrd modSection">
      <pc:chgData name="Georgie McGarry" userId="f4e6cd3e-4069-43c6-92f7-4611be43ac22" providerId="ADAL" clId="{32FC5023-38B8-4FF5-8BA5-22145A83C951}" dt="2024-03-28T10:58:51.807" v="2871" actId="20577"/>
      <pc:docMkLst>
        <pc:docMk/>
      </pc:docMkLst>
      <pc:sldChg chg="modSp mod">
        <pc:chgData name="Georgie McGarry" userId="f4e6cd3e-4069-43c6-92f7-4611be43ac22" providerId="ADAL" clId="{32FC5023-38B8-4FF5-8BA5-22145A83C951}" dt="2024-03-28T10:55:56.481" v="2759" actId="5793"/>
        <pc:sldMkLst>
          <pc:docMk/>
          <pc:sldMk cId="635692408" sldId="257"/>
        </pc:sldMkLst>
        <pc:spChg chg="mod">
          <ac:chgData name="Georgie McGarry" userId="f4e6cd3e-4069-43c6-92f7-4611be43ac22" providerId="ADAL" clId="{32FC5023-38B8-4FF5-8BA5-22145A83C951}" dt="2024-03-28T10:55:56.481" v="2759" actId="5793"/>
          <ac:spMkLst>
            <pc:docMk/>
            <pc:sldMk cId="635692408" sldId="257"/>
            <ac:spMk id="2" creationId="{A48F7BE8-C526-4525-22D1-87DFB413F96B}"/>
          </ac:spMkLst>
        </pc:spChg>
      </pc:sldChg>
      <pc:sldChg chg="addSp modSp mod modNotesTx">
        <pc:chgData name="Georgie McGarry" userId="f4e6cd3e-4069-43c6-92f7-4611be43ac22" providerId="ADAL" clId="{32FC5023-38B8-4FF5-8BA5-22145A83C951}" dt="2024-03-28T10:55:13.316" v="2732" actId="20577"/>
        <pc:sldMkLst>
          <pc:docMk/>
          <pc:sldMk cId="39083435" sldId="1053"/>
        </pc:sldMkLst>
        <pc:spChg chg="add mod">
          <ac:chgData name="Georgie McGarry" userId="f4e6cd3e-4069-43c6-92f7-4611be43ac22" providerId="ADAL" clId="{32FC5023-38B8-4FF5-8BA5-22145A83C951}" dt="2024-03-28T10:53:53.849" v="2721" actId="1076"/>
          <ac:spMkLst>
            <pc:docMk/>
            <pc:sldMk cId="39083435" sldId="1053"/>
            <ac:spMk id="2" creationId="{AB73C0B3-1181-2496-E8DB-E18F20866F33}"/>
          </ac:spMkLst>
        </pc:spChg>
        <pc:spChg chg="mod">
          <ac:chgData name="Georgie McGarry" userId="f4e6cd3e-4069-43c6-92f7-4611be43ac22" providerId="ADAL" clId="{32FC5023-38B8-4FF5-8BA5-22145A83C951}" dt="2024-03-28T10:53:02.355" v="2704" actId="14100"/>
          <ac:spMkLst>
            <pc:docMk/>
            <pc:sldMk cId="39083435" sldId="1053"/>
            <ac:spMk id="6" creationId="{42BCF70B-87CC-45CC-BE1F-1FA5F4F7A486}"/>
          </ac:spMkLst>
        </pc:spChg>
        <pc:spChg chg="mod">
          <ac:chgData name="Georgie McGarry" userId="f4e6cd3e-4069-43c6-92f7-4611be43ac22" providerId="ADAL" clId="{32FC5023-38B8-4FF5-8BA5-22145A83C951}" dt="2024-03-28T10:52:58.473" v="2703" actId="1076"/>
          <ac:spMkLst>
            <pc:docMk/>
            <pc:sldMk cId="39083435" sldId="1053"/>
            <ac:spMk id="8" creationId="{495FF158-5C5D-424A-9B6A-790C9027CAC0}"/>
          </ac:spMkLst>
        </pc:spChg>
        <pc:spChg chg="mod">
          <ac:chgData name="Georgie McGarry" userId="f4e6cd3e-4069-43c6-92f7-4611be43ac22" providerId="ADAL" clId="{32FC5023-38B8-4FF5-8BA5-22145A83C951}" dt="2024-03-28T10:52:58.473" v="2703" actId="1076"/>
          <ac:spMkLst>
            <pc:docMk/>
            <pc:sldMk cId="39083435" sldId="1053"/>
            <ac:spMk id="9" creationId="{B54027B3-DB9F-4CEA-8259-B9DF8D4110C3}"/>
          </ac:spMkLst>
        </pc:spChg>
        <pc:spChg chg="mod">
          <ac:chgData name="Georgie McGarry" userId="f4e6cd3e-4069-43c6-92f7-4611be43ac22" providerId="ADAL" clId="{32FC5023-38B8-4FF5-8BA5-22145A83C951}" dt="2024-03-28T10:52:58.473" v="2703" actId="1076"/>
          <ac:spMkLst>
            <pc:docMk/>
            <pc:sldMk cId="39083435" sldId="1053"/>
            <ac:spMk id="10" creationId="{424BCB1F-DC77-47B6-82B5-3F717B02BF7B}"/>
          </ac:spMkLst>
        </pc:spChg>
        <pc:picChg chg="add mod modCrop">
          <ac:chgData name="Georgie McGarry" userId="f4e6cd3e-4069-43c6-92f7-4611be43ac22" providerId="ADAL" clId="{32FC5023-38B8-4FF5-8BA5-22145A83C951}" dt="2024-03-28T10:55:00.904" v="2730" actId="1037"/>
          <ac:picMkLst>
            <pc:docMk/>
            <pc:sldMk cId="39083435" sldId="1053"/>
            <ac:picMk id="5" creationId="{BC6FCE12-2E1E-19DB-726D-8A20D87C185C}"/>
          </ac:picMkLst>
        </pc:picChg>
      </pc:sldChg>
      <pc:sldChg chg="addSp modSp mod ord modNotesTx">
        <pc:chgData name="Georgie McGarry" userId="f4e6cd3e-4069-43c6-92f7-4611be43ac22" providerId="ADAL" clId="{32FC5023-38B8-4FF5-8BA5-22145A83C951}" dt="2024-03-28T10:58:17.479" v="2813" actId="20577"/>
        <pc:sldMkLst>
          <pc:docMk/>
          <pc:sldMk cId="2046783934" sldId="1054"/>
        </pc:sldMkLst>
        <pc:picChg chg="add mod">
          <ac:chgData name="Georgie McGarry" userId="f4e6cd3e-4069-43c6-92f7-4611be43ac22" providerId="ADAL" clId="{32FC5023-38B8-4FF5-8BA5-22145A83C951}" dt="2024-03-28T10:57:53.235" v="2777" actId="1076"/>
          <ac:picMkLst>
            <pc:docMk/>
            <pc:sldMk cId="2046783934" sldId="1054"/>
            <ac:picMk id="4" creationId="{11B0DD5B-5BE4-919F-6414-E44DDD7ECD33}"/>
          </ac:picMkLst>
        </pc:picChg>
        <pc:picChg chg="add mod">
          <ac:chgData name="Georgie McGarry" userId="f4e6cd3e-4069-43c6-92f7-4611be43ac22" providerId="ADAL" clId="{32FC5023-38B8-4FF5-8BA5-22145A83C951}" dt="2024-03-28T10:58:03.591" v="2779" actId="1076"/>
          <ac:picMkLst>
            <pc:docMk/>
            <pc:sldMk cId="2046783934" sldId="1054"/>
            <ac:picMk id="6" creationId="{E16E14C2-741F-1954-DEC4-CCD84452FC4D}"/>
          </ac:picMkLst>
        </pc:picChg>
      </pc:sldChg>
      <pc:sldChg chg="modSp mod">
        <pc:chgData name="Georgie McGarry" userId="f4e6cd3e-4069-43c6-92f7-4611be43ac22" providerId="ADAL" clId="{32FC5023-38B8-4FF5-8BA5-22145A83C951}" dt="2024-03-28T09:05:36.656" v="15" actId="20577"/>
        <pc:sldMkLst>
          <pc:docMk/>
          <pc:sldMk cId="3747795976" sldId="1057"/>
        </pc:sldMkLst>
        <pc:spChg chg="mod">
          <ac:chgData name="Georgie McGarry" userId="f4e6cd3e-4069-43c6-92f7-4611be43ac22" providerId="ADAL" clId="{32FC5023-38B8-4FF5-8BA5-22145A83C951}" dt="2024-03-28T09:05:36.656" v="15" actId="20577"/>
          <ac:spMkLst>
            <pc:docMk/>
            <pc:sldMk cId="3747795976" sldId="1057"/>
            <ac:spMk id="6" creationId="{5CD81173-91C5-4ED2-8DD6-708296794778}"/>
          </ac:spMkLst>
        </pc:spChg>
      </pc:sldChg>
      <pc:sldChg chg="modNotesTx">
        <pc:chgData name="Georgie McGarry" userId="f4e6cd3e-4069-43c6-92f7-4611be43ac22" providerId="ADAL" clId="{32FC5023-38B8-4FF5-8BA5-22145A83C951}" dt="2024-03-28T09:14:09.445" v="880" actId="20577"/>
        <pc:sldMkLst>
          <pc:docMk/>
          <pc:sldMk cId="9907496" sldId="1073"/>
        </pc:sldMkLst>
      </pc:sldChg>
      <pc:sldChg chg="modSp mod modNotesTx">
        <pc:chgData name="Georgie McGarry" userId="f4e6cd3e-4069-43c6-92f7-4611be43ac22" providerId="ADAL" clId="{32FC5023-38B8-4FF5-8BA5-22145A83C951}" dt="2024-03-28T10:36:36.340" v="2701" actId="20577"/>
        <pc:sldMkLst>
          <pc:docMk/>
          <pc:sldMk cId="2418699188" sldId="1074"/>
        </pc:sldMkLst>
        <pc:spChg chg="mod">
          <ac:chgData name="Georgie McGarry" userId="f4e6cd3e-4069-43c6-92f7-4611be43ac22" providerId="ADAL" clId="{32FC5023-38B8-4FF5-8BA5-22145A83C951}" dt="2024-03-28T09:56:09.408" v="936" actId="207"/>
          <ac:spMkLst>
            <pc:docMk/>
            <pc:sldMk cId="2418699188" sldId="1074"/>
            <ac:spMk id="15" creationId="{4B397238-E196-31B5-66CA-D7AA4A172B62}"/>
          </ac:spMkLst>
        </pc:spChg>
        <pc:spChg chg="mod">
          <ac:chgData name="Georgie McGarry" userId="f4e6cd3e-4069-43c6-92f7-4611be43ac22" providerId="ADAL" clId="{32FC5023-38B8-4FF5-8BA5-22145A83C951}" dt="2024-03-28T09:56:06.145" v="935" actId="207"/>
          <ac:spMkLst>
            <pc:docMk/>
            <pc:sldMk cId="2418699188" sldId="1074"/>
            <ac:spMk id="17" creationId="{16D24ACF-BE78-8AA8-DEF4-7F97E9AF0360}"/>
          </ac:spMkLst>
        </pc:spChg>
        <pc:spChg chg="mod">
          <ac:chgData name="Georgie McGarry" userId="f4e6cd3e-4069-43c6-92f7-4611be43ac22" providerId="ADAL" clId="{32FC5023-38B8-4FF5-8BA5-22145A83C951}" dt="2024-03-28T09:56:01.216" v="934" actId="207"/>
          <ac:spMkLst>
            <pc:docMk/>
            <pc:sldMk cId="2418699188" sldId="1074"/>
            <ac:spMk id="19" creationId="{3A79ACA8-38FC-DC23-3129-CF27DA45762B}"/>
          </ac:spMkLst>
        </pc:spChg>
      </pc:sldChg>
      <pc:sldChg chg="addSp delSp modSp mod">
        <pc:chgData name="Georgie McGarry" userId="f4e6cd3e-4069-43c6-92f7-4611be43ac22" providerId="ADAL" clId="{32FC5023-38B8-4FF5-8BA5-22145A83C951}" dt="2024-03-28T09:54:55.850" v="913" actId="1036"/>
        <pc:sldMkLst>
          <pc:docMk/>
          <pc:sldMk cId="2373011933" sldId="1075"/>
        </pc:sldMkLst>
        <pc:grpChg chg="mod">
          <ac:chgData name="Georgie McGarry" userId="f4e6cd3e-4069-43c6-92f7-4611be43ac22" providerId="ADAL" clId="{32FC5023-38B8-4FF5-8BA5-22145A83C951}" dt="2024-03-28T09:54:42.223" v="909" actId="1076"/>
          <ac:grpSpMkLst>
            <pc:docMk/>
            <pc:sldMk cId="2373011933" sldId="1075"/>
            <ac:grpSpMk id="16" creationId="{48260B73-E7C4-71F5-84A4-041F1FD006B9}"/>
          </ac:grpSpMkLst>
        </pc:grpChg>
        <pc:picChg chg="add del mod modCrop">
          <ac:chgData name="Georgie McGarry" userId="f4e6cd3e-4069-43c6-92f7-4611be43ac22" providerId="ADAL" clId="{32FC5023-38B8-4FF5-8BA5-22145A83C951}" dt="2024-03-28T09:54:55.850" v="913" actId="1036"/>
          <ac:picMkLst>
            <pc:docMk/>
            <pc:sldMk cId="2373011933" sldId="1075"/>
            <ac:picMk id="6" creationId="{C7750ED8-06DF-E0ED-B383-421C65BAC2B3}"/>
          </ac:picMkLst>
        </pc:picChg>
        <pc:picChg chg="add del mod">
          <ac:chgData name="Georgie McGarry" userId="f4e6cd3e-4069-43c6-92f7-4611be43ac22" providerId="ADAL" clId="{32FC5023-38B8-4FF5-8BA5-22145A83C951}" dt="2024-03-28T09:54:29.289" v="905" actId="478"/>
          <ac:picMkLst>
            <pc:docMk/>
            <pc:sldMk cId="2373011933" sldId="1075"/>
            <ac:picMk id="8" creationId="{381F8235-9ABB-D47E-91E9-785351D50471}"/>
          </ac:picMkLst>
        </pc:picChg>
        <pc:picChg chg="add del mod modCrop">
          <ac:chgData name="Georgie McGarry" userId="f4e6cd3e-4069-43c6-92f7-4611be43ac22" providerId="ADAL" clId="{32FC5023-38B8-4FF5-8BA5-22145A83C951}" dt="2024-03-28T09:54:19.748" v="900" actId="478"/>
          <ac:picMkLst>
            <pc:docMk/>
            <pc:sldMk cId="2373011933" sldId="1075"/>
            <ac:picMk id="12" creationId="{2F961A31-8FBB-B4E8-BE78-F79EE723D73F}"/>
          </ac:picMkLst>
        </pc:picChg>
        <pc:picChg chg="add del mod modCrop">
          <ac:chgData name="Georgie McGarry" userId="f4e6cd3e-4069-43c6-92f7-4611be43ac22" providerId="ADAL" clId="{32FC5023-38B8-4FF5-8BA5-22145A83C951}" dt="2024-03-28T09:53:55.855" v="892" actId="478"/>
          <ac:picMkLst>
            <pc:docMk/>
            <pc:sldMk cId="2373011933" sldId="1075"/>
            <ac:picMk id="14" creationId="{903A9AD9-95F0-7846-FCDE-01AFA769612D}"/>
          </ac:picMkLst>
        </pc:picChg>
      </pc:sldChg>
      <pc:sldChg chg="addSp modSp mod">
        <pc:chgData name="Georgie McGarry" userId="f4e6cd3e-4069-43c6-92f7-4611be43ac22" providerId="ADAL" clId="{32FC5023-38B8-4FF5-8BA5-22145A83C951}" dt="2024-03-28T09:55:06.826" v="917" actId="1076"/>
        <pc:sldMkLst>
          <pc:docMk/>
          <pc:sldMk cId="4265617873" sldId="1076"/>
        </pc:sldMkLst>
        <pc:spChg chg="mod">
          <ac:chgData name="Georgie McGarry" userId="f4e6cd3e-4069-43c6-92f7-4611be43ac22" providerId="ADAL" clId="{32FC5023-38B8-4FF5-8BA5-22145A83C951}" dt="2024-03-28T09:07:04.712" v="121" actId="20577"/>
          <ac:spMkLst>
            <pc:docMk/>
            <pc:sldMk cId="4265617873" sldId="1076"/>
            <ac:spMk id="4" creationId="{7A446069-36CF-BB84-84C0-8847FBBA62DF}"/>
          </ac:spMkLst>
        </pc:spChg>
        <pc:grpChg chg="mod">
          <ac:chgData name="Georgie McGarry" userId="f4e6cd3e-4069-43c6-92f7-4611be43ac22" providerId="ADAL" clId="{32FC5023-38B8-4FF5-8BA5-22145A83C951}" dt="2024-03-28T09:55:03.032" v="915" actId="1076"/>
          <ac:grpSpMkLst>
            <pc:docMk/>
            <pc:sldMk cId="4265617873" sldId="1076"/>
            <ac:grpSpMk id="16" creationId="{48260B73-E7C4-71F5-84A4-041F1FD006B9}"/>
          </ac:grpSpMkLst>
        </pc:grpChg>
        <pc:picChg chg="add mod">
          <ac:chgData name="Georgie McGarry" userId="f4e6cd3e-4069-43c6-92f7-4611be43ac22" providerId="ADAL" clId="{32FC5023-38B8-4FF5-8BA5-22145A83C951}" dt="2024-03-28T09:55:06.826" v="917" actId="1076"/>
          <ac:picMkLst>
            <pc:docMk/>
            <pc:sldMk cId="4265617873" sldId="1076"/>
            <ac:picMk id="2" creationId="{354D3D02-7FAB-CA99-63BF-154D9BE194CB}"/>
          </ac:picMkLst>
        </pc:picChg>
      </pc:sldChg>
      <pc:sldChg chg="addSp modSp mod">
        <pc:chgData name="Georgie McGarry" userId="f4e6cd3e-4069-43c6-92f7-4611be43ac22" providerId="ADAL" clId="{32FC5023-38B8-4FF5-8BA5-22145A83C951}" dt="2024-03-28T09:55:21.732" v="923" actId="1036"/>
        <pc:sldMkLst>
          <pc:docMk/>
          <pc:sldMk cId="1052112195" sldId="1077"/>
        </pc:sldMkLst>
        <pc:grpChg chg="mod">
          <ac:chgData name="Georgie McGarry" userId="f4e6cd3e-4069-43c6-92f7-4611be43ac22" providerId="ADAL" clId="{32FC5023-38B8-4FF5-8BA5-22145A83C951}" dt="2024-03-28T09:55:11.010" v="918" actId="1076"/>
          <ac:grpSpMkLst>
            <pc:docMk/>
            <pc:sldMk cId="1052112195" sldId="1077"/>
            <ac:grpSpMk id="16" creationId="{48260B73-E7C4-71F5-84A4-041F1FD006B9}"/>
          </ac:grpSpMkLst>
        </pc:grpChg>
        <pc:picChg chg="add mod">
          <ac:chgData name="Georgie McGarry" userId="f4e6cd3e-4069-43c6-92f7-4611be43ac22" providerId="ADAL" clId="{32FC5023-38B8-4FF5-8BA5-22145A83C951}" dt="2024-03-28T09:55:21.732" v="923" actId="1036"/>
          <ac:picMkLst>
            <pc:docMk/>
            <pc:sldMk cId="1052112195" sldId="1077"/>
            <ac:picMk id="2" creationId="{8112621C-5410-F53C-5662-146FD120EFEB}"/>
          </ac:picMkLst>
        </pc:picChg>
      </pc:sldChg>
      <pc:sldChg chg="addSp modSp mod">
        <pc:chgData name="Georgie McGarry" userId="f4e6cd3e-4069-43c6-92f7-4611be43ac22" providerId="ADAL" clId="{32FC5023-38B8-4FF5-8BA5-22145A83C951}" dt="2024-03-28T09:55:29.617" v="926" actId="1076"/>
        <pc:sldMkLst>
          <pc:docMk/>
          <pc:sldMk cId="893655223" sldId="1078"/>
        </pc:sldMkLst>
        <pc:grpChg chg="mod">
          <ac:chgData name="Georgie McGarry" userId="f4e6cd3e-4069-43c6-92f7-4611be43ac22" providerId="ADAL" clId="{32FC5023-38B8-4FF5-8BA5-22145A83C951}" dt="2024-03-28T09:55:26.568" v="924" actId="1076"/>
          <ac:grpSpMkLst>
            <pc:docMk/>
            <pc:sldMk cId="893655223" sldId="1078"/>
            <ac:grpSpMk id="16" creationId="{48260B73-E7C4-71F5-84A4-041F1FD006B9}"/>
          </ac:grpSpMkLst>
        </pc:grpChg>
        <pc:picChg chg="add mod">
          <ac:chgData name="Georgie McGarry" userId="f4e6cd3e-4069-43c6-92f7-4611be43ac22" providerId="ADAL" clId="{32FC5023-38B8-4FF5-8BA5-22145A83C951}" dt="2024-03-28T09:55:29.617" v="926" actId="1076"/>
          <ac:picMkLst>
            <pc:docMk/>
            <pc:sldMk cId="893655223" sldId="1078"/>
            <ac:picMk id="2" creationId="{E84FAF93-5E40-DC0D-E9FC-D64E866908EE}"/>
          </ac:picMkLst>
        </pc:picChg>
      </pc:sldChg>
      <pc:sldChg chg="modSp add mod">
        <pc:chgData name="Georgie McGarry" userId="f4e6cd3e-4069-43c6-92f7-4611be43ac22" providerId="ADAL" clId="{32FC5023-38B8-4FF5-8BA5-22145A83C951}" dt="2024-03-28T10:18:16.505" v="1913" actId="20577"/>
        <pc:sldMkLst>
          <pc:docMk/>
          <pc:sldMk cId="2140929744" sldId="1079"/>
        </pc:sldMkLst>
        <pc:spChg chg="mod">
          <ac:chgData name="Georgie McGarry" userId="f4e6cd3e-4069-43c6-92f7-4611be43ac22" providerId="ADAL" clId="{32FC5023-38B8-4FF5-8BA5-22145A83C951}" dt="2024-03-28T10:18:16.505" v="1913" actId="20577"/>
          <ac:spMkLst>
            <pc:docMk/>
            <pc:sldMk cId="2140929744" sldId="1079"/>
            <ac:spMk id="2" creationId="{A5655791-2BE2-8FF1-49BF-BA2675C868CF}"/>
          </ac:spMkLst>
        </pc:spChg>
        <pc:spChg chg="mod">
          <ac:chgData name="Georgie McGarry" userId="f4e6cd3e-4069-43c6-92f7-4611be43ac22" providerId="ADAL" clId="{32FC5023-38B8-4FF5-8BA5-22145A83C951}" dt="2024-03-28T09:06:28.137" v="75" actId="1076"/>
          <ac:spMkLst>
            <pc:docMk/>
            <pc:sldMk cId="2140929744" sldId="1079"/>
            <ac:spMk id="4" creationId="{7A446069-36CF-BB84-84C0-8847FBBA62DF}"/>
          </ac:spMkLst>
        </pc:spChg>
        <pc:spChg chg="mod">
          <ac:chgData name="Georgie McGarry" userId="f4e6cd3e-4069-43c6-92f7-4611be43ac22" providerId="ADAL" clId="{32FC5023-38B8-4FF5-8BA5-22145A83C951}" dt="2024-03-28T10:18:12.461" v="1912" actId="403"/>
          <ac:spMkLst>
            <pc:docMk/>
            <pc:sldMk cId="2140929744" sldId="1079"/>
            <ac:spMk id="6" creationId="{531EC13E-92CA-FF05-E0BE-512B413A9FC7}"/>
          </ac:spMkLst>
        </pc:spChg>
        <pc:spChg chg="mod">
          <ac:chgData name="Georgie McGarry" userId="f4e6cd3e-4069-43c6-92f7-4611be43ac22" providerId="ADAL" clId="{32FC5023-38B8-4FF5-8BA5-22145A83C951}" dt="2024-03-28T10:18:12.461" v="1912" actId="403"/>
          <ac:spMkLst>
            <pc:docMk/>
            <pc:sldMk cId="2140929744" sldId="1079"/>
            <ac:spMk id="7" creationId="{8214CF0F-6ADD-66ED-9D94-CFD0B7357D7E}"/>
          </ac:spMkLst>
        </pc:spChg>
        <pc:spChg chg="mod">
          <ac:chgData name="Georgie McGarry" userId="f4e6cd3e-4069-43c6-92f7-4611be43ac22" providerId="ADAL" clId="{32FC5023-38B8-4FF5-8BA5-22145A83C951}" dt="2024-03-28T10:18:12.461" v="1912" actId="403"/>
          <ac:spMkLst>
            <pc:docMk/>
            <pc:sldMk cId="2140929744" sldId="1079"/>
            <ac:spMk id="8" creationId="{BBC283E7-9C99-BF62-F2AE-36838276069F}"/>
          </ac:spMkLst>
        </pc:spChg>
      </pc:sldChg>
      <pc:sldChg chg="modSp add mod">
        <pc:chgData name="Georgie McGarry" userId="f4e6cd3e-4069-43c6-92f7-4611be43ac22" providerId="ADAL" clId="{32FC5023-38B8-4FF5-8BA5-22145A83C951}" dt="2024-03-28T10:35:14.822" v="2676" actId="20577"/>
        <pc:sldMkLst>
          <pc:docMk/>
          <pc:sldMk cId="3166648984" sldId="1080"/>
        </pc:sldMkLst>
        <pc:spChg chg="mod">
          <ac:chgData name="Georgie McGarry" userId="f4e6cd3e-4069-43c6-92f7-4611be43ac22" providerId="ADAL" clId="{32FC5023-38B8-4FF5-8BA5-22145A83C951}" dt="2024-03-28T10:35:14.822" v="2676" actId="20577"/>
          <ac:spMkLst>
            <pc:docMk/>
            <pc:sldMk cId="3166648984" sldId="1080"/>
            <ac:spMk id="2" creationId="{A5655791-2BE2-8FF1-49BF-BA2675C868CF}"/>
          </ac:spMkLst>
        </pc:spChg>
        <pc:spChg chg="mod">
          <ac:chgData name="Georgie McGarry" userId="f4e6cd3e-4069-43c6-92f7-4611be43ac22" providerId="ADAL" clId="{32FC5023-38B8-4FF5-8BA5-22145A83C951}" dt="2024-03-28T10:30:23.762" v="2219" actId="1076"/>
          <ac:spMkLst>
            <pc:docMk/>
            <pc:sldMk cId="3166648984" sldId="1080"/>
            <ac:spMk id="4" creationId="{7A446069-36CF-BB84-84C0-8847FBBA62DF}"/>
          </ac:spMkLst>
        </pc:spChg>
        <pc:spChg chg="mod">
          <ac:chgData name="Georgie McGarry" userId="f4e6cd3e-4069-43c6-92f7-4611be43ac22" providerId="ADAL" clId="{32FC5023-38B8-4FF5-8BA5-22145A83C951}" dt="2024-03-28T10:31:52.484" v="2324" actId="20577"/>
          <ac:spMkLst>
            <pc:docMk/>
            <pc:sldMk cId="3166648984" sldId="1080"/>
            <ac:spMk id="6" creationId="{531EC13E-92CA-FF05-E0BE-512B413A9FC7}"/>
          </ac:spMkLst>
        </pc:spChg>
        <pc:spChg chg="mod">
          <ac:chgData name="Georgie McGarry" userId="f4e6cd3e-4069-43c6-92f7-4611be43ac22" providerId="ADAL" clId="{32FC5023-38B8-4FF5-8BA5-22145A83C951}" dt="2024-03-28T10:34:14.363" v="2555" actId="20577"/>
          <ac:spMkLst>
            <pc:docMk/>
            <pc:sldMk cId="3166648984" sldId="1080"/>
            <ac:spMk id="7" creationId="{8214CF0F-6ADD-66ED-9D94-CFD0B7357D7E}"/>
          </ac:spMkLst>
        </pc:spChg>
        <pc:spChg chg="mod">
          <ac:chgData name="Georgie McGarry" userId="f4e6cd3e-4069-43c6-92f7-4611be43ac22" providerId="ADAL" clId="{32FC5023-38B8-4FF5-8BA5-22145A83C951}" dt="2024-03-28T10:34:17.012" v="2566" actId="20577"/>
          <ac:spMkLst>
            <pc:docMk/>
            <pc:sldMk cId="3166648984" sldId="1080"/>
            <ac:spMk id="8" creationId="{BBC283E7-9C99-BF62-F2AE-36838276069F}"/>
          </ac:spMkLst>
        </pc:spChg>
      </pc:sldChg>
      <pc:sldChg chg="modSp add mod">
        <pc:chgData name="Georgie McGarry" userId="f4e6cd3e-4069-43c6-92f7-4611be43ac22" providerId="ADAL" clId="{32FC5023-38B8-4FF5-8BA5-22145A83C951}" dt="2024-03-28T09:58:41.123" v="1081" actId="20577"/>
        <pc:sldMkLst>
          <pc:docMk/>
          <pc:sldMk cId="2317714748" sldId="1081"/>
        </pc:sldMkLst>
        <pc:spChg chg="mod">
          <ac:chgData name="Georgie McGarry" userId="f4e6cd3e-4069-43c6-92f7-4611be43ac22" providerId="ADAL" clId="{32FC5023-38B8-4FF5-8BA5-22145A83C951}" dt="2024-03-28T09:57:36.830" v="1041" actId="404"/>
          <ac:spMkLst>
            <pc:docMk/>
            <pc:sldMk cId="2317714748" sldId="1081"/>
            <ac:spMk id="2" creationId="{A5655791-2BE2-8FF1-49BF-BA2675C868CF}"/>
          </ac:spMkLst>
        </pc:spChg>
        <pc:spChg chg="mod">
          <ac:chgData name="Georgie McGarry" userId="f4e6cd3e-4069-43c6-92f7-4611be43ac22" providerId="ADAL" clId="{32FC5023-38B8-4FF5-8BA5-22145A83C951}" dt="2024-03-28T09:57:04.749" v="1001" actId="20577"/>
          <ac:spMkLst>
            <pc:docMk/>
            <pc:sldMk cId="2317714748" sldId="1081"/>
            <ac:spMk id="4" creationId="{7A446069-36CF-BB84-84C0-8847FBBA62DF}"/>
          </ac:spMkLst>
        </pc:spChg>
        <pc:spChg chg="mod">
          <ac:chgData name="Georgie McGarry" userId="f4e6cd3e-4069-43c6-92f7-4611be43ac22" providerId="ADAL" clId="{32FC5023-38B8-4FF5-8BA5-22145A83C951}" dt="2024-03-28T09:57:17.634" v="1026" actId="404"/>
          <ac:spMkLst>
            <pc:docMk/>
            <pc:sldMk cId="2317714748" sldId="1081"/>
            <ac:spMk id="6" creationId="{531EC13E-92CA-FF05-E0BE-512B413A9FC7}"/>
          </ac:spMkLst>
        </pc:spChg>
        <pc:spChg chg="mod">
          <ac:chgData name="Georgie McGarry" userId="f4e6cd3e-4069-43c6-92f7-4611be43ac22" providerId="ADAL" clId="{32FC5023-38B8-4FF5-8BA5-22145A83C951}" dt="2024-03-28T09:57:42.683" v="1053" actId="20577"/>
          <ac:spMkLst>
            <pc:docMk/>
            <pc:sldMk cId="2317714748" sldId="1081"/>
            <ac:spMk id="7" creationId="{8214CF0F-6ADD-66ED-9D94-CFD0B7357D7E}"/>
          </ac:spMkLst>
        </pc:spChg>
        <pc:spChg chg="mod">
          <ac:chgData name="Georgie McGarry" userId="f4e6cd3e-4069-43c6-92f7-4611be43ac22" providerId="ADAL" clId="{32FC5023-38B8-4FF5-8BA5-22145A83C951}" dt="2024-03-28T09:58:41.123" v="1081" actId="20577"/>
          <ac:spMkLst>
            <pc:docMk/>
            <pc:sldMk cId="2317714748" sldId="1081"/>
            <ac:spMk id="8" creationId="{BBC283E7-9C99-BF62-F2AE-36838276069F}"/>
          </ac:spMkLst>
        </pc:spChg>
      </pc:sldChg>
      <pc:sldChg chg="modSp add mod">
        <pc:chgData name="Georgie McGarry" userId="f4e6cd3e-4069-43c6-92f7-4611be43ac22" providerId="ADAL" clId="{32FC5023-38B8-4FF5-8BA5-22145A83C951}" dt="2024-03-28T10:19:12.855" v="1959" actId="20577"/>
        <pc:sldMkLst>
          <pc:docMk/>
          <pc:sldMk cId="3393631607" sldId="1082"/>
        </pc:sldMkLst>
        <pc:spChg chg="mod">
          <ac:chgData name="Georgie McGarry" userId="f4e6cd3e-4069-43c6-92f7-4611be43ac22" providerId="ADAL" clId="{32FC5023-38B8-4FF5-8BA5-22145A83C951}" dt="2024-03-28T10:18:34.350" v="1918" actId="20577"/>
          <ac:spMkLst>
            <pc:docMk/>
            <pc:sldMk cId="3393631607" sldId="1082"/>
            <ac:spMk id="2" creationId="{A5655791-2BE2-8FF1-49BF-BA2675C868CF}"/>
          </ac:spMkLst>
        </pc:spChg>
        <pc:spChg chg="mod">
          <ac:chgData name="Georgie McGarry" userId="f4e6cd3e-4069-43c6-92f7-4611be43ac22" providerId="ADAL" clId="{32FC5023-38B8-4FF5-8BA5-22145A83C951}" dt="2024-03-28T10:19:12.855" v="1959" actId="20577"/>
          <ac:spMkLst>
            <pc:docMk/>
            <pc:sldMk cId="3393631607" sldId="1082"/>
            <ac:spMk id="4" creationId="{7A446069-36CF-BB84-84C0-8847FBBA62DF}"/>
          </ac:spMkLst>
        </pc:spChg>
        <pc:spChg chg="mod">
          <ac:chgData name="Georgie McGarry" userId="f4e6cd3e-4069-43c6-92f7-4611be43ac22" providerId="ADAL" clId="{32FC5023-38B8-4FF5-8BA5-22145A83C951}" dt="2024-03-28T10:18:55.417" v="1930" actId="20577"/>
          <ac:spMkLst>
            <pc:docMk/>
            <pc:sldMk cId="3393631607" sldId="1082"/>
            <ac:spMk id="6" creationId="{531EC13E-92CA-FF05-E0BE-512B413A9FC7}"/>
          </ac:spMkLst>
        </pc:spChg>
        <pc:spChg chg="mod">
          <ac:chgData name="Georgie McGarry" userId="f4e6cd3e-4069-43c6-92f7-4611be43ac22" providerId="ADAL" clId="{32FC5023-38B8-4FF5-8BA5-22145A83C951}" dt="2024-03-28T10:18:40.653" v="1924" actId="20577"/>
          <ac:spMkLst>
            <pc:docMk/>
            <pc:sldMk cId="3393631607" sldId="1082"/>
            <ac:spMk id="7" creationId="{8214CF0F-6ADD-66ED-9D94-CFD0B7357D7E}"/>
          </ac:spMkLst>
        </pc:spChg>
        <pc:spChg chg="mod">
          <ac:chgData name="Georgie McGarry" userId="f4e6cd3e-4069-43c6-92f7-4611be43ac22" providerId="ADAL" clId="{32FC5023-38B8-4FF5-8BA5-22145A83C951}" dt="2024-03-28T10:18:49.032" v="1929" actId="20577"/>
          <ac:spMkLst>
            <pc:docMk/>
            <pc:sldMk cId="3393631607" sldId="1082"/>
            <ac:spMk id="8" creationId="{BBC283E7-9C99-BF62-F2AE-36838276069F}"/>
          </ac:spMkLst>
        </pc:spChg>
      </pc:sldChg>
      <pc:sldChg chg="addSp delSp modSp add mod setBg modNotesTx">
        <pc:chgData name="Georgie McGarry" userId="f4e6cd3e-4069-43c6-92f7-4611be43ac22" providerId="ADAL" clId="{32FC5023-38B8-4FF5-8BA5-22145A83C951}" dt="2024-03-28T10:58:51.807" v="2871" actId="20577"/>
        <pc:sldMkLst>
          <pc:docMk/>
          <pc:sldMk cId="582877860" sldId="1083"/>
        </pc:sldMkLst>
        <pc:spChg chg="mod">
          <ac:chgData name="Georgie McGarry" userId="f4e6cd3e-4069-43c6-92f7-4611be43ac22" providerId="ADAL" clId="{32FC5023-38B8-4FF5-8BA5-22145A83C951}" dt="2024-03-28T10:58:39.636" v="2821" actId="26606"/>
          <ac:spMkLst>
            <pc:docMk/>
            <pc:sldMk cId="582877860" sldId="1083"/>
            <ac:spMk id="3" creationId="{0A184D6B-1C1D-C3DF-FF40-9D19A9726B7F}"/>
          </ac:spMkLst>
        </pc:spChg>
        <pc:spChg chg="add del">
          <ac:chgData name="Georgie McGarry" userId="f4e6cd3e-4069-43c6-92f7-4611be43ac22" providerId="ADAL" clId="{32FC5023-38B8-4FF5-8BA5-22145A83C951}" dt="2024-03-28T10:58:39.636" v="2821" actId="26606"/>
          <ac:spMkLst>
            <pc:docMk/>
            <pc:sldMk cId="582877860" sldId="1083"/>
            <ac:spMk id="10" creationId="{F3060C83-F051-4F0E-ABAD-AA0DFC48B218}"/>
          </ac:spMkLst>
        </pc:spChg>
        <pc:spChg chg="add del">
          <ac:chgData name="Georgie McGarry" userId="f4e6cd3e-4069-43c6-92f7-4611be43ac22" providerId="ADAL" clId="{32FC5023-38B8-4FF5-8BA5-22145A83C951}" dt="2024-03-28T10:58:39.636" v="2821" actId="26606"/>
          <ac:spMkLst>
            <pc:docMk/>
            <pc:sldMk cId="582877860" sldId="1083"/>
            <ac:spMk id="12" creationId="{83C98ABE-055B-441F-B07E-44F97F083C39}"/>
          </ac:spMkLst>
        </pc:spChg>
        <pc:spChg chg="add del">
          <ac:chgData name="Georgie McGarry" userId="f4e6cd3e-4069-43c6-92f7-4611be43ac22" providerId="ADAL" clId="{32FC5023-38B8-4FF5-8BA5-22145A83C951}" dt="2024-03-28T10:58:39.636" v="2821" actId="26606"/>
          <ac:spMkLst>
            <pc:docMk/>
            <pc:sldMk cId="582877860" sldId="1083"/>
            <ac:spMk id="14" creationId="{29FDB030-9B49-4CED-8CCD-4D99382388AC}"/>
          </ac:spMkLst>
        </pc:spChg>
        <pc:spChg chg="add del">
          <ac:chgData name="Georgie McGarry" userId="f4e6cd3e-4069-43c6-92f7-4611be43ac22" providerId="ADAL" clId="{32FC5023-38B8-4FF5-8BA5-22145A83C951}" dt="2024-03-28T10:58:39.636" v="2821" actId="26606"/>
          <ac:spMkLst>
            <pc:docMk/>
            <pc:sldMk cId="582877860" sldId="1083"/>
            <ac:spMk id="16" creationId="{3783CA14-24A1-485C-8B30-D6A5D87987AD}"/>
          </ac:spMkLst>
        </pc:spChg>
        <pc:spChg chg="add del">
          <ac:chgData name="Georgie McGarry" userId="f4e6cd3e-4069-43c6-92f7-4611be43ac22" providerId="ADAL" clId="{32FC5023-38B8-4FF5-8BA5-22145A83C951}" dt="2024-03-28T10:58:39.636" v="2821" actId="26606"/>
          <ac:spMkLst>
            <pc:docMk/>
            <pc:sldMk cId="582877860" sldId="1083"/>
            <ac:spMk id="18" creationId="{9A97C86A-04D6-40F7-AE84-31AB43E6A846}"/>
          </ac:spMkLst>
        </pc:spChg>
        <pc:spChg chg="add del">
          <ac:chgData name="Georgie McGarry" userId="f4e6cd3e-4069-43c6-92f7-4611be43ac22" providerId="ADAL" clId="{32FC5023-38B8-4FF5-8BA5-22145A83C951}" dt="2024-03-28T10:58:39.636" v="2821" actId="26606"/>
          <ac:spMkLst>
            <pc:docMk/>
            <pc:sldMk cId="582877860" sldId="1083"/>
            <ac:spMk id="20" creationId="{FF9F2414-84E8-453E-B1F3-389FDE8192D9}"/>
          </ac:spMkLst>
        </pc:spChg>
        <pc:spChg chg="add del">
          <ac:chgData name="Georgie McGarry" userId="f4e6cd3e-4069-43c6-92f7-4611be43ac22" providerId="ADAL" clId="{32FC5023-38B8-4FF5-8BA5-22145A83C951}" dt="2024-03-28T10:58:39.636" v="2821" actId="26606"/>
          <ac:spMkLst>
            <pc:docMk/>
            <pc:sldMk cId="582877860" sldId="1083"/>
            <ac:spMk id="22" creationId="{3ECA69A1-7536-43AC-85EF-C7106179F5ED}"/>
          </ac:spMkLst>
        </pc:spChg>
        <pc:picChg chg="del">
          <ac:chgData name="Georgie McGarry" userId="f4e6cd3e-4069-43c6-92f7-4611be43ac22" providerId="ADAL" clId="{32FC5023-38B8-4FF5-8BA5-22145A83C951}" dt="2024-03-28T10:58:22.885" v="2816" actId="478"/>
          <ac:picMkLst>
            <pc:docMk/>
            <pc:sldMk cId="582877860" sldId="1083"/>
            <ac:picMk id="4" creationId="{11B0DD5B-5BE4-919F-6414-E44DDD7ECD33}"/>
          </ac:picMkLst>
        </pc:picChg>
        <pc:picChg chg="add mod">
          <ac:chgData name="Georgie McGarry" userId="f4e6cd3e-4069-43c6-92f7-4611be43ac22" providerId="ADAL" clId="{32FC5023-38B8-4FF5-8BA5-22145A83C951}" dt="2024-03-28T10:58:39.636" v="2821" actId="26606"/>
          <ac:picMkLst>
            <pc:docMk/>
            <pc:sldMk cId="582877860" sldId="1083"/>
            <ac:picMk id="5" creationId="{01392DB2-A1B7-361B-7751-04A7390CCA8E}"/>
          </ac:picMkLst>
        </pc:picChg>
        <pc:picChg chg="del">
          <ac:chgData name="Georgie McGarry" userId="f4e6cd3e-4069-43c6-92f7-4611be43ac22" providerId="ADAL" clId="{32FC5023-38B8-4FF5-8BA5-22145A83C951}" dt="2024-03-28T10:58:22.522" v="2815" actId="478"/>
          <ac:picMkLst>
            <pc:docMk/>
            <pc:sldMk cId="582877860" sldId="1083"/>
            <ac:picMk id="6" creationId="{E16E14C2-741F-1954-DEC4-CCD84452FC4D}"/>
          </ac:picMkLst>
        </pc:picChg>
      </pc:sldChg>
    </pc:docChg>
  </pc:docChgLst>
  <pc:docChgLst>
    <pc:chgData name="Georgie McGarry" userId="f4e6cd3e-4069-43c6-92f7-4611be43ac22" providerId="ADAL" clId="{CAAB992C-5EA1-4995-B421-B87DB5532F54}"/>
    <pc:docChg chg="undo redo custSel modSld modMainMaster">
      <pc:chgData name="Georgie McGarry" userId="f4e6cd3e-4069-43c6-92f7-4611be43ac22" providerId="ADAL" clId="{CAAB992C-5EA1-4995-B421-B87DB5532F54}" dt="2024-03-27T13:40:59.784" v="183" actId="14100"/>
      <pc:docMkLst>
        <pc:docMk/>
      </pc:docMkLst>
      <pc:sldChg chg="delSp modSp mod">
        <pc:chgData name="Georgie McGarry" userId="f4e6cd3e-4069-43c6-92f7-4611be43ac22" providerId="ADAL" clId="{CAAB992C-5EA1-4995-B421-B87DB5532F54}" dt="2024-03-27T13:37:17.657" v="105" actId="478"/>
        <pc:sldMkLst>
          <pc:docMk/>
          <pc:sldMk cId="635692408" sldId="257"/>
        </pc:sldMkLst>
        <pc:picChg chg="del mod">
          <ac:chgData name="Georgie McGarry" userId="f4e6cd3e-4069-43c6-92f7-4611be43ac22" providerId="ADAL" clId="{CAAB992C-5EA1-4995-B421-B87DB5532F54}" dt="2024-03-27T13:37:17.657" v="105" actId="478"/>
          <ac:picMkLst>
            <pc:docMk/>
            <pc:sldMk cId="635692408" sldId="257"/>
            <ac:picMk id="6" creationId="{6D9BCB48-5359-86D1-F8A3-AAC1E390A62F}"/>
          </ac:picMkLst>
        </pc:picChg>
      </pc:sldChg>
      <pc:sldChg chg="addSp delSp modSp mod">
        <pc:chgData name="Georgie McGarry" userId="f4e6cd3e-4069-43c6-92f7-4611be43ac22" providerId="ADAL" clId="{CAAB992C-5EA1-4995-B421-B87DB5532F54}" dt="2024-03-27T13:39:23.047" v="144" actId="478"/>
        <pc:sldMkLst>
          <pc:docMk/>
          <pc:sldMk cId="285535640" sldId="855"/>
        </pc:sldMkLst>
        <pc:picChg chg="del">
          <ac:chgData name="Georgie McGarry" userId="f4e6cd3e-4069-43c6-92f7-4611be43ac22" providerId="ADAL" clId="{CAAB992C-5EA1-4995-B421-B87DB5532F54}" dt="2024-03-27T13:39:23.047" v="144" actId="478"/>
          <ac:picMkLst>
            <pc:docMk/>
            <pc:sldMk cId="285535640" sldId="855"/>
            <ac:picMk id="3" creationId="{35D423BC-7D1B-1953-F256-F74B88E36ACA}"/>
          </ac:picMkLst>
        </pc:picChg>
        <pc:picChg chg="add mod ord">
          <ac:chgData name="Georgie McGarry" userId="f4e6cd3e-4069-43c6-92f7-4611be43ac22" providerId="ADAL" clId="{CAAB992C-5EA1-4995-B421-B87DB5532F54}" dt="2024-03-27T13:39:11.742" v="139" actId="167"/>
          <ac:picMkLst>
            <pc:docMk/>
            <pc:sldMk cId="285535640" sldId="855"/>
            <ac:picMk id="4" creationId="{D162BD80-4346-3DD5-C680-F07A0F91D8A3}"/>
          </ac:picMkLst>
        </pc:picChg>
        <pc:picChg chg="add mod ord">
          <ac:chgData name="Georgie McGarry" userId="f4e6cd3e-4069-43c6-92f7-4611be43ac22" providerId="ADAL" clId="{CAAB992C-5EA1-4995-B421-B87DB5532F54}" dt="2024-03-27T13:39:22.140" v="143" actId="167"/>
          <ac:picMkLst>
            <pc:docMk/>
            <pc:sldMk cId="285535640" sldId="855"/>
            <ac:picMk id="6" creationId="{224DA179-3029-815A-23E2-545BACD5119D}"/>
          </ac:picMkLst>
        </pc:picChg>
        <pc:picChg chg="add del">
          <ac:chgData name="Georgie McGarry" userId="f4e6cd3e-4069-43c6-92f7-4611be43ac22" providerId="ADAL" clId="{CAAB992C-5EA1-4995-B421-B87DB5532F54}" dt="2024-03-27T13:39:12.761" v="140" actId="478"/>
          <ac:picMkLst>
            <pc:docMk/>
            <pc:sldMk cId="285535640" sldId="855"/>
            <ac:picMk id="11" creationId="{00000000-0000-0000-0000-000000000000}"/>
          </ac:picMkLst>
        </pc:picChg>
      </pc:sldChg>
      <pc:sldChg chg="addSp delSp modSp mod">
        <pc:chgData name="Georgie McGarry" userId="f4e6cd3e-4069-43c6-92f7-4611be43ac22" providerId="ADAL" clId="{CAAB992C-5EA1-4995-B421-B87DB5532F54}" dt="2024-03-27T13:40:59.784" v="183" actId="14100"/>
        <pc:sldMkLst>
          <pc:docMk/>
          <pc:sldMk cId="62243495" sldId="1009"/>
        </pc:sldMkLst>
        <pc:spChg chg="mod ord">
          <ac:chgData name="Georgie McGarry" userId="f4e6cd3e-4069-43c6-92f7-4611be43ac22" providerId="ADAL" clId="{CAAB992C-5EA1-4995-B421-B87DB5532F54}" dt="2024-03-27T13:40:59.784" v="183" actId="14100"/>
          <ac:spMkLst>
            <pc:docMk/>
            <pc:sldMk cId="62243495" sldId="1009"/>
            <ac:spMk id="3" creationId="{2108C15C-0AE4-4025-974F-7BCCF254E5EA}"/>
          </ac:spMkLst>
        </pc:spChg>
        <pc:picChg chg="del">
          <ac:chgData name="Georgie McGarry" userId="f4e6cd3e-4069-43c6-92f7-4611be43ac22" providerId="ADAL" clId="{CAAB992C-5EA1-4995-B421-B87DB5532F54}" dt="2024-03-27T13:39:56.120" v="158" actId="478"/>
          <ac:picMkLst>
            <pc:docMk/>
            <pc:sldMk cId="62243495" sldId="1009"/>
            <ac:picMk id="4" creationId="{C8B18BB7-2123-4C1C-A08F-E37F96026077}"/>
          </ac:picMkLst>
        </pc:picChg>
        <pc:picChg chg="del">
          <ac:chgData name="Georgie McGarry" userId="f4e6cd3e-4069-43c6-92f7-4611be43ac22" providerId="ADAL" clId="{CAAB992C-5EA1-4995-B421-B87DB5532F54}" dt="2024-03-27T13:40:04.135" v="162" actId="478"/>
          <ac:picMkLst>
            <pc:docMk/>
            <pc:sldMk cId="62243495" sldId="1009"/>
            <ac:picMk id="5" creationId="{4774E9EC-CA70-471A-AE0B-C574729D1AE7}"/>
          </ac:picMkLst>
        </pc:picChg>
        <pc:picChg chg="del">
          <ac:chgData name="Georgie McGarry" userId="f4e6cd3e-4069-43c6-92f7-4611be43ac22" providerId="ADAL" clId="{CAAB992C-5EA1-4995-B421-B87DB5532F54}" dt="2024-03-27T13:40:29.572" v="172" actId="478"/>
          <ac:picMkLst>
            <pc:docMk/>
            <pc:sldMk cId="62243495" sldId="1009"/>
            <ac:picMk id="7" creationId="{906ABE07-838A-4C44-B94A-95E8E7AF4B02}"/>
          </ac:picMkLst>
        </pc:picChg>
        <pc:picChg chg="add mod ord">
          <ac:chgData name="Georgie McGarry" userId="f4e6cd3e-4069-43c6-92f7-4611be43ac22" providerId="ADAL" clId="{CAAB992C-5EA1-4995-B421-B87DB5532F54}" dt="2024-03-27T13:40:56.702" v="182" actId="1076"/>
          <ac:picMkLst>
            <pc:docMk/>
            <pc:sldMk cId="62243495" sldId="1009"/>
            <ac:picMk id="8" creationId="{AEB383E8-9074-CE38-A8DE-BB1A3BFC8AE7}"/>
          </ac:picMkLst>
        </pc:picChg>
        <pc:picChg chg="del">
          <ac:chgData name="Georgie McGarry" userId="f4e6cd3e-4069-43c6-92f7-4611be43ac22" providerId="ADAL" clId="{CAAB992C-5EA1-4995-B421-B87DB5532F54}" dt="2024-03-27T13:40:46.056" v="180" actId="478"/>
          <ac:picMkLst>
            <pc:docMk/>
            <pc:sldMk cId="62243495" sldId="1009"/>
            <ac:picMk id="9" creationId="{F0E9B212-829A-4394-A148-B8ECA714C348}"/>
          </ac:picMkLst>
        </pc:picChg>
        <pc:picChg chg="del">
          <ac:chgData name="Georgie McGarry" userId="f4e6cd3e-4069-43c6-92f7-4611be43ac22" providerId="ADAL" clId="{CAAB992C-5EA1-4995-B421-B87DB5532F54}" dt="2024-03-27T13:40:11.827" v="166" actId="478"/>
          <ac:picMkLst>
            <pc:docMk/>
            <pc:sldMk cId="62243495" sldId="1009"/>
            <ac:picMk id="10" creationId="{BC6B9CEA-8BE9-4927-82DF-0F9A2339163B}"/>
          </ac:picMkLst>
        </pc:picChg>
        <pc:picChg chg="add mod ord">
          <ac:chgData name="Georgie McGarry" userId="f4e6cd3e-4069-43c6-92f7-4611be43ac22" providerId="ADAL" clId="{CAAB992C-5EA1-4995-B421-B87DB5532F54}" dt="2024-03-27T13:40:56.702" v="182" actId="1076"/>
          <ac:picMkLst>
            <pc:docMk/>
            <pc:sldMk cId="62243495" sldId="1009"/>
            <ac:picMk id="12" creationId="{5DE57CCD-FCBE-7834-97D5-F4329BA1EB9E}"/>
          </ac:picMkLst>
        </pc:picChg>
        <pc:picChg chg="add mod ord">
          <ac:chgData name="Georgie McGarry" userId="f4e6cd3e-4069-43c6-92f7-4611be43ac22" providerId="ADAL" clId="{CAAB992C-5EA1-4995-B421-B87DB5532F54}" dt="2024-03-27T13:40:56.702" v="182" actId="1076"/>
          <ac:picMkLst>
            <pc:docMk/>
            <pc:sldMk cId="62243495" sldId="1009"/>
            <ac:picMk id="13" creationId="{5F04B6BA-CEDA-C9E0-6CDD-941F398ADCA6}"/>
          </ac:picMkLst>
        </pc:picChg>
        <pc:picChg chg="add mod ord">
          <ac:chgData name="Georgie McGarry" userId="f4e6cd3e-4069-43c6-92f7-4611be43ac22" providerId="ADAL" clId="{CAAB992C-5EA1-4995-B421-B87DB5532F54}" dt="2024-03-27T13:40:56.702" v="182" actId="1076"/>
          <ac:picMkLst>
            <pc:docMk/>
            <pc:sldMk cId="62243495" sldId="1009"/>
            <ac:picMk id="15" creationId="{91D85073-69AA-3A7C-7876-E09D031B10E4}"/>
          </ac:picMkLst>
        </pc:picChg>
        <pc:picChg chg="add mod ord">
          <ac:chgData name="Georgie McGarry" userId="f4e6cd3e-4069-43c6-92f7-4611be43ac22" providerId="ADAL" clId="{CAAB992C-5EA1-4995-B421-B87DB5532F54}" dt="2024-03-27T13:40:56.702" v="182" actId="1076"/>
          <ac:picMkLst>
            <pc:docMk/>
            <pc:sldMk cId="62243495" sldId="1009"/>
            <ac:picMk id="16" creationId="{5BC5A85D-0415-14AD-FCC9-2E8C00BC1F7E}"/>
          </ac:picMkLst>
        </pc:picChg>
      </pc:sldChg>
      <pc:sldChg chg="addSp delSp modSp mod">
        <pc:chgData name="Georgie McGarry" userId="f4e6cd3e-4069-43c6-92f7-4611be43ac22" providerId="ADAL" clId="{CAAB992C-5EA1-4995-B421-B87DB5532F54}" dt="2024-03-27T13:38:59.445" v="134" actId="478"/>
        <pc:sldMkLst>
          <pc:docMk/>
          <pc:sldMk cId="441361799" sldId="1036"/>
        </pc:sldMkLst>
        <pc:picChg chg="del">
          <ac:chgData name="Georgie McGarry" userId="f4e6cd3e-4069-43c6-92f7-4611be43ac22" providerId="ADAL" clId="{CAAB992C-5EA1-4995-B421-B87DB5532F54}" dt="2024-03-27T13:38:47.960" v="128" actId="478"/>
          <ac:picMkLst>
            <pc:docMk/>
            <pc:sldMk cId="441361799" sldId="1036"/>
            <ac:picMk id="5" creationId="{D07B38F9-95C1-B31D-4A52-DA39BF53C3C4}"/>
          </ac:picMkLst>
        </pc:picChg>
        <pc:picChg chg="del">
          <ac:chgData name="Georgie McGarry" userId="f4e6cd3e-4069-43c6-92f7-4611be43ac22" providerId="ADAL" clId="{CAAB992C-5EA1-4995-B421-B87DB5532F54}" dt="2024-03-27T13:38:59.445" v="134" actId="478"/>
          <ac:picMkLst>
            <pc:docMk/>
            <pc:sldMk cId="441361799" sldId="1036"/>
            <ac:picMk id="6" creationId="{29EA0DB9-1624-9E74-7A11-D8D1798813B3}"/>
          </ac:picMkLst>
        </pc:picChg>
        <pc:picChg chg="add del mod ord">
          <ac:chgData name="Georgie McGarry" userId="f4e6cd3e-4069-43c6-92f7-4611be43ac22" providerId="ADAL" clId="{CAAB992C-5EA1-4995-B421-B87DB5532F54}" dt="2024-03-27T13:38:50.144" v="130" actId="21"/>
          <ac:picMkLst>
            <pc:docMk/>
            <pc:sldMk cId="441361799" sldId="1036"/>
            <ac:picMk id="8" creationId="{1F9CC95C-6EDD-7BD8-C780-D53CE1DDE6A1}"/>
          </ac:picMkLst>
        </pc:picChg>
        <pc:picChg chg="add mod ord">
          <ac:chgData name="Georgie McGarry" userId="f4e6cd3e-4069-43c6-92f7-4611be43ac22" providerId="ADAL" clId="{CAAB992C-5EA1-4995-B421-B87DB5532F54}" dt="2024-03-27T13:38:58.335" v="133" actId="167"/>
          <ac:picMkLst>
            <pc:docMk/>
            <pc:sldMk cId="441361799" sldId="1036"/>
            <ac:picMk id="9" creationId="{D485CFE6-A553-4857-77E4-2B94AD6B6932}"/>
          </ac:picMkLst>
        </pc:picChg>
      </pc:sldChg>
      <pc:sldChg chg="modSp mod">
        <pc:chgData name="Georgie McGarry" userId="f4e6cd3e-4069-43c6-92f7-4611be43ac22" providerId="ADAL" clId="{CAAB992C-5EA1-4995-B421-B87DB5532F54}" dt="2024-03-27T13:38:16.577" v="114" actId="208"/>
        <pc:sldMkLst>
          <pc:docMk/>
          <pc:sldMk cId="93070607" sldId="1048"/>
        </pc:sldMkLst>
        <pc:spChg chg="mod">
          <ac:chgData name="Georgie McGarry" userId="f4e6cd3e-4069-43c6-92f7-4611be43ac22" providerId="ADAL" clId="{CAAB992C-5EA1-4995-B421-B87DB5532F54}" dt="2024-03-27T13:38:07.934" v="110" actId="208"/>
          <ac:spMkLst>
            <pc:docMk/>
            <pc:sldMk cId="93070607" sldId="1048"/>
            <ac:spMk id="8" creationId="{495FF158-5C5D-424A-9B6A-790C9027CAC0}"/>
          </ac:spMkLst>
        </pc:spChg>
        <pc:spChg chg="mod">
          <ac:chgData name="Georgie McGarry" userId="f4e6cd3e-4069-43c6-92f7-4611be43ac22" providerId="ADAL" clId="{CAAB992C-5EA1-4995-B421-B87DB5532F54}" dt="2024-03-27T13:38:12.679" v="112" actId="208"/>
          <ac:spMkLst>
            <pc:docMk/>
            <pc:sldMk cId="93070607" sldId="1048"/>
            <ac:spMk id="9" creationId="{B54027B3-DB9F-4CEA-8259-B9DF8D4110C3}"/>
          </ac:spMkLst>
        </pc:spChg>
        <pc:spChg chg="mod">
          <ac:chgData name="Georgie McGarry" userId="f4e6cd3e-4069-43c6-92f7-4611be43ac22" providerId="ADAL" clId="{CAAB992C-5EA1-4995-B421-B87DB5532F54}" dt="2024-03-27T13:38:16.577" v="114" actId="208"/>
          <ac:spMkLst>
            <pc:docMk/>
            <pc:sldMk cId="93070607" sldId="1048"/>
            <ac:spMk id="10" creationId="{424BCB1F-DC77-47B6-82B5-3F717B02BF7B}"/>
          </ac:spMkLst>
        </pc:spChg>
      </pc:sldChg>
      <pc:sldMasterChg chg="addSp delSp modSp mod modSldLayout">
        <pc:chgData name="Georgie McGarry" userId="f4e6cd3e-4069-43c6-92f7-4611be43ac22" providerId="ADAL" clId="{CAAB992C-5EA1-4995-B421-B87DB5532F54}" dt="2024-03-27T13:37:55.223" v="108" actId="207"/>
        <pc:sldMasterMkLst>
          <pc:docMk/>
          <pc:sldMasterMk cId="2682196288" sldId="2147484181"/>
        </pc:sldMasterMkLst>
        <pc:picChg chg="add mod ord modCrop">
          <ac:chgData name="Georgie McGarry" userId="f4e6cd3e-4069-43c6-92f7-4611be43ac22" providerId="ADAL" clId="{CAAB992C-5EA1-4995-B421-B87DB5532F54}" dt="2024-03-27T13:34:21.771" v="34" actId="29295"/>
          <ac:picMkLst>
            <pc:docMk/>
            <pc:sldMasterMk cId="2682196288" sldId="2147484181"/>
            <ac:picMk id="8" creationId="{0C69AA66-B1C6-9056-1ECA-69012404EDE3}"/>
          </ac:picMkLst>
        </pc:picChg>
        <pc:picChg chg="add del">
          <ac:chgData name="Georgie McGarry" userId="f4e6cd3e-4069-43c6-92f7-4611be43ac22" providerId="ADAL" clId="{CAAB992C-5EA1-4995-B421-B87DB5532F54}" dt="2024-03-27T13:34:13.421" v="30" actId="478"/>
          <ac:picMkLst>
            <pc:docMk/>
            <pc:sldMasterMk cId="2682196288" sldId="2147484181"/>
            <ac:picMk id="13" creationId="{FBE0F8E6-79A9-4346-A11E-934AF565C6BD}"/>
          </ac:picMkLst>
        </pc:picChg>
        <pc:sldLayoutChg chg="addSp delSp modSp mod">
          <pc:chgData name="Georgie McGarry" userId="f4e6cd3e-4069-43c6-92f7-4611be43ac22" providerId="ADAL" clId="{CAAB992C-5EA1-4995-B421-B87DB5532F54}" dt="2024-03-27T13:30:40.916" v="12" actId="478"/>
          <pc:sldLayoutMkLst>
            <pc:docMk/>
            <pc:sldMasterMk cId="2682196288" sldId="2147484181"/>
            <pc:sldLayoutMk cId="1465969047" sldId="2147484182"/>
          </pc:sldLayoutMkLst>
          <pc:picChg chg="add mod ord">
            <ac:chgData name="Georgie McGarry" userId="f4e6cd3e-4069-43c6-92f7-4611be43ac22" providerId="ADAL" clId="{CAAB992C-5EA1-4995-B421-B87DB5532F54}" dt="2024-03-27T13:30:39.896" v="11" actId="171"/>
            <ac:picMkLst>
              <pc:docMk/>
              <pc:sldMasterMk cId="2682196288" sldId="2147484181"/>
              <pc:sldLayoutMk cId="1465969047" sldId="2147484182"/>
              <ac:picMk id="3" creationId="{855F9DB3-98CA-FAAA-FBCE-ECABD7D65B2C}"/>
            </ac:picMkLst>
          </pc:picChg>
          <pc:picChg chg="del">
            <ac:chgData name="Georgie McGarry" userId="f4e6cd3e-4069-43c6-92f7-4611be43ac22" providerId="ADAL" clId="{CAAB992C-5EA1-4995-B421-B87DB5532F54}" dt="2024-03-27T13:30:40.916" v="12" actId="478"/>
            <ac:picMkLst>
              <pc:docMk/>
              <pc:sldMasterMk cId="2682196288" sldId="2147484181"/>
              <pc:sldLayoutMk cId="1465969047" sldId="2147484182"/>
              <ac:picMk id="10" creationId="{9857DB3A-DDAA-48F6-A527-1229A4849089}"/>
            </ac:picMkLst>
          </pc:picChg>
        </pc:sldLayoutChg>
        <pc:sldLayoutChg chg="addSp delSp modSp mod">
          <pc:chgData name="Georgie McGarry" userId="f4e6cd3e-4069-43c6-92f7-4611be43ac22" providerId="ADAL" clId="{CAAB992C-5EA1-4995-B421-B87DB5532F54}" dt="2024-03-27T13:35:08.567" v="43" actId="167"/>
          <pc:sldLayoutMkLst>
            <pc:docMk/>
            <pc:sldMasterMk cId="2682196288" sldId="2147484181"/>
            <pc:sldLayoutMk cId="26011306" sldId="2147484183"/>
          </pc:sldLayoutMkLst>
          <pc:picChg chg="add mod ord">
            <ac:chgData name="Georgie McGarry" userId="f4e6cd3e-4069-43c6-92f7-4611be43ac22" providerId="ADAL" clId="{CAAB992C-5EA1-4995-B421-B87DB5532F54}" dt="2024-03-27T13:35:08.567" v="43" actId="167"/>
            <ac:picMkLst>
              <pc:docMk/>
              <pc:sldMasterMk cId="2682196288" sldId="2147484181"/>
              <pc:sldLayoutMk cId="26011306" sldId="2147484183"/>
              <ac:picMk id="2" creationId="{26F7D77A-6F63-AF17-A5AF-CBB6A1D6492C}"/>
            </ac:picMkLst>
          </pc:picChg>
          <pc:picChg chg="del">
            <ac:chgData name="Georgie McGarry" userId="f4e6cd3e-4069-43c6-92f7-4611be43ac22" providerId="ADAL" clId="{CAAB992C-5EA1-4995-B421-B87DB5532F54}" dt="2024-03-27T13:35:04.723" v="41" actId="478"/>
            <ac:picMkLst>
              <pc:docMk/>
              <pc:sldMasterMk cId="2682196288" sldId="2147484181"/>
              <pc:sldLayoutMk cId="26011306" sldId="2147484183"/>
              <ac:picMk id="11" creationId="{9ECDD1C1-A251-411D-B69F-4B42B4966CE7}"/>
            </ac:picMkLst>
          </pc:picChg>
        </pc:sldLayoutChg>
        <pc:sldLayoutChg chg="addSp delSp modSp mod">
          <pc:chgData name="Georgie McGarry" userId="f4e6cd3e-4069-43c6-92f7-4611be43ac22" providerId="ADAL" clId="{CAAB992C-5EA1-4995-B421-B87DB5532F54}" dt="2024-03-27T13:35:14.559" v="46" actId="167"/>
          <pc:sldLayoutMkLst>
            <pc:docMk/>
            <pc:sldMasterMk cId="2682196288" sldId="2147484181"/>
            <pc:sldLayoutMk cId="584291417" sldId="2147484185"/>
          </pc:sldLayoutMkLst>
          <pc:picChg chg="add mod ord">
            <ac:chgData name="Georgie McGarry" userId="f4e6cd3e-4069-43c6-92f7-4611be43ac22" providerId="ADAL" clId="{CAAB992C-5EA1-4995-B421-B87DB5532F54}" dt="2024-03-27T13:35:14.559" v="46" actId="167"/>
            <ac:picMkLst>
              <pc:docMk/>
              <pc:sldMasterMk cId="2682196288" sldId="2147484181"/>
              <pc:sldLayoutMk cId="584291417" sldId="2147484185"/>
              <ac:picMk id="2" creationId="{F3FDD8EE-328E-29E8-E24D-24B9D9EB7C49}"/>
            </ac:picMkLst>
          </pc:picChg>
          <pc:picChg chg="del">
            <ac:chgData name="Georgie McGarry" userId="f4e6cd3e-4069-43c6-92f7-4611be43ac22" providerId="ADAL" clId="{CAAB992C-5EA1-4995-B421-B87DB5532F54}" dt="2024-03-27T13:35:11.538" v="44" actId="478"/>
            <ac:picMkLst>
              <pc:docMk/>
              <pc:sldMasterMk cId="2682196288" sldId="2147484181"/>
              <pc:sldLayoutMk cId="584291417" sldId="2147484185"/>
              <ac:picMk id="12" creationId="{59A814F9-F212-4E86-B69E-7315EDBDD7F0}"/>
            </ac:picMkLst>
          </pc:picChg>
        </pc:sldLayoutChg>
        <pc:sldLayoutChg chg="addSp delSp modSp mod">
          <pc:chgData name="Georgie McGarry" userId="f4e6cd3e-4069-43c6-92f7-4611be43ac22" providerId="ADAL" clId="{CAAB992C-5EA1-4995-B421-B87DB5532F54}" dt="2024-03-27T13:35:20.231" v="52" actId="171"/>
          <pc:sldLayoutMkLst>
            <pc:docMk/>
            <pc:sldMasterMk cId="2682196288" sldId="2147484181"/>
            <pc:sldLayoutMk cId="3546966428" sldId="2147484186"/>
          </pc:sldLayoutMkLst>
          <pc:picChg chg="add mod ord">
            <ac:chgData name="Georgie McGarry" userId="f4e6cd3e-4069-43c6-92f7-4611be43ac22" providerId="ADAL" clId="{CAAB992C-5EA1-4995-B421-B87DB5532F54}" dt="2024-03-27T13:35:20.231" v="52" actId="171"/>
            <ac:picMkLst>
              <pc:docMk/>
              <pc:sldMasterMk cId="2682196288" sldId="2147484181"/>
              <pc:sldLayoutMk cId="3546966428" sldId="2147484186"/>
              <ac:picMk id="2" creationId="{FC5C07F4-9760-AB9E-7BAF-BB47F77E6162}"/>
            </ac:picMkLst>
          </pc:picChg>
          <pc:picChg chg="del">
            <ac:chgData name="Georgie McGarry" userId="f4e6cd3e-4069-43c6-92f7-4611be43ac22" providerId="ADAL" clId="{CAAB992C-5EA1-4995-B421-B87DB5532F54}" dt="2024-03-27T13:35:17.441" v="47" actId="478"/>
            <ac:picMkLst>
              <pc:docMk/>
              <pc:sldMasterMk cId="2682196288" sldId="2147484181"/>
              <pc:sldLayoutMk cId="3546966428" sldId="2147484186"/>
              <ac:picMk id="14" creationId="{C779B0DD-BDE4-4C54-8174-93D2ADA7C2D2}"/>
            </ac:picMkLst>
          </pc:picChg>
        </pc:sldLayoutChg>
        <pc:sldLayoutChg chg="addSp delSp modSp mod">
          <pc:chgData name="Georgie McGarry" userId="f4e6cd3e-4069-43c6-92f7-4611be43ac22" providerId="ADAL" clId="{CAAB992C-5EA1-4995-B421-B87DB5532F54}" dt="2024-03-27T13:35:28.067" v="58" actId="171"/>
          <pc:sldLayoutMkLst>
            <pc:docMk/>
            <pc:sldMasterMk cId="2682196288" sldId="2147484181"/>
            <pc:sldLayoutMk cId="1993075213" sldId="2147484187"/>
          </pc:sldLayoutMkLst>
          <pc:picChg chg="add mod ord">
            <ac:chgData name="Georgie McGarry" userId="f4e6cd3e-4069-43c6-92f7-4611be43ac22" providerId="ADAL" clId="{CAAB992C-5EA1-4995-B421-B87DB5532F54}" dt="2024-03-27T13:35:28.067" v="58" actId="171"/>
            <ac:picMkLst>
              <pc:docMk/>
              <pc:sldMasterMk cId="2682196288" sldId="2147484181"/>
              <pc:sldLayoutMk cId="1993075213" sldId="2147484187"/>
              <ac:picMk id="2" creationId="{C4771B51-5BE8-24DE-03CA-75AED869FA56}"/>
            </ac:picMkLst>
          </pc:picChg>
          <pc:picChg chg="del">
            <ac:chgData name="Georgie McGarry" userId="f4e6cd3e-4069-43c6-92f7-4611be43ac22" providerId="ADAL" clId="{CAAB992C-5EA1-4995-B421-B87DB5532F54}" dt="2024-03-27T13:35:25.144" v="53" actId="478"/>
            <ac:picMkLst>
              <pc:docMk/>
              <pc:sldMasterMk cId="2682196288" sldId="2147484181"/>
              <pc:sldLayoutMk cId="1993075213" sldId="2147484187"/>
              <ac:picMk id="10" creationId="{1D0696F5-D5B9-47C0-B742-4DEEA193AFF9}"/>
            </ac:picMkLst>
          </pc:picChg>
        </pc:sldLayoutChg>
        <pc:sldLayoutChg chg="modSp mod">
          <pc:chgData name="Georgie McGarry" userId="f4e6cd3e-4069-43c6-92f7-4611be43ac22" providerId="ADAL" clId="{CAAB992C-5EA1-4995-B421-B87DB5532F54}" dt="2024-03-27T13:37:55.223" v="108" actId="207"/>
          <pc:sldLayoutMkLst>
            <pc:docMk/>
            <pc:sldMasterMk cId="2682196288" sldId="2147484181"/>
            <pc:sldLayoutMk cId="1239883180" sldId="2147484188"/>
          </pc:sldLayoutMkLst>
          <pc:spChg chg="mod">
            <ac:chgData name="Georgie McGarry" userId="f4e6cd3e-4069-43c6-92f7-4611be43ac22" providerId="ADAL" clId="{CAAB992C-5EA1-4995-B421-B87DB5532F54}" dt="2024-03-27T13:37:37.994" v="106" actId="207"/>
            <ac:spMkLst>
              <pc:docMk/>
              <pc:sldMasterMk cId="2682196288" sldId="2147484181"/>
              <pc:sldLayoutMk cId="1239883180" sldId="2147484188"/>
              <ac:spMk id="4" creationId="{E6A28733-183A-4A0D-BEC3-458DC6526407}"/>
            </ac:spMkLst>
          </pc:spChg>
          <pc:spChg chg="mod">
            <ac:chgData name="Georgie McGarry" userId="f4e6cd3e-4069-43c6-92f7-4611be43ac22" providerId="ADAL" clId="{CAAB992C-5EA1-4995-B421-B87DB5532F54}" dt="2024-03-27T13:37:46.088" v="107" actId="207"/>
            <ac:spMkLst>
              <pc:docMk/>
              <pc:sldMasterMk cId="2682196288" sldId="2147484181"/>
              <pc:sldLayoutMk cId="1239883180" sldId="2147484188"/>
              <ac:spMk id="7" creationId="{BC6D1DA8-AC0C-47FD-BEAE-24C06245D1BC}"/>
            </ac:spMkLst>
          </pc:spChg>
          <pc:spChg chg="mod">
            <ac:chgData name="Georgie McGarry" userId="f4e6cd3e-4069-43c6-92f7-4611be43ac22" providerId="ADAL" clId="{CAAB992C-5EA1-4995-B421-B87DB5532F54}" dt="2024-03-27T13:37:55.223" v="108" actId="207"/>
            <ac:spMkLst>
              <pc:docMk/>
              <pc:sldMasterMk cId="2682196288" sldId="2147484181"/>
              <pc:sldLayoutMk cId="1239883180" sldId="2147484188"/>
              <ac:spMk id="8" creationId="{41302FB2-BB54-4A76-A988-B6FAABE3938E}"/>
            </ac:spMkLst>
          </pc:spChg>
        </pc:sldLayoutChg>
        <pc:sldLayoutChg chg="addSp delSp modSp mod">
          <pc:chgData name="Georgie McGarry" userId="f4e6cd3e-4069-43c6-92f7-4611be43ac22" providerId="ADAL" clId="{CAAB992C-5EA1-4995-B421-B87DB5532F54}" dt="2024-03-27T13:36:11.233" v="81" actId="14100"/>
          <pc:sldLayoutMkLst>
            <pc:docMk/>
            <pc:sldMasterMk cId="2682196288" sldId="2147484181"/>
            <pc:sldLayoutMk cId="38467319" sldId="2147484189"/>
          </pc:sldLayoutMkLst>
          <pc:spChg chg="mod">
            <ac:chgData name="Georgie McGarry" userId="f4e6cd3e-4069-43c6-92f7-4611be43ac22" providerId="ADAL" clId="{CAAB992C-5EA1-4995-B421-B87DB5532F54}" dt="2024-03-27T13:36:11.233" v="81" actId="14100"/>
            <ac:spMkLst>
              <pc:docMk/>
              <pc:sldMasterMk cId="2682196288" sldId="2147484181"/>
              <pc:sldLayoutMk cId="38467319" sldId="2147484189"/>
              <ac:spMk id="2" creationId="{00000000-0000-0000-0000-000000000000}"/>
            </ac:spMkLst>
          </pc:spChg>
          <pc:picChg chg="add mod ord">
            <ac:chgData name="Georgie McGarry" userId="f4e6cd3e-4069-43c6-92f7-4611be43ac22" providerId="ADAL" clId="{CAAB992C-5EA1-4995-B421-B87DB5532F54}" dt="2024-03-27T13:35:57.413" v="72" actId="171"/>
            <ac:picMkLst>
              <pc:docMk/>
              <pc:sldMasterMk cId="2682196288" sldId="2147484181"/>
              <pc:sldLayoutMk cId="38467319" sldId="2147484189"/>
              <ac:picMk id="6" creationId="{3D212CB6-2F86-C31D-4B41-5345BC1A1874}"/>
            </ac:picMkLst>
          </pc:picChg>
          <pc:picChg chg="del">
            <ac:chgData name="Georgie McGarry" userId="f4e6cd3e-4069-43c6-92f7-4611be43ac22" providerId="ADAL" clId="{CAAB992C-5EA1-4995-B421-B87DB5532F54}" dt="2024-03-27T13:35:52.599" v="68" actId="478"/>
            <ac:picMkLst>
              <pc:docMk/>
              <pc:sldMasterMk cId="2682196288" sldId="2147484181"/>
              <pc:sldLayoutMk cId="38467319" sldId="2147484189"/>
              <ac:picMk id="12" creationId="{B34D1D37-858D-414E-BEEC-DA9B10A1E3B1}"/>
            </ac:picMkLst>
          </pc:picChg>
        </pc:sldLayoutChg>
        <pc:sldLayoutChg chg="addSp delSp modSp mod">
          <pc:chgData name="Georgie McGarry" userId="f4e6cd3e-4069-43c6-92f7-4611be43ac22" providerId="ADAL" clId="{CAAB992C-5EA1-4995-B421-B87DB5532F54}" dt="2024-03-27T13:36:23.305" v="90" actId="14100"/>
          <pc:sldLayoutMkLst>
            <pc:docMk/>
            <pc:sldMasterMk cId="2682196288" sldId="2147484181"/>
            <pc:sldLayoutMk cId="1607734127" sldId="2147484190"/>
          </pc:sldLayoutMkLst>
          <pc:spChg chg="mod">
            <ac:chgData name="Georgie McGarry" userId="f4e6cd3e-4069-43c6-92f7-4611be43ac22" providerId="ADAL" clId="{CAAB992C-5EA1-4995-B421-B87DB5532F54}" dt="2024-03-27T13:36:23.305" v="90" actId="14100"/>
            <ac:spMkLst>
              <pc:docMk/>
              <pc:sldMasterMk cId="2682196288" sldId="2147484181"/>
              <pc:sldLayoutMk cId="1607734127" sldId="2147484190"/>
              <ac:spMk id="5" creationId="{C33A95E2-8006-28BC-55A1-B31B47857120}"/>
            </ac:spMkLst>
          </pc:spChg>
          <pc:picChg chg="add mod ord">
            <ac:chgData name="Georgie McGarry" userId="f4e6cd3e-4069-43c6-92f7-4611be43ac22" providerId="ADAL" clId="{CAAB992C-5EA1-4995-B421-B87DB5532F54}" dt="2024-03-27T13:36:20.318" v="89" actId="171"/>
            <ac:picMkLst>
              <pc:docMk/>
              <pc:sldMasterMk cId="2682196288" sldId="2147484181"/>
              <pc:sldLayoutMk cId="1607734127" sldId="2147484190"/>
              <ac:picMk id="2" creationId="{AC565D98-2C66-791A-E572-8B2C0F738F0C}"/>
            </ac:picMkLst>
          </pc:picChg>
          <pc:picChg chg="del mod">
            <ac:chgData name="Georgie McGarry" userId="f4e6cd3e-4069-43c6-92f7-4611be43ac22" providerId="ADAL" clId="{CAAB992C-5EA1-4995-B421-B87DB5532F54}" dt="2024-03-27T13:36:17.092" v="83" actId="478"/>
            <ac:picMkLst>
              <pc:docMk/>
              <pc:sldMasterMk cId="2682196288" sldId="2147484181"/>
              <pc:sldLayoutMk cId="1607734127" sldId="2147484190"/>
              <ac:picMk id="12" creationId="{AEDC6145-7584-440D-8958-A3B76F3F1E1B}"/>
            </ac:picMkLst>
          </pc:picChg>
        </pc:sldLayoutChg>
        <pc:sldLayoutChg chg="addSp delSp modSp mod">
          <pc:chgData name="Georgie McGarry" userId="f4e6cd3e-4069-43c6-92f7-4611be43ac22" providerId="ADAL" clId="{CAAB992C-5EA1-4995-B421-B87DB5532F54}" dt="2024-03-27T13:36:32.263" v="93" actId="167"/>
          <pc:sldLayoutMkLst>
            <pc:docMk/>
            <pc:sldMasterMk cId="2682196288" sldId="2147484181"/>
            <pc:sldLayoutMk cId="3222844762" sldId="2147484191"/>
          </pc:sldLayoutMkLst>
          <pc:picChg chg="add mod ord">
            <ac:chgData name="Georgie McGarry" userId="f4e6cd3e-4069-43c6-92f7-4611be43ac22" providerId="ADAL" clId="{CAAB992C-5EA1-4995-B421-B87DB5532F54}" dt="2024-03-27T13:36:32.263" v="93" actId="167"/>
            <ac:picMkLst>
              <pc:docMk/>
              <pc:sldMasterMk cId="2682196288" sldId="2147484181"/>
              <pc:sldLayoutMk cId="3222844762" sldId="2147484191"/>
              <ac:picMk id="2" creationId="{EF5E2258-C22F-C16B-EA02-8A097E32A3EE}"/>
            </ac:picMkLst>
          </pc:picChg>
          <pc:picChg chg="del">
            <ac:chgData name="Georgie McGarry" userId="f4e6cd3e-4069-43c6-92f7-4611be43ac22" providerId="ADAL" clId="{CAAB992C-5EA1-4995-B421-B87DB5532F54}" dt="2024-03-27T13:36:28.800" v="91" actId="478"/>
            <ac:picMkLst>
              <pc:docMk/>
              <pc:sldMasterMk cId="2682196288" sldId="2147484181"/>
              <pc:sldLayoutMk cId="3222844762" sldId="2147484191"/>
              <ac:picMk id="11" creationId="{21C2803B-6F60-42B9-A13A-A44EA34A0DD3}"/>
            </ac:picMkLst>
          </pc:picChg>
        </pc:sldLayoutChg>
        <pc:sldLayoutChg chg="addSp delSp modSp mod">
          <pc:chgData name="Georgie McGarry" userId="f4e6cd3e-4069-43c6-92f7-4611be43ac22" providerId="ADAL" clId="{CAAB992C-5EA1-4995-B421-B87DB5532F54}" dt="2024-03-27T13:36:57.153" v="103" actId="14100"/>
          <pc:sldLayoutMkLst>
            <pc:docMk/>
            <pc:sldMasterMk cId="2682196288" sldId="2147484181"/>
            <pc:sldLayoutMk cId="3516936728" sldId="2147484192"/>
          </pc:sldLayoutMkLst>
          <pc:spChg chg="mod">
            <ac:chgData name="Georgie McGarry" userId="f4e6cd3e-4069-43c6-92f7-4611be43ac22" providerId="ADAL" clId="{CAAB992C-5EA1-4995-B421-B87DB5532F54}" dt="2024-03-27T13:36:57.153" v="103" actId="14100"/>
            <ac:spMkLst>
              <pc:docMk/>
              <pc:sldMasterMk cId="2682196288" sldId="2147484181"/>
              <pc:sldLayoutMk cId="3516936728" sldId="2147484192"/>
              <ac:spMk id="2" creationId="{00000000-0000-0000-0000-000000000000}"/>
            </ac:spMkLst>
          </pc:spChg>
          <pc:picChg chg="add mod ord">
            <ac:chgData name="Georgie McGarry" userId="f4e6cd3e-4069-43c6-92f7-4611be43ac22" providerId="ADAL" clId="{CAAB992C-5EA1-4995-B421-B87DB5532F54}" dt="2024-03-27T13:36:49.760" v="100" actId="167"/>
            <ac:picMkLst>
              <pc:docMk/>
              <pc:sldMasterMk cId="2682196288" sldId="2147484181"/>
              <pc:sldLayoutMk cId="3516936728" sldId="2147484192"/>
              <ac:picMk id="5" creationId="{7B8F63C4-DB01-D4F3-D033-F744AD272A13}"/>
            </ac:picMkLst>
          </pc:picChg>
          <pc:picChg chg="del">
            <ac:chgData name="Georgie McGarry" userId="f4e6cd3e-4069-43c6-92f7-4611be43ac22" providerId="ADAL" clId="{CAAB992C-5EA1-4995-B421-B87DB5532F54}" dt="2024-03-27T13:36:54.086" v="102" actId="478"/>
            <ac:picMkLst>
              <pc:docMk/>
              <pc:sldMasterMk cId="2682196288" sldId="2147484181"/>
              <pc:sldLayoutMk cId="3516936728" sldId="2147484192"/>
              <ac:picMk id="11" creationId="{4A087A14-4A68-414D-80E4-B3A75FF1960C}"/>
            </ac:picMkLst>
          </pc:picChg>
        </pc:sldLayoutChg>
        <pc:sldLayoutChg chg="addSp delSp modSp mod">
          <pc:chgData name="Georgie McGarry" userId="f4e6cd3e-4069-43c6-92f7-4611be43ac22" providerId="ADAL" clId="{CAAB992C-5EA1-4995-B421-B87DB5532F54}" dt="2024-03-27T13:34:59.532" v="40" actId="478"/>
          <pc:sldLayoutMkLst>
            <pc:docMk/>
            <pc:sldMasterMk cId="2682196288" sldId="2147484181"/>
            <pc:sldLayoutMk cId="398914822" sldId="2147484193"/>
          </pc:sldLayoutMkLst>
          <pc:picChg chg="add mod ord">
            <ac:chgData name="Georgie McGarry" userId="f4e6cd3e-4069-43c6-92f7-4611be43ac22" providerId="ADAL" clId="{CAAB992C-5EA1-4995-B421-B87DB5532F54}" dt="2024-03-27T13:34:57.056" v="39" actId="167"/>
            <ac:picMkLst>
              <pc:docMk/>
              <pc:sldMasterMk cId="2682196288" sldId="2147484181"/>
              <pc:sldLayoutMk cId="398914822" sldId="2147484193"/>
              <ac:picMk id="4" creationId="{B616A6A8-F2BB-D86D-F1D9-4C268837B187}"/>
            </ac:picMkLst>
          </pc:picChg>
          <pc:picChg chg="del">
            <ac:chgData name="Georgie McGarry" userId="f4e6cd3e-4069-43c6-92f7-4611be43ac22" providerId="ADAL" clId="{CAAB992C-5EA1-4995-B421-B87DB5532F54}" dt="2024-03-27T13:34:59.532" v="40" actId="478"/>
            <ac:picMkLst>
              <pc:docMk/>
              <pc:sldMasterMk cId="2682196288" sldId="2147484181"/>
              <pc:sldLayoutMk cId="398914822" sldId="2147484193"/>
              <ac:picMk id="9" creationId="{FA13D371-80AC-4AB5-B432-AA7C98E1C3BF}"/>
            </ac:picMkLst>
          </pc:picChg>
        </pc:sldLayoutChg>
      </pc:sldMasterChg>
    </pc:docChg>
  </pc:docChgLst>
  <pc:docChgLst>
    <pc:chgData name="Georgie McGarry" userId="f4e6cd3e-4069-43c6-92f7-4611be43ac22" providerId="ADAL" clId="{4E3E2694-CC0E-459B-A6A5-273214AE65BF}"/>
    <pc:docChg chg="custSel modSld">
      <pc:chgData name="Georgie McGarry" userId="f4e6cd3e-4069-43c6-92f7-4611be43ac22" providerId="ADAL" clId="{4E3E2694-CC0E-459B-A6A5-273214AE65BF}" dt="2024-04-16T15:21:00.902" v="202" actId="20577"/>
      <pc:docMkLst>
        <pc:docMk/>
      </pc:docMkLst>
      <pc:sldChg chg="modSp mod">
        <pc:chgData name="Georgie McGarry" userId="f4e6cd3e-4069-43c6-92f7-4611be43ac22" providerId="ADAL" clId="{4E3E2694-CC0E-459B-A6A5-273214AE65BF}" dt="2024-04-16T15:21:00.902" v="202" actId="20577"/>
        <pc:sldMkLst>
          <pc:docMk/>
          <pc:sldMk cId="3226635765" sldId="1055"/>
        </pc:sldMkLst>
        <pc:spChg chg="mod">
          <ac:chgData name="Georgie McGarry" userId="f4e6cd3e-4069-43c6-92f7-4611be43ac22" providerId="ADAL" clId="{4E3E2694-CC0E-459B-A6A5-273214AE65BF}" dt="2024-04-16T15:21:00.902" v="202" actId="20577"/>
          <ac:spMkLst>
            <pc:docMk/>
            <pc:sldMk cId="3226635765" sldId="1055"/>
            <ac:spMk id="6" creationId="{5CD81173-91C5-4ED2-8DD6-708296794778}"/>
          </ac:spMkLst>
        </pc:spChg>
      </pc:sldChg>
      <pc:sldChg chg="addSp delSp modSp mod">
        <pc:chgData name="Georgie McGarry" userId="f4e6cd3e-4069-43c6-92f7-4611be43ac22" providerId="ADAL" clId="{4E3E2694-CC0E-459B-A6A5-273214AE65BF}" dt="2024-04-16T12:50:37.850" v="105" actId="20577"/>
        <pc:sldMkLst>
          <pc:docMk/>
          <pc:sldMk cId="1559330301" sldId="1056"/>
        </pc:sldMkLst>
        <pc:spChg chg="mod">
          <ac:chgData name="Georgie McGarry" userId="f4e6cd3e-4069-43c6-92f7-4611be43ac22" providerId="ADAL" clId="{4E3E2694-CC0E-459B-A6A5-273214AE65BF}" dt="2024-04-16T12:17:23.514" v="98" actId="20577"/>
          <ac:spMkLst>
            <pc:docMk/>
            <pc:sldMk cId="1559330301" sldId="1056"/>
            <ac:spMk id="10" creationId="{21FDCDEF-F2C2-89CE-80E6-6F9ABB3D52F6}"/>
          </ac:spMkLst>
        </pc:spChg>
        <pc:spChg chg="mod">
          <ac:chgData name="Georgie McGarry" userId="f4e6cd3e-4069-43c6-92f7-4611be43ac22" providerId="ADAL" clId="{4E3E2694-CC0E-459B-A6A5-273214AE65BF}" dt="2024-04-16T12:50:37.850" v="105" actId="20577"/>
          <ac:spMkLst>
            <pc:docMk/>
            <pc:sldMk cId="1559330301" sldId="1056"/>
            <ac:spMk id="11" creationId="{F53232AA-13B6-8EAB-D129-2A7C0F11FC01}"/>
          </ac:spMkLst>
        </pc:spChg>
        <pc:spChg chg="mod">
          <ac:chgData name="Georgie McGarry" userId="f4e6cd3e-4069-43c6-92f7-4611be43ac22" providerId="ADAL" clId="{4E3E2694-CC0E-459B-A6A5-273214AE65BF}" dt="2024-04-16T12:11:15.857" v="88" actId="1076"/>
          <ac:spMkLst>
            <pc:docMk/>
            <pc:sldMk cId="1559330301" sldId="1056"/>
            <ac:spMk id="12" creationId="{1C6EB6A7-5E21-FE35-538A-8DE05078D5F6}"/>
          </ac:spMkLst>
        </pc:spChg>
        <pc:picChg chg="add mod">
          <ac:chgData name="Georgie McGarry" userId="f4e6cd3e-4069-43c6-92f7-4611be43ac22" providerId="ADAL" clId="{4E3E2694-CC0E-459B-A6A5-273214AE65BF}" dt="2024-04-16T12:10:00.728" v="2" actId="27614"/>
          <ac:picMkLst>
            <pc:docMk/>
            <pc:sldMk cId="1559330301" sldId="1056"/>
            <ac:picMk id="6" creationId="{70A5C1C1-E6AB-B8A6-3BC7-13A9CFA55737}"/>
          </ac:picMkLst>
        </pc:picChg>
        <pc:picChg chg="mod">
          <ac:chgData name="Georgie McGarry" userId="f4e6cd3e-4069-43c6-92f7-4611be43ac22" providerId="ADAL" clId="{4E3E2694-CC0E-459B-A6A5-273214AE65BF}" dt="2024-04-16T12:10:35.472" v="12" actId="14826"/>
          <ac:picMkLst>
            <pc:docMk/>
            <pc:sldMk cId="1559330301" sldId="1056"/>
            <ac:picMk id="13" creationId="{EBED6A1A-9D53-C176-9D18-D85A76375DBE}"/>
          </ac:picMkLst>
        </pc:picChg>
        <pc:picChg chg="mod">
          <ac:chgData name="Georgie McGarry" userId="f4e6cd3e-4069-43c6-92f7-4611be43ac22" providerId="ADAL" clId="{4E3E2694-CC0E-459B-A6A5-273214AE65BF}" dt="2024-04-16T12:10:22.531" v="10" actId="14826"/>
          <ac:picMkLst>
            <pc:docMk/>
            <pc:sldMk cId="1559330301" sldId="1056"/>
            <ac:picMk id="14" creationId="{4F3167F7-1762-ED61-9AD3-67003D5818F0}"/>
          </ac:picMkLst>
        </pc:picChg>
        <pc:picChg chg="add del mod">
          <ac:chgData name="Georgie McGarry" userId="f4e6cd3e-4069-43c6-92f7-4611be43ac22" providerId="ADAL" clId="{4E3E2694-CC0E-459B-A6A5-273214AE65BF}" dt="2024-04-16T12:10:07.706" v="9" actId="478"/>
          <ac:picMkLst>
            <pc:docMk/>
            <pc:sldMk cId="1559330301" sldId="1056"/>
            <ac:picMk id="16" creationId="{E899901B-F7D5-5C7B-B3D1-23AF43EE3078}"/>
          </ac:picMkLst>
        </pc:picChg>
      </pc:sldChg>
      <pc:sldChg chg="modSp mod">
        <pc:chgData name="Georgie McGarry" userId="f4e6cd3e-4069-43c6-92f7-4611be43ac22" providerId="ADAL" clId="{4E3E2694-CC0E-459B-A6A5-273214AE65BF}" dt="2024-04-16T15:20:45.813" v="190" actId="14100"/>
        <pc:sldMkLst>
          <pc:docMk/>
          <pc:sldMk cId="3747795976" sldId="1057"/>
        </pc:sldMkLst>
        <pc:spChg chg="mod">
          <ac:chgData name="Georgie McGarry" userId="f4e6cd3e-4069-43c6-92f7-4611be43ac22" providerId="ADAL" clId="{4E3E2694-CC0E-459B-A6A5-273214AE65BF}" dt="2024-04-16T15:20:45.813" v="190" actId="14100"/>
          <ac:spMkLst>
            <pc:docMk/>
            <pc:sldMk cId="3747795976" sldId="1057"/>
            <ac:spMk id="6" creationId="{5CD81173-91C5-4ED2-8DD6-708296794778}"/>
          </ac:spMkLst>
        </pc:spChg>
      </pc:sldChg>
      <pc:sldChg chg="modNotesTx">
        <pc:chgData name="Georgie McGarry" userId="f4e6cd3e-4069-43c6-92f7-4611be43ac22" providerId="ADAL" clId="{4E3E2694-CC0E-459B-A6A5-273214AE65BF}" dt="2024-04-16T15:14:44.854" v="115" actId="20577"/>
        <pc:sldMkLst>
          <pc:docMk/>
          <pc:sldMk cId="2418699188" sldId="1074"/>
        </pc:sldMkLst>
      </pc:sldChg>
    </pc:docChg>
  </pc:docChgLst>
  <pc:docChgLst>
    <pc:chgData name="Georgie McGarry" userId="f4e6cd3e-4069-43c6-92f7-4611be43ac22" providerId="ADAL" clId="{987B4AF4-927F-4293-BCAF-5AB180F24742}"/>
    <pc:docChg chg="modSld">
      <pc:chgData name="Georgie McGarry" userId="f4e6cd3e-4069-43c6-92f7-4611be43ac22" providerId="ADAL" clId="{987B4AF4-927F-4293-BCAF-5AB180F24742}" dt="2023-02-17T11:40:16.475" v="4" actId="207"/>
      <pc:docMkLst>
        <pc:docMk/>
      </pc:docMkLst>
      <pc:sldChg chg="modSp mod">
        <pc:chgData name="Georgie McGarry" userId="f4e6cd3e-4069-43c6-92f7-4611be43ac22" providerId="ADAL" clId="{987B4AF4-927F-4293-BCAF-5AB180F24742}" dt="2023-02-17T11:40:16.475" v="4" actId="207"/>
        <pc:sldMkLst>
          <pc:docMk/>
          <pc:sldMk cId="93070607" sldId="1048"/>
        </pc:sldMkLst>
        <pc:spChg chg="mod">
          <ac:chgData name="Georgie McGarry" userId="f4e6cd3e-4069-43c6-92f7-4611be43ac22" providerId="ADAL" clId="{987B4AF4-927F-4293-BCAF-5AB180F24742}" dt="2023-02-17T11:39:22.223" v="1" actId="207"/>
          <ac:spMkLst>
            <pc:docMk/>
            <pc:sldMk cId="93070607" sldId="1048"/>
            <ac:spMk id="8" creationId="{495FF158-5C5D-424A-9B6A-790C9027CAC0}"/>
          </ac:spMkLst>
        </pc:spChg>
        <pc:spChg chg="mod">
          <ac:chgData name="Georgie McGarry" userId="f4e6cd3e-4069-43c6-92f7-4611be43ac22" providerId="ADAL" clId="{987B4AF4-927F-4293-BCAF-5AB180F24742}" dt="2023-02-17T11:39:39.075" v="2" actId="207"/>
          <ac:spMkLst>
            <pc:docMk/>
            <pc:sldMk cId="93070607" sldId="1048"/>
            <ac:spMk id="9" creationId="{B54027B3-DB9F-4CEA-8259-B9DF8D4110C3}"/>
          </ac:spMkLst>
        </pc:spChg>
        <pc:spChg chg="mod">
          <ac:chgData name="Georgie McGarry" userId="f4e6cd3e-4069-43c6-92f7-4611be43ac22" providerId="ADAL" clId="{987B4AF4-927F-4293-BCAF-5AB180F24742}" dt="2023-02-17T11:40:16.475" v="4" actId="207"/>
          <ac:spMkLst>
            <pc:docMk/>
            <pc:sldMk cId="93070607" sldId="1048"/>
            <ac:spMk id="10" creationId="{424BCB1F-DC77-47B6-82B5-3F717B02BF7B}"/>
          </ac:spMkLst>
        </pc:spChg>
      </pc:sldChg>
    </pc:docChg>
  </pc:docChgLst>
  <pc:docChgLst>
    <pc:chgData name="Rosie Mellors" userId="e56605c6-6d18-44fc-9714-6a35d4fb6d52" providerId="ADAL" clId="{397DD620-80BD-4A58-BBE9-A72D09E3A8CB}"/>
    <pc:docChg chg="custSel delSld modSld modMainMaster">
      <pc:chgData name="Rosie Mellors" userId="e56605c6-6d18-44fc-9714-6a35d4fb6d52" providerId="ADAL" clId="{397DD620-80BD-4A58-BBE9-A72D09E3A8CB}" dt="2019-08-09T11:44:05.597" v="108" actId="2696"/>
      <pc:docMkLst>
        <pc:docMk/>
      </pc:docMkLst>
      <pc:sldChg chg="delSp">
        <pc:chgData name="Rosie Mellors" userId="e56605c6-6d18-44fc-9714-6a35d4fb6d52" providerId="ADAL" clId="{397DD620-80BD-4A58-BBE9-A72D09E3A8CB}" dt="2019-08-09T11:43:57.636" v="103" actId="478"/>
        <pc:sldMkLst>
          <pc:docMk/>
          <pc:sldMk cId="2407792366" sldId="256"/>
        </pc:sldMkLst>
        <pc:picChg chg="del">
          <ac:chgData name="Rosie Mellors" userId="e56605c6-6d18-44fc-9714-6a35d4fb6d52" providerId="ADAL" clId="{397DD620-80BD-4A58-BBE9-A72D09E3A8CB}" dt="2019-08-09T11:43:57.636" v="103" actId="478"/>
          <ac:picMkLst>
            <pc:docMk/>
            <pc:sldMk cId="2407792366" sldId="256"/>
            <ac:picMk id="4" creationId="{00000000-0000-0000-0000-000000000000}"/>
          </ac:picMkLst>
        </pc:picChg>
      </pc:sldChg>
      <pc:sldChg chg="del">
        <pc:chgData name="Rosie Mellors" userId="e56605c6-6d18-44fc-9714-6a35d4fb6d52" providerId="ADAL" clId="{397DD620-80BD-4A58-BBE9-A72D09E3A8CB}" dt="2019-08-09T11:44:05.541" v="104" actId="2696"/>
        <pc:sldMkLst>
          <pc:docMk/>
          <pc:sldMk cId="3926030936" sldId="257"/>
        </pc:sldMkLst>
      </pc:sldChg>
      <pc:sldChg chg="del">
        <pc:chgData name="Rosie Mellors" userId="e56605c6-6d18-44fc-9714-6a35d4fb6d52" providerId="ADAL" clId="{397DD620-80BD-4A58-BBE9-A72D09E3A8CB}" dt="2019-08-09T11:44:05.581" v="106" actId="2696"/>
        <pc:sldMkLst>
          <pc:docMk/>
          <pc:sldMk cId="645636770" sldId="259"/>
        </pc:sldMkLst>
      </pc:sldChg>
      <pc:sldChg chg="del">
        <pc:chgData name="Rosie Mellors" userId="e56605c6-6d18-44fc-9714-6a35d4fb6d52" providerId="ADAL" clId="{397DD620-80BD-4A58-BBE9-A72D09E3A8CB}" dt="2019-08-09T11:44:05.590" v="107" actId="2696"/>
        <pc:sldMkLst>
          <pc:docMk/>
          <pc:sldMk cId="235340849" sldId="260"/>
        </pc:sldMkLst>
      </pc:sldChg>
      <pc:sldChg chg="del">
        <pc:chgData name="Rosie Mellors" userId="e56605c6-6d18-44fc-9714-6a35d4fb6d52" providerId="ADAL" clId="{397DD620-80BD-4A58-BBE9-A72D09E3A8CB}" dt="2019-08-09T11:44:05.568" v="105" actId="2696"/>
        <pc:sldMkLst>
          <pc:docMk/>
          <pc:sldMk cId="756605065" sldId="261"/>
        </pc:sldMkLst>
      </pc:sldChg>
      <pc:sldChg chg="del">
        <pc:chgData name="Rosie Mellors" userId="e56605c6-6d18-44fc-9714-6a35d4fb6d52" providerId="ADAL" clId="{397DD620-80BD-4A58-BBE9-A72D09E3A8CB}" dt="2019-08-09T11:44:05.597" v="108" actId="2696"/>
        <pc:sldMkLst>
          <pc:docMk/>
          <pc:sldMk cId="3933883946" sldId="262"/>
        </pc:sldMkLst>
      </pc:sldChg>
      <pc:sldMasterChg chg="addSp delSp modSp modSldLayout">
        <pc:chgData name="Rosie Mellors" userId="e56605c6-6d18-44fc-9714-6a35d4fb6d52" providerId="ADAL" clId="{397DD620-80BD-4A58-BBE9-A72D09E3A8CB}" dt="2019-08-09T11:43:25.294" v="102" actId="20577"/>
        <pc:sldMasterMkLst>
          <pc:docMk/>
          <pc:sldMasterMk cId="2682196288" sldId="2147484181"/>
        </pc:sldMasterMkLst>
        <pc:spChg chg="mod">
          <ac:chgData name="Rosie Mellors" userId="e56605c6-6d18-44fc-9714-6a35d4fb6d52" providerId="ADAL" clId="{397DD620-80BD-4A58-BBE9-A72D09E3A8CB}" dt="2019-08-09T11:43:25.294" v="102" actId="20577"/>
          <ac:spMkLst>
            <pc:docMk/>
            <pc:sldMasterMk cId="2682196288" sldId="2147484181"/>
            <ac:spMk id="5" creationId="{00000000-0000-0000-0000-000000000000}"/>
          </ac:spMkLst>
        </pc:spChg>
        <pc:spChg chg="add del">
          <ac:chgData name="Rosie Mellors" userId="e56605c6-6d18-44fc-9714-6a35d4fb6d52" providerId="ADAL" clId="{397DD620-80BD-4A58-BBE9-A72D09E3A8CB}" dt="2019-08-09T11:35:50.147" v="12"/>
          <ac:spMkLst>
            <pc:docMk/>
            <pc:sldMasterMk cId="2682196288" sldId="2147484181"/>
            <ac:spMk id="8" creationId="{CA7B2C48-1188-4B58-9391-9AE579C26ACF}"/>
          </ac:spMkLst>
        </pc:spChg>
        <pc:spChg chg="add del">
          <ac:chgData name="Rosie Mellors" userId="e56605c6-6d18-44fc-9714-6a35d4fb6d52" providerId="ADAL" clId="{397DD620-80BD-4A58-BBE9-A72D09E3A8CB}" dt="2019-08-09T11:35:50.147" v="12"/>
          <ac:spMkLst>
            <pc:docMk/>
            <pc:sldMasterMk cId="2682196288" sldId="2147484181"/>
            <ac:spMk id="9" creationId="{A2CDEE4E-158D-4862-8BC5-054C472C4771}"/>
          </ac:spMkLst>
        </pc:spChg>
        <pc:spChg chg="add del">
          <ac:chgData name="Rosie Mellors" userId="e56605c6-6d18-44fc-9714-6a35d4fb6d52" providerId="ADAL" clId="{397DD620-80BD-4A58-BBE9-A72D09E3A8CB}" dt="2019-08-09T11:35:50.147" v="12"/>
          <ac:spMkLst>
            <pc:docMk/>
            <pc:sldMasterMk cId="2682196288" sldId="2147484181"/>
            <ac:spMk id="10" creationId="{82F11B71-8882-4CC9-BD61-0CC7833BD04F}"/>
          </ac:spMkLst>
        </pc:spChg>
        <pc:picChg chg="add del">
          <ac:chgData name="Rosie Mellors" userId="e56605c6-6d18-44fc-9714-6a35d4fb6d52" providerId="ADAL" clId="{397DD620-80BD-4A58-BBE9-A72D09E3A8CB}" dt="2019-08-09T11:36:29.702" v="15" actId="478"/>
          <ac:picMkLst>
            <pc:docMk/>
            <pc:sldMasterMk cId="2682196288" sldId="2147484181"/>
            <ac:picMk id="11" creationId="{9059DFAB-049F-496D-95E4-23A12579A44E}"/>
          </ac:picMkLst>
        </pc:picChg>
        <pc:picChg chg="add mod ord modCrop">
          <ac:chgData name="Rosie Mellors" userId="e56605c6-6d18-44fc-9714-6a35d4fb6d52" providerId="ADAL" clId="{397DD620-80BD-4A58-BBE9-A72D09E3A8CB}" dt="2019-08-09T11:41:45.087" v="57" actId="29295"/>
          <ac:picMkLst>
            <pc:docMk/>
            <pc:sldMasterMk cId="2682196288" sldId="2147484181"/>
            <ac:picMk id="13" creationId="{FBE0F8E6-79A9-4346-A11E-934AF565C6BD}"/>
          </ac:picMkLst>
        </pc:picChg>
        <pc:sldLayoutChg chg="addSp delSp modSp">
          <pc:chgData name="Rosie Mellors" userId="e56605c6-6d18-44fc-9714-6a35d4fb6d52" providerId="ADAL" clId="{397DD620-80BD-4A58-BBE9-A72D09E3A8CB}" dt="2019-08-09T11:41:57.039" v="58" actId="478"/>
          <pc:sldLayoutMkLst>
            <pc:docMk/>
            <pc:sldMasterMk cId="2682196288" sldId="2147484181"/>
            <pc:sldLayoutMk cId="1465969047" sldId="2147484182"/>
          </pc:sldLayoutMkLst>
          <pc:spChg chg="add del">
            <ac:chgData name="Rosie Mellors" userId="e56605c6-6d18-44fc-9714-6a35d4fb6d52" providerId="ADAL" clId="{397DD620-80BD-4A58-BBE9-A72D09E3A8CB}" dt="2019-08-09T11:41:57.039" v="58" actId="478"/>
            <ac:spMkLst>
              <pc:docMk/>
              <pc:sldMasterMk cId="2682196288" sldId="2147484181"/>
              <pc:sldLayoutMk cId="1465969047" sldId="2147484182"/>
              <ac:spMk id="7" creationId="{1149125A-D00D-4827-B149-DB66165AE5C6}"/>
            </ac:spMkLst>
          </pc:spChg>
          <pc:spChg chg="add del">
            <ac:chgData name="Rosie Mellors" userId="e56605c6-6d18-44fc-9714-6a35d4fb6d52" providerId="ADAL" clId="{397DD620-80BD-4A58-BBE9-A72D09E3A8CB}" dt="2019-08-09T11:41:57.039" v="58" actId="478"/>
            <ac:spMkLst>
              <pc:docMk/>
              <pc:sldMasterMk cId="2682196288" sldId="2147484181"/>
              <pc:sldLayoutMk cId="1465969047" sldId="2147484182"/>
              <ac:spMk id="8" creationId="{67A78D0F-74AE-4693-825C-D35B0DD2FB6E}"/>
            </ac:spMkLst>
          </pc:spChg>
          <pc:spChg chg="add del">
            <ac:chgData name="Rosie Mellors" userId="e56605c6-6d18-44fc-9714-6a35d4fb6d52" providerId="ADAL" clId="{397DD620-80BD-4A58-BBE9-A72D09E3A8CB}" dt="2019-08-09T11:41:57.039" v="58" actId="478"/>
            <ac:spMkLst>
              <pc:docMk/>
              <pc:sldMasterMk cId="2682196288" sldId="2147484181"/>
              <pc:sldLayoutMk cId="1465969047" sldId="2147484182"/>
              <ac:spMk id="9" creationId="{945A1272-5D56-491B-8D6D-5392AB8F015D}"/>
            </ac:spMkLst>
          </pc:spChg>
          <pc:picChg chg="add mod">
            <ac:chgData name="Rosie Mellors" userId="e56605c6-6d18-44fc-9714-6a35d4fb6d52" providerId="ADAL" clId="{397DD620-80BD-4A58-BBE9-A72D09E3A8CB}" dt="2019-08-09T11:38:41.860" v="41" actId="1076"/>
            <ac:picMkLst>
              <pc:docMk/>
              <pc:sldMasterMk cId="2682196288" sldId="2147484181"/>
              <pc:sldLayoutMk cId="1465969047" sldId="2147484182"/>
              <ac:picMk id="10" creationId="{9857DB3A-DDAA-48F6-A527-1229A4849089}"/>
            </ac:picMkLst>
          </pc:picChg>
        </pc:sldLayoutChg>
        <pc:sldLayoutChg chg="addSp delSp modSp">
          <pc:chgData name="Rosie Mellors" userId="e56605c6-6d18-44fc-9714-6a35d4fb6d52" providerId="ADAL" clId="{397DD620-80BD-4A58-BBE9-A72D09E3A8CB}" dt="2019-08-09T11:42:13.088" v="62" actId="478"/>
          <pc:sldLayoutMkLst>
            <pc:docMk/>
            <pc:sldMasterMk cId="2682196288" sldId="2147484181"/>
            <pc:sldLayoutMk cId="26011306" sldId="2147484183"/>
          </pc:sldLayoutMkLst>
          <pc:spChg chg="ord">
            <ac:chgData name="Rosie Mellors" userId="e56605c6-6d18-44fc-9714-6a35d4fb6d52" providerId="ADAL" clId="{397DD620-80BD-4A58-BBE9-A72D09E3A8CB}" dt="2019-08-09T11:36:46.997" v="19" actId="166"/>
            <ac:spMkLst>
              <pc:docMk/>
              <pc:sldMasterMk cId="2682196288" sldId="2147484181"/>
              <pc:sldLayoutMk cId="26011306" sldId="2147484183"/>
              <ac:spMk id="2" creationId="{00000000-0000-0000-0000-000000000000}"/>
            </ac:spMkLst>
          </pc:spChg>
          <pc:spChg chg="add del">
            <ac:chgData name="Rosie Mellors" userId="e56605c6-6d18-44fc-9714-6a35d4fb6d52" providerId="ADAL" clId="{397DD620-80BD-4A58-BBE9-A72D09E3A8CB}" dt="2019-08-09T11:42:11.148" v="61" actId="478"/>
            <ac:spMkLst>
              <pc:docMk/>
              <pc:sldMasterMk cId="2682196288" sldId="2147484181"/>
              <pc:sldLayoutMk cId="26011306" sldId="2147484183"/>
              <ac:spMk id="6" creationId="{CB1C8218-CDA9-49D1-9F4F-43AFE558823B}"/>
            </ac:spMkLst>
          </pc:spChg>
          <pc:spChg chg="add del">
            <ac:chgData name="Rosie Mellors" userId="e56605c6-6d18-44fc-9714-6a35d4fb6d52" providerId="ADAL" clId="{397DD620-80BD-4A58-BBE9-A72D09E3A8CB}" dt="2019-08-09T11:42:09.223" v="60" actId="478"/>
            <ac:spMkLst>
              <pc:docMk/>
              <pc:sldMasterMk cId="2682196288" sldId="2147484181"/>
              <pc:sldLayoutMk cId="26011306" sldId="2147484183"/>
              <ac:spMk id="9" creationId="{45C23FE6-09E3-4549-8323-12DFD1F456BA}"/>
            </ac:spMkLst>
          </pc:spChg>
          <pc:spChg chg="add del">
            <ac:chgData name="Rosie Mellors" userId="e56605c6-6d18-44fc-9714-6a35d4fb6d52" providerId="ADAL" clId="{397DD620-80BD-4A58-BBE9-A72D09E3A8CB}" dt="2019-08-09T11:42:13.088" v="62" actId="478"/>
            <ac:spMkLst>
              <pc:docMk/>
              <pc:sldMasterMk cId="2682196288" sldId="2147484181"/>
              <pc:sldLayoutMk cId="26011306" sldId="2147484183"/>
              <ac:spMk id="10" creationId="{AA8A66C5-DB66-4D05-9568-03F9D6D8E26C}"/>
            </ac:spMkLst>
          </pc:spChg>
          <pc:picChg chg="add">
            <ac:chgData name="Rosie Mellors" userId="e56605c6-6d18-44fc-9714-6a35d4fb6d52" providerId="ADAL" clId="{397DD620-80BD-4A58-BBE9-A72D09E3A8CB}" dt="2019-08-09T11:36:43.834" v="18"/>
            <ac:picMkLst>
              <pc:docMk/>
              <pc:sldMasterMk cId="2682196288" sldId="2147484181"/>
              <pc:sldLayoutMk cId="26011306" sldId="2147484183"/>
              <ac:picMk id="11" creationId="{9ECDD1C1-A251-411D-B69F-4B42B4966CE7}"/>
            </ac:picMkLst>
          </pc:picChg>
        </pc:sldLayoutChg>
        <pc:sldLayoutChg chg="addSp delSp modSp">
          <pc:chgData name="Rosie Mellors" userId="e56605c6-6d18-44fc-9714-6a35d4fb6d52" providerId="ADAL" clId="{397DD620-80BD-4A58-BBE9-A72D09E3A8CB}" dt="2019-08-09T11:42:21.885" v="65" actId="478"/>
          <pc:sldLayoutMkLst>
            <pc:docMk/>
            <pc:sldMasterMk cId="2682196288" sldId="2147484181"/>
            <pc:sldLayoutMk cId="893786079" sldId="2147484184"/>
          </pc:sldLayoutMkLst>
          <pc:spChg chg="add del">
            <ac:chgData name="Rosie Mellors" userId="e56605c6-6d18-44fc-9714-6a35d4fb6d52" providerId="ADAL" clId="{397DD620-80BD-4A58-BBE9-A72D09E3A8CB}" dt="2019-08-09T11:42:21.885" v="65" actId="478"/>
            <ac:spMkLst>
              <pc:docMk/>
              <pc:sldMasterMk cId="2682196288" sldId="2147484181"/>
              <pc:sldLayoutMk cId="893786079" sldId="2147484184"/>
              <ac:spMk id="6" creationId="{F1B4827E-0171-494B-96B8-4650F559E7EF}"/>
            </ac:spMkLst>
          </pc:spChg>
          <pc:spChg chg="add del">
            <ac:chgData name="Rosie Mellors" userId="e56605c6-6d18-44fc-9714-6a35d4fb6d52" providerId="ADAL" clId="{397DD620-80BD-4A58-BBE9-A72D09E3A8CB}" dt="2019-08-09T11:42:20.276" v="64" actId="478"/>
            <ac:spMkLst>
              <pc:docMk/>
              <pc:sldMasterMk cId="2682196288" sldId="2147484181"/>
              <pc:sldLayoutMk cId="893786079" sldId="2147484184"/>
              <ac:spMk id="9" creationId="{54703E3C-6AED-43DC-ADDE-25CE980E6697}"/>
            </ac:spMkLst>
          </pc:spChg>
          <pc:spChg chg="add del">
            <ac:chgData name="Rosie Mellors" userId="e56605c6-6d18-44fc-9714-6a35d4fb6d52" providerId="ADAL" clId="{397DD620-80BD-4A58-BBE9-A72D09E3A8CB}" dt="2019-08-09T11:42:19.097" v="63" actId="478"/>
            <ac:spMkLst>
              <pc:docMk/>
              <pc:sldMasterMk cId="2682196288" sldId="2147484181"/>
              <pc:sldLayoutMk cId="893786079" sldId="2147484184"/>
              <ac:spMk id="10" creationId="{08905F42-E5D1-46F8-A6EB-CD1FA9F2C8E6}"/>
            </ac:spMkLst>
          </pc:spChg>
          <pc:picChg chg="add del mod">
            <ac:chgData name="Rosie Mellors" userId="e56605c6-6d18-44fc-9714-6a35d4fb6d52" providerId="ADAL" clId="{397DD620-80BD-4A58-BBE9-A72D09E3A8CB}" dt="2019-08-09T11:38:49.459" v="44" actId="478"/>
            <ac:picMkLst>
              <pc:docMk/>
              <pc:sldMasterMk cId="2682196288" sldId="2147484181"/>
              <pc:sldLayoutMk cId="893786079" sldId="2147484184"/>
              <ac:picMk id="11" creationId="{F37BADBA-237D-448D-9EC9-6E7661AF8D47}"/>
            </ac:picMkLst>
          </pc:picChg>
          <pc:picChg chg="add">
            <ac:chgData name="Rosie Mellors" userId="e56605c6-6d18-44fc-9714-6a35d4fb6d52" providerId="ADAL" clId="{397DD620-80BD-4A58-BBE9-A72D09E3A8CB}" dt="2019-08-09T11:38:55.847" v="45"/>
            <ac:picMkLst>
              <pc:docMk/>
              <pc:sldMasterMk cId="2682196288" sldId="2147484181"/>
              <pc:sldLayoutMk cId="893786079" sldId="2147484184"/>
              <ac:picMk id="12" creationId="{6395D4C9-E3E3-4C41-83AD-CDC3795E4A41}"/>
            </ac:picMkLst>
          </pc:picChg>
        </pc:sldLayoutChg>
        <pc:sldLayoutChg chg="addSp delSp modSp">
          <pc:chgData name="Rosie Mellors" userId="e56605c6-6d18-44fc-9714-6a35d4fb6d52" providerId="ADAL" clId="{397DD620-80BD-4A58-BBE9-A72D09E3A8CB}" dt="2019-08-09T11:42:27.258" v="66" actId="478"/>
          <pc:sldLayoutMkLst>
            <pc:docMk/>
            <pc:sldMasterMk cId="2682196288" sldId="2147484181"/>
            <pc:sldLayoutMk cId="584291417" sldId="2147484185"/>
          </pc:sldLayoutMkLst>
          <pc:spChg chg="ord">
            <ac:chgData name="Rosie Mellors" userId="e56605c6-6d18-44fc-9714-6a35d4fb6d52" providerId="ADAL" clId="{397DD620-80BD-4A58-BBE9-A72D09E3A8CB}" dt="2019-08-09T11:36:54.318" v="21" actId="166"/>
            <ac:spMkLst>
              <pc:docMk/>
              <pc:sldMasterMk cId="2682196288" sldId="2147484181"/>
              <pc:sldLayoutMk cId="584291417" sldId="2147484185"/>
              <ac:spMk id="2" creationId="{00000000-0000-0000-0000-000000000000}"/>
            </ac:spMkLst>
          </pc:spChg>
          <pc:spChg chg="add del">
            <ac:chgData name="Rosie Mellors" userId="e56605c6-6d18-44fc-9714-6a35d4fb6d52" providerId="ADAL" clId="{397DD620-80BD-4A58-BBE9-A72D09E3A8CB}" dt="2019-08-09T11:42:27.258" v="66" actId="478"/>
            <ac:spMkLst>
              <pc:docMk/>
              <pc:sldMasterMk cId="2682196288" sldId="2147484181"/>
              <pc:sldLayoutMk cId="584291417" sldId="2147484185"/>
              <ac:spMk id="7" creationId="{5509B74C-DC62-4A97-BA40-8C8558538DA7}"/>
            </ac:spMkLst>
          </pc:spChg>
          <pc:spChg chg="add del">
            <ac:chgData name="Rosie Mellors" userId="e56605c6-6d18-44fc-9714-6a35d4fb6d52" providerId="ADAL" clId="{397DD620-80BD-4A58-BBE9-A72D09E3A8CB}" dt="2019-08-09T11:42:27.258" v="66" actId="478"/>
            <ac:spMkLst>
              <pc:docMk/>
              <pc:sldMasterMk cId="2682196288" sldId="2147484181"/>
              <pc:sldLayoutMk cId="584291417" sldId="2147484185"/>
              <ac:spMk id="10" creationId="{511793DD-CFC8-49E9-9BB9-2011EA5D3725}"/>
            </ac:spMkLst>
          </pc:spChg>
          <pc:spChg chg="add del">
            <ac:chgData name="Rosie Mellors" userId="e56605c6-6d18-44fc-9714-6a35d4fb6d52" providerId="ADAL" clId="{397DD620-80BD-4A58-BBE9-A72D09E3A8CB}" dt="2019-08-09T11:42:27.258" v="66" actId="478"/>
            <ac:spMkLst>
              <pc:docMk/>
              <pc:sldMasterMk cId="2682196288" sldId="2147484181"/>
              <pc:sldLayoutMk cId="584291417" sldId="2147484185"/>
              <ac:spMk id="11" creationId="{A3C7C847-1A7D-4205-8B2E-F241FEECD6A6}"/>
            </ac:spMkLst>
          </pc:spChg>
          <pc:picChg chg="add">
            <ac:chgData name="Rosie Mellors" userId="e56605c6-6d18-44fc-9714-6a35d4fb6d52" providerId="ADAL" clId="{397DD620-80BD-4A58-BBE9-A72D09E3A8CB}" dt="2019-08-09T11:36:50.289" v="20"/>
            <ac:picMkLst>
              <pc:docMk/>
              <pc:sldMasterMk cId="2682196288" sldId="2147484181"/>
              <pc:sldLayoutMk cId="584291417" sldId="2147484185"/>
              <ac:picMk id="12" creationId="{59A814F9-F212-4E86-B69E-7315EDBDD7F0}"/>
            </ac:picMkLst>
          </pc:picChg>
        </pc:sldLayoutChg>
        <pc:sldLayoutChg chg="addSp delSp modSp">
          <pc:chgData name="Rosie Mellors" userId="e56605c6-6d18-44fc-9714-6a35d4fb6d52" providerId="ADAL" clId="{397DD620-80BD-4A58-BBE9-A72D09E3A8CB}" dt="2019-08-09T11:42:33.391" v="68" actId="478"/>
          <pc:sldLayoutMkLst>
            <pc:docMk/>
            <pc:sldMasterMk cId="2682196288" sldId="2147484181"/>
            <pc:sldLayoutMk cId="3546966428" sldId="2147484186"/>
          </pc:sldLayoutMkLst>
          <pc:spChg chg="ord">
            <ac:chgData name="Rosie Mellors" userId="e56605c6-6d18-44fc-9714-6a35d4fb6d52" providerId="ADAL" clId="{397DD620-80BD-4A58-BBE9-A72D09E3A8CB}" dt="2019-08-09T11:37:03.650" v="23" actId="166"/>
            <ac:spMkLst>
              <pc:docMk/>
              <pc:sldMasterMk cId="2682196288" sldId="2147484181"/>
              <pc:sldLayoutMk cId="3546966428" sldId="2147484186"/>
              <ac:spMk id="2" creationId="{00000000-0000-0000-0000-000000000000}"/>
            </ac:spMkLst>
          </pc:spChg>
          <pc:spChg chg="add del">
            <ac:chgData name="Rosie Mellors" userId="e56605c6-6d18-44fc-9714-6a35d4fb6d52" providerId="ADAL" clId="{397DD620-80BD-4A58-BBE9-A72D09E3A8CB}" dt="2019-08-09T11:42:31.535" v="67" actId="478"/>
            <ac:spMkLst>
              <pc:docMk/>
              <pc:sldMasterMk cId="2682196288" sldId="2147484181"/>
              <pc:sldLayoutMk cId="3546966428" sldId="2147484186"/>
              <ac:spMk id="9" creationId="{4FCB3B88-0424-4232-9C30-E564A6820446}"/>
            </ac:spMkLst>
          </pc:spChg>
          <pc:spChg chg="add del">
            <ac:chgData name="Rosie Mellors" userId="e56605c6-6d18-44fc-9714-6a35d4fb6d52" providerId="ADAL" clId="{397DD620-80BD-4A58-BBE9-A72D09E3A8CB}" dt="2019-08-09T11:42:33.391" v="68" actId="478"/>
            <ac:spMkLst>
              <pc:docMk/>
              <pc:sldMasterMk cId="2682196288" sldId="2147484181"/>
              <pc:sldLayoutMk cId="3546966428" sldId="2147484186"/>
              <ac:spMk id="12" creationId="{D979C9B9-4B8B-4913-88B6-EA1C2D32EB17}"/>
            </ac:spMkLst>
          </pc:spChg>
          <pc:spChg chg="add del">
            <ac:chgData name="Rosie Mellors" userId="e56605c6-6d18-44fc-9714-6a35d4fb6d52" providerId="ADAL" clId="{397DD620-80BD-4A58-BBE9-A72D09E3A8CB}" dt="2019-08-09T11:42:31.535" v="67" actId="478"/>
            <ac:spMkLst>
              <pc:docMk/>
              <pc:sldMasterMk cId="2682196288" sldId="2147484181"/>
              <pc:sldLayoutMk cId="3546966428" sldId="2147484186"/>
              <ac:spMk id="13" creationId="{5DDD3672-B793-4382-AF6A-D8D8AF01292C}"/>
            </ac:spMkLst>
          </pc:spChg>
          <pc:picChg chg="add">
            <ac:chgData name="Rosie Mellors" userId="e56605c6-6d18-44fc-9714-6a35d4fb6d52" providerId="ADAL" clId="{397DD620-80BD-4A58-BBE9-A72D09E3A8CB}" dt="2019-08-09T11:36:57.896" v="22"/>
            <ac:picMkLst>
              <pc:docMk/>
              <pc:sldMasterMk cId="2682196288" sldId="2147484181"/>
              <pc:sldLayoutMk cId="3546966428" sldId="2147484186"/>
              <ac:picMk id="14" creationId="{C779B0DD-BDE4-4C54-8174-93D2ADA7C2D2}"/>
            </ac:picMkLst>
          </pc:picChg>
        </pc:sldLayoutChg>
        <pc:sldLayoutChg chg="addSp delSp modSp">
          <pc:chgData name="Rosie Mellors" userId="e56605c6-6d18-44fc-9714-6a35d4fb6d52" providerId="ADAL" clId="{397DD620-80BD-4A58-BBE9-A72D09E3A8CB}" dt="2019-08-09T11:42:41.018" v="69" actId="478"/>
          <pc:sldLayoutMkLst>
            <pc:docMk/>
            <pc:sldMasterMk cId="2682196288" sldId="2147484181"/>
            <pc:sldLayoutMk cId="1993075213" sldId="2147484187"/>
          </pc:sldLayoutMkLst>
          <pc:spChg chg="ord">
            <ac:chgData name="Rosie Mellors" userId="e56605c6-6d18-44fc-9714-6a35d4fb6d52" providerId="ADAL" clId="{397DD620-80BD-4A58-BBE9-A72D09E3A8CB}" dt="2019-08-09T11:37:12.442" v="25" actId="166"/>
            <ac:spMkLst>
              <pc:docMk/>
              <pc:sldMasterMk cId="2682196288" sldId="2147484181"/>
              <pc:sldLayoutMk cId="1993075213" sldId="2147484187"/>
              <ac:spMk id="2" creationId="{00000000-0000-0000-0000-000000000000}"/>
            </ac:spMkLst>
          </pc:spChg>
          <pc:spChg chg="add del">
            <ac:chgData name="Rosie Mellors" userId="e56605c6-6d18-44fc-9714-6a35d4fb6d52" providerId="ADAL" clId="{397DD620-80BD-4A58-BBE9-A72D09E3A8CB}" dt="2019-08-09T11:42:41.018" v="69" actId="478"/>
            <ac:spMkLst>
              <pc:docMk/>
              <pc:sldMasterMk cId="2682196288" sldId="2147484181"/>
              <pc:sldLayoutMk cId="1993075213" sldId="2147484187"/>
              <ac:spMk id="5" creationId="{3A6C2134-BB7F-4826-BAC8-09251657DBC2}"/>
            </ac:spMkLst>
          </pc:spChg>
          <pc:spChg chg="add del">
            <ac:chgData name="Rosie Mellors" userId="e56605c6-6d18-44fc-9714-6a35d4fb6d52" providerId="ADAL" clId="{397DD620-80BD-4A58-BBE9-A72D09E3A8CB}" dt="2019-08-09T11:42:41.018" v="69" actId="478"/>
            <ac:spMkLst>
              <pc:docMk/>
              <pc:sldMasterMk cId="2682196288" sldId="2147484181"/>
              <pc:sldLayoutMk cId="1993075213" sldId="2147484187"/>
              <ac:spMk id="8" creationId="{4C1C53F5-2891-4B70-84F9-77BB5E656766}"/>
            </ac:spMkLst>
          </pc:spChg>
          <pc:spChg chg="add del">
            <ac:chgData name="Rosie Mellors" userId="e56605c6-6d18-44fc-9714-6a35d4fb6d52" providerId="ADAL" clId="{397DD620-80BD-4A58-BBE9-A72D09E3A8CB}" dt="2019-08-09T11:42:41.018" v="69" actId="478"/>
            <ac:spMkLst>
              <pc:docMk/>
              <pc:sldMasterMk cId="2682196288" sldId="2147484181"/>
              <pc:sldLayoutMk cId="1993075213" sldId="2147484187"/>
              <ac:spMk id="9" creationId="{61390848-4EE1-4E28-8F5D-AAEC1097064F}"/>
            </ac:spMkLst>
          </pc:spChg>
          <pc:picChg chg="add">
            <ac:chgData name="Rosie Mellors" userId="e56605c6-6d18-44fc-9714-6a35d4fb6d52" providerId="ADAL" clId="{397DD620-80BD-4A58-BBE9-A72D09E3A8CB}" dt="2019-08-09T11:37:07.268" v="24"/>
            <ac:picMkLst>
              <pc:docMk/>
              <pc:sldMasterMk cId="2682196288" sldId="2147484181"/>
              <pc:sldLayoutMk cId="1993075213" sldId="2147484187"/>
              <ac:picMk id="10" creationId="{1D0696F5-D5B9-47C0-B742-4DEEA193AFF9}"/>
            </ac:picMkLst>
          </pc:picChg>
        </pc:sldLayoutChg>
        <pc:sldLayoutChg chg="addSp">
          <pc:chgData name="Rosie Mellors" userId="e56605c6-6d18-44fc-9714-6a35d4fb6d52" providerId="ADAL" clId="{397DD620-80BD-4A58-BBE9-A72D09E3A8CB}" dt="2019-08-09T11:34:42.716" v="5"/>
          <pc:sldLayoutMkLst>
            <pc:docMk/>
            <pc:sldMasterMk cId="2682196288" sldId="2147484181"/>
            <pc:sldLayoutMk cId="1239883180" sldId="2147484188"/>
          </pc:sldLayoutMkLst>
          <pc:spChg chg="add">
            <ac:chgData name="Rosie Mellors" userId="e56605c6-6d18-44fc-9714-6a35d4fb6d52" providerId="ADAL" clId="{397DD620-80BD-4A58-BBE9-A72D09E3A8CB}" dt="2019-08-09T11:34:42.716" v="5"/>
            <ac:spMkLst>
              <pc:docMk/>
              <pc:sldMasterMk cId="2682196288" sldId="2147484181"/>
              <pc:sldLayoutMk cId="1239883180" sldId="2147484188"/>
              <ac:spMk id="4" creationId="{E6A28733-183A-4A0D-BEC3-458DC6526407}"/>
            </ac:spMkLst>
          </pc:spChg>
          <pc:spChg chg="add">
            <ac:chgData name="Rosie Mellors" userId="e56605c6-6d18-44fc-9714-6a35d4fb6d52" providerId="ADAL" clId="{397DD620-80BD-4A58-BBE9-A72D09E3A8CB}" dt="2019-08-09T11:34:42.716" v="5"/>
            <ac:spMkLst>
              <pc:docMk/>
              <pc:sldMasterMk cId="2682196288" sldId="2147484181"/>
              <pc:sldLayoutMk cId="1239883180" sldId="2147484188"/>
              <ac:spMk id="7" creationId="{BC6D1DA8-AC0C-47FD-BEAE-24C06245D1BC}"/>
            </ac:spMkLst>
          </pc:spChg>
          <pc:spChg chg="add">
            <ac:chgData name="Rosie Mellors" userId="e56605c6-6d18-44fc-9714-6a35d4fb6d52" providerId="ADAL" clId="{397DD620-80BD-4A58-BBE9-A72D09E3A8CB}" dt="2019-08-09T11:34:42.716" v="5"/>
            <ac:spMkLst>
              <pc:docMk/>
              <pc:sldMasterMk cId="2682196288" sldId="2147484181"/>
              <pc:sldLayoutMk cId="1239883180" sldId="2147484188"/>
              <ac:spMk id="8" creationId="{41302FB2-BB54-4A76-A988-B6FAABE3938E}"/>
            </ac:spMkLst>
          </pc:spChg>
        </pc:sldLayoutChg>
        <pc:sldLayoutChg chg="addSp delSp modSp">
          <pc:chgData name="Rosie Mellors" userId="e56605c6-6d18-44fc-9714-6a35d4fb6d52" providerId="ADAL" clId="{397DD620-80BD-4A58-BBE9-A72D09E3A8CB}" dt="2019-08-09T11:42:53.409" v="70" actId="478"/>
          <pc:sldLayoutMkLst>
            <pc:docMk/>
            <pc:sldMasterMk cId="2682196288" sldId="2147484181"/>
            <pc:sldLayoutMk cId="38467319" sldId="2147484189"/>
          </pc:sldLayoutMkLst>
          <pc:spChg chg="ord">
            <ac:chgData name="Rosie Mellors" userId="e56605c6-6d18-44fc-9714-6a35d4fb6d52" providerId="ADAL" clId="{397DD620-80BD-4A58-BBE9-A72D09E3A8CB}" dt="2019-08-09T11:37:30.752" v="29" actId="166"/>
            <ac:spMkLst>
              <pc:docMk/>
              <pc:sldMasterMk cId="2682196288" sldId="2147484181"/>
              <pc:sldLayoutMk cId="38467319" sldId="2147484189"/>
              <ac:spMk id="2" creationId="{00000000-0000-0000-0000-000000000000}"/>
            </ac:spMkLst>
          </pc:spChg>
          <pc:spChg chg="add del">
            <ac:chgData name="Rosie Mellors" userId="e56605c6-6d18-44fc-9714-6a35d4fb6d52" providerId="ADAL" clId="{397DD620-80BD-4A58-BBE9-A72D09E3A8CB}" dt="2019-08-09T11:42:53.409" v="70" actId="478"/>
            <ac:spMkLst>
              <pc:docMk/>
              <pc:sldMasterMk cId="2682196288" sldId="2147484181"/>
              <pc:sldLayoutMk cId="38467319" sldId="2147484189"/>
              <ac:spMk id="7" creationId="{374ED8D4-AF46-4FE3-95E0-88D3532750CA}"/>
            </ac:spMkLst>
          </pc:spChg>
          <pc:spChg chg="add del">
            <ac:chgData name="Rosie Mellors" userId="e56605c6-6d18-44fc-9714-6a35d4fb6d52" providerId="ADAL" clId="{397DD620-80BD-4A58-BBE9-A72D09E3A8CB}" dt="2019-08-09T11:42:53.409" v="70" actId="478"/>
            <ac:spMkLst>
              <pc:docMk/>
              <pc:sldMasterMk cId="2682196288" sldId="2147484181"/>
              <pc:sldLayoutMk cId="38467319" sldId="2147484189"/>
              <ac:spMk id="10" creationId="{279F0A07-F82B-4068-A4B6-548252F08AC1}"/>
            </ac:spMkLst>
          </pc:spChg>
          <pc:spChg chg="add del">
            <ac:chgData name="Rosie Mellors" userId="e56605c6-6d18-44fc-9714-6a35d4fb6d52" providerId="ADAL" clId="{397DD620-80BD-4A58-BBE9-A72D09E3A8CB}" dt="2019-08-09T11:42:53.409" v="70" actId="478"/>
            <ac:spMkLst>
              <pc:docMk/>
              <pc:sldMasterMk cId="2682196288" sldId="2147484181"/>
              <pc:sldLayoutMk cId="38467319" sldId="2147484189"/>
              <ac:spMk id="11" creationId="{F07AF16D-6700-4F69-8415-9D0A031B6A15}"/>
            </ac:spMkLst>
          </pc:spChg>
          <pc:picChg chg="add mod">
            <ac:chgData name="Rosie Mellors" userId="e56605c6-6d18-44fc-9714-6a35d4fb6d52" providerId="ADAL" clId="{397DD620-80BD-4A58-BBE9-A72D09E3A8CB}" dt="2019-08-09T11:37:26.992" v="28" actId="1076"/>
            <ac:picMkLst>
              <pc:docMk/>
              <pc:sldMasterMk cId="2682196288" sldId="2147484181"/>
              <pc:sldLayoutMk cId="38467319" sldId="2147484189"/>
              <ac:picMk id="12" creationId="{B34D1D37-858D-414E-BEEC-DA9B10A1E3B1}"/>
            </ac:picMkLst>
          </pc:picChg>
        </pc:sldLayoutChg>
        <pc:sldLayoutChg chg="addSp delSp modSp">
          <pc:chgData name="Rosie Mellors" userId="e56605c6-6d18-44fc-9714-6a35d4fb6d52" providerId="ADAL" clId="{397DD620-80BD-4A58-BBE9-A72D09E3A8CB}" dt="2019-08-09T11:42:57.244" v="71" actId="478"/>
          <pc:sldLayoutMkLst>
            <pc:docMk/>
            <pc:sldMasterMk cId="2682196288" sldId="2147484181"/>
            <pc:sldLayoutMk cId="1607734127" sldId="2147484190"/>
          </pc:sldLayoutMkLst>
          <pc:spChg chg="ord">
            <ac:chgData name="Rosie Mellors" userId="e56605c6-6d18-44fc-9714-6a35d4fb6d52" providerId="ADAL" clId="{397DD620-80BD-4A58-BBE9-A72D09E3A8CB}" dt="2019-08-09T11:37:56.342" v="33" actId="166"/>
            <ac:spMkLst>
              <pc:docMk/>
              <pc:sldMasterMk cId="2682196288" sldId="2147484181"/>
              <pc:sldLayoutMk cId="1607734127" sldId="2147484190"/>
              <ac:spMk id="2" creationId="{00000000-0000-0000-0000-000000000000}"/>
            </ac:spMkLst>
          </pc:spChg>
          <pc:spChg chg="add del">
            <ac:chgData name="Rosie Mellors" userId="e56605c6-6d18-44fc-9714-6a35d4fb6d52" providerId="ADAL" clId="{397DD620-80BD-4A58-BBE9-A72D09E3A8CB}" dt="2019-08-09T11:42:57.244" v="71" actId="478"/>
            <ac:spMkLst>
              <pc:docMk/>
              <pc:sldMasterMk cId="2682196288" sldId="2147484181"/>
              <pc:sldLayoutMk cId="1607734127" sldId="2147484190"/>
              <ac:spMk id="7" creationId="{A2C8AE30-351F-415B-851E-2D571409F2A1}"/>
            </ac:spMkLst>
          </pc:spChg>
          <pc:spChg chg="add del">
            <ac:chgData name="Rosie Mellors" userId="e56605c6-6d18-44fc-9714-6a35d4fb6d52" providerId="ADAL" clId="{397DD620-80BD-4A58-BBE9-A72D09E3A8CB}" dt="2019-08-09T11:42:57.244" v="71" actId="478"/>
            <ac:spMkLst>
              <pc:docMk/>
              <pc:sldMasterMk cId="2682196288" sldId="2147484181"/>
              <pc:sldLayoutMk cId="1607734127" sldId="2147484190"/>
              <ac:spMk id="10" creationId="{D0A610A0-055E-45A9-9624-A874E3ABBB38}"/>
            </ac:spMkLst>
          </pc:spChg>
          <pc:spChg chg="add del">
            <ac:chgData name="Rosie Mellors" userId="e56605c6-6d18-44fc-9714-6a35d4fb6d52" providerId="ADAL" clId="{397DD620-80BD-4A58-BBE9-A72D09E3A8CB}" dt="2019-08-09T11:42:57.244" v="71" actId="478"/>
            <ac:spMkLst>
              <pc:docMk/>
              <pc:sldMasterMk cId="2682196288" sldId="2147484181"/>
              <pc:sldLayoutMk cId="1607734127" sldId="2147484190"/>
              <ac:spMk id="11" creationId="{97B79F55-8F4D-41ED-BF5A-32408F2D561D}"/>
            </ac:spMkLst>
          </pc:spChg>
          <pc:picChg chg="add">
            <ac:chgData name="Rosie Mellors" userId="e56605c6-6d18-44fc-9714-6a35d4fb6d52" providerId="ADAL" clId="{397DD620-80BD-4A58-BBE9-A72D09E3A8CB}" dt="2019-08-09T11:37:52.871" v="32"/>
            <ac:picMkLst>
              <pc:docMk/>
              <pc:sldMasterMk cId="2682196288" sldId="2147484181"/>
              <pc:sldLayoutMk cId="1607734127" sldId="2147484190"/>
              <ac:picMk id="12" creationId="{AEDC6145-7584-440D-8958-A3B76F3F1E1B}"/>
            </ac:picMkLst>
          </pc:picChg>
        </pc:sldLayoutChg>
        <pc:sldLayoutChg chg="addSp delSp modSp">
          <pc:chgData name="Rosie Mellors" userId="e56605c6-6d18-44fc-9714-6a35d4fb6d52" providerId="ADAL" clId="{397DD620-80BD-4A58-BBE9-A72D09E3A8CB}" dt="2019-08-09T11:43:03.328" v="72" actId="478"/>
          <pc:sldLayoutMkLst>
            <pc:docMk/>
            <pc:sldMasterMk cId="2682196288" sldId="2147484181"/>
            <pc:sldLayoutMk cId="3222844762" sldId="2147484191"/>
          </pc:sldLayoutMkLst>
          <pc:spChg chg="ord">
            <ac:chgData name="Rosie Mellors" userId="e56605c6-6d18-44fc-9714-6a35d4fb6d52" providerId="ADAL" clId="{397DD620-80BD-4A58-BBE9-A72D09E3A8CB}" dt="2019-08-09T11:37:42.570" v="31" actId="166"/>
            <ac:spMkLst>
              <pc:docMk/>
              <pc:sldMasterMk cId="2682196288" sldId="2147484181"/>
              <pc:sldLayoutMk cId="3222844762" sldId="2147484191"/>
              <ac:spMk id="2" creationId="{00000000-0000-0000-0000-000000000000}"/>
            </ac:spMkLst>
          </pc:spChg>
          <pc:spChg chg="add del">
            <ac:chgData name="Rosie Mellors" userId="e56605c6-6d18-44fc-9714-6a35d4fb6d52" providerId="ADAL" clId="{397DD620-80BD-4A58-BBE9-A72D09E3A8CB}" dt="2019-08-09T11:43:03.328" v="72" actId="478"/>
            <ac:spMkLst>
              <pc:docMk/>
              <pc:sldMasterMk cId="2682196288" sldId="2147484181"/>
              <pc:sldLayoutMk cId="3222844762" sldId="2147484191"/>
              <ac:spMk id="6" creationId="{2FA494DD-2264-4C9E-A106-CBEB73DC6FA2}"/>
            </ac:spMkLst>
          </pc:spChg>
          <pc:spChg chg="add del">
            <ac:chgData name="Rosie Mellors" userId="e56605c6-6d18-44fc-9714-6a35d4fb6d52" providerId="ADAL" clId="{397DD620-80BD-4A58-BBE9-A72D09E3A8CB}" dt="2019-08-09T11:43:03.328" v="72" actId="478"/>
            <ac:spMkLst>
              <pc:docMk/>
              <pc:sldMasterMk cId="2682196288" sldId="2147484181"/>
              <pc:sldLayoutMk cId="3222844762" sldId="2147484191"/>
              <ac:spMk id="9" creationId="{DB7E5F5B-3F2C-423D-AEC7-9654820EAD66}"/>
            </ac:spMkLst>
          </pc:spChg>
          <pc:spChg chg="add del">
            <ac:chgData name="Rosie Mellors" userId="e56605c6-6d18-44fc-9714-6a35d4fb6d52" providerId="ADAL" clId="{397DD620-80BD-4A58-BBE9-A72D09E3A8CB}" dt="2019-08-09T11:43:03.328" v="72" actId="478"/>
            <ac:spMkLst>
              <pc:docMk/>
              <pc:sldMasterMk cId="2682196288" sldId="2147484181"/>
              <pc:sldLayoutMk cId="3222844762" sldId="2147484191"/>
              <ac:spMk id="10" creationId="{1F3FB672-C5E4-43A4-8C3C-7488D4ECD47D}"/>
            </ac:spMkLst>
          </pc:spChg>
          <pc:picChg chg="add">
            <ac:chgData name="Rosie Mellors" userId="e56605c6-6d18-44fc-9714-6a35d4fb6d52" providerId="ADAL" clId="{397DD620-80BD-4A58-BBE9-A72D09E3A8CB}" dt="2019-08-09T11:37:36.366" v="30"/>
            <ac:picMkLst>
              <pc:docMk/>
              <pc:sldMasterMk cId="2682196288" sldId="2147484181"/>
              <pc:sldLayoutMk cId="3222844762" sldId="2147484191"/>
              <ac:picMk id="11" creationId="{21C2803B-6F60-42B9-A13A-A44EA34A0DD3}"/>
            </ac:picMkLst>
          </pc:picChg>
        </pc:sldLayoutChg>
        <pc:sldLayoutChg chg="addSp delSp modSp">
          <pc:chgData name="Rosie Mellors" userId="e56605c6-6d18-44fc-9714-6a35d4fb6d52" providerId="ADAL" clId="{397DD620-80BD-4A58-BBE9-A72D09E3A8CB}" dt="2019-08-09T11:43:06.808" v="73" actId="478"/>
          <pc:sldLayoutMkLst>
            <pc:docMk/>
            <pc:sldMasterMk cId="2682196288" sldId="2147484181"/>
            <pc:sldLayoutMk cId="3516936728" sldId="2147484192"/>
          </pc:sldLayoutMkLst>
          <pc:spChg chg="ord">
            <ac:chgData name="Rosie Mellors" userId="e56605c6-6d18-44fc-9714-6a35d4fb6d52" providerId="ADAL" clId="{397DD620-80BD-4A58-BBE9-A72D09E3A8CB}" dt="2019-08-09T11:38:21.927" v="39" actId="166"/>
            <ac:spMkLst>
              <pc:docMk/>
              <pc:sldMasterMk cId="2682196288" sldId="2147484181"/>
              <pc:sldLayoutMk cId="3516936728" sldId="2147484192"/>
              <ac:spMk id="2" creationId="{00000000-0000-0000-0000-000000000000}"/>
            </ac:spMkLst>
          </pc:spChg>
          <pc:spChg chg="add del">
            <ac:chgData name="Rosie Mellors" userId="e56605c6-6d18-44fc-9714-6a35d4fb6d52" providerId="ADAL" clId="{397DD620-80BD-4A58-BBE9-A72D09E3A8CB}" dt="2019-08-09T11:43:06.808" v="73" actId="478"/>
            <ac:spMkLst>
              <pc:docMk/>
              <pc:sldMasterMk cId="2682196288" sldId="2147484181"/>
              <pc:sldLayoutMk cId="3516936728" sldId="2147484192"/>
              <ac:spMk id="6" creationId="{5D79D2F1-F975-4519-B2FB-51299D172790}"/>
            </ac:spMkLst>
          </pc:spChg>
          <pc:spChg chg="add del">
            <ac:chgData name="Rosie Mellors" userId="e56605c6-6d18-44fc-9714-6a35d4fb6d52" providerId="ADAL" clId="{397DD620-80BD-4A58-BBE9-A72D09E3A8CB}" dt="2019-08-09T11:43:06.808" v="73" actId="478"/>
            <ac:spMkLst>
              <pc:docMk/>
              <pc:sldMasterMk cId="2682196288" sldId="2147484181"/>
              <pc:sldLayoutMk cId="3516936728" sldId="2147484192"/>
              <ac:spMk id="9" creationId="{6DB3EB4C-C848-4498-B38D-49AF8DC7D722}"/>
            </ac:spMkLst>
          </pc:spChg>
          <pc:spChg chg="add del">
            <ac:chgData name="Rosie Mellors" userId="e56605c6-6d18-44fc-9714-6a35d4fb6d52" providerId="ADAL" clId="{397DD620-80BD-4A58-BBE9-A72D09E3A8CB}" dt="2019-08-09T11:43:06.808" v="73" actId="478"/>
            <ac:spMkLst>
              <pc:docMk/>
              <pc:sldMasterMk cId="2682196288" sldId="2147484181"/>
              <pc:sldLayoutMk cId="3516936728" sldId="2147484192"/>
              <ac:spMk id="10" creationId="{68EDE9CA-1F51-45AE-BBBF-E06ADFA578D5}"/>
            </ac:spMkLst>
          </pc:spChg>
          <pc:picChg chg="add mod">
            <ac:chgData name="Rosie Mellors" userId="e56605c6-6d18-44fc-9714-6a35d4fb6d52" providerId="ADAL" clId="{397DD620-80BD-4A58-BBE9-A72D09E3A8CB}" dt="2019-08-09T11:38:16.917" v="38" actId="14100"/>
            <ac:picMkLst>
              <pc:docMk/>
              <pc:sldMasterMk cId="2682196288" sldId="2147484181"/>
              <pc:sldLayoutMk cId="3516936728" sldId="2147484192"/>
              <ac:picMk id="11" creationId="{4A087A14-4A68-414D-80E4-B3A75FF1960C}"/>
            </ac:picMkLst>
          </pc:picChg>
        </pc:sldLayoutChg>
        <pc:sldLayoutChg chg="addSp delSp modSp">
          <pc:chgData name="Rosie Mellors" userId="e56605c6-6d18-44fc-9714-6a35d4fb6d52" providerId="ADAL" clId="{397DD620-80BD-4A58-BBE9-A72D09E3A8CB}" dt="2019-08-09T11:42:05.192" v="59" actId="478"/>
          <pc:sldLayoutMkLst>
            <pc:docMk/>
            <pc:sldMasterMk cId="2682196288" sldId="2147484181"/>
            <pc:sldLayoutMk cId="398914822" sldId="2147484193"/>
          </pc:sldLayoutMkLst>
          <pc:spChg chg="ord">
            <ac:chgData name="Rosie Mellors" userId="e56605c6-6d18-44fc-9714-6a35d4fb6d52" providerId="ADAL" clId="{397DD620-80BD-4A58-BBE9-A72D09E3A8CB}" dt="2019-08-09T11:36:40.910" v="17" actId="166"/>
            <ac:spMkLst>
              <pc:docMk/>
              <pc:sldMasterMk cId="2682196288" sldId="2147484181"/>
              <pc:sldLayoutMk cId="398914822" sldId="2147484193"/>
              <ac:spMk id="2" creationId="{00000000-0000-0000-0000-000000000000}"/>
            </ac:spMkLst>
          </pc:spChg>
          <pc:spChg chg="add del">
            <ac:chgData name="Rosie Mellors" userId="e56605c6-6d18-44fc-9714-6a35d4fb6d52" providerId="ADAL" clId="{397DD620-80BD-4A58-BBE9-A72D09E3A8CB}" dt="2019-08-09T11:42:05.192" v="59" actId="478"/>
            <ac:spMkLst>
              <pc:docMk/>
              <pc:sldMasterMk cId="2682196288" sldId="2147484181"/>
              <pc:sldLayoutMk cId="398914822" sldId="2147484193"/>
              <ac:spMk id="6" creationId="{40DD8E9D-4EA1-4311-972F-0932AD084367}"/>
            </ac:spMkLst>
          </pc:spChg>
          <pc:spChg chg="add del">
            <ac:chgData name="Rosie Mellors" userId="e56605c6-6d18-44fc-9714-6a35d4fb6d52" providerId="ADAL" clId="{397DD620-80BD-4A58-BBE9-A72D09E3A8CB}" dt="2019-08-09T11:42:05.192" v="59" actId="478"/>
            <ac:spMkLst>
              <pc:docMk/>
              <pc:sldMasterMk cId="2682196288" sldId="2147484181"/>
              <pc:sldLayoutMk cId="398914822" sldId="2147484193"/>
              <ac:spMk id="7" creationId="{3A1EEE87-2467-4A72-916C-49A2C1B5074C}"/>
            </ac:spMkLst>
          </pc:spChg>
          <pc:spChg chg="add del">
            <ac:chgData name="Rosie Mellors" userId="e56605c6-6d18-44fc-9714-6a35d4fb6d52" providerId="ADAL" clId="{397DD620-80BD-4A58-BBE9-A72D09E3A8CB}" dt="2019-08-09T11:42:05.192" v="59" actId="478"/>
            <ac:spMkLst>
              <pc:docMk/>
              <pc:sldMasterMk cId="2682196288" sldId="2147484181"/>
              <pc:sldLayoutMk cId="398914822" sldId="2147484193"/>
              <ac:spMk id="8" creationId="{6EE6FFE7-3490-41D3-8A12-0D873FFE9C0C}"/>
            </ac:spMkLst>
          </pc:spChg>
          <pc:picChg chg="add">
            <ac:chgData name="Rosie Mellors" userId="e56605c6-6d18-44fc-9714-6a35d4fb6d52" providerId="ADAL" clId="{397DD620-80BD-4A58-BBE9-A72D09E3A8CB}" dt="2019-08-09T11:36:35.430" v="16"/>
            <ac:picMkLst>
              <pc:docMk/>
              <pc:sldMasterMk cId="2682196288" sldId="2147484181"/>
              <pc:sldLayoutMk cId="398914822" sldId="2147484193"/>
              <ac:picMk id="9" creationId="{FA13D371-80AC-4AB5-B432-AA7C98E1C3BF}"/>
            </ac:picMkLst>
          </pc:picChg>
        </pc:sldLayoutChg>
      </pc:sldMasterChg>
    </pc:docChg>
  </pc:docChgLst>
  <pc:docChgLst>
    <pc:chgData name="Georgie McGarry" userId="f4e6cd3e-4069-43c6-92f7-4611be43ac22" providerId="ADAL" clId="{89542B28-1C14-4B8D-B0AB-AD9413A46A8D}"/>
    <pc:docChg chg="custSel addSld delSld modSld">
      <pc:chgData name="Georgie McGarry" userId="f4e6cd3e-4069-43c6-92f7-4611be43ac22" providerId="ADAL" clId="{89542B28-1C14-4B8D-B0AB-AD9413A46A8D}" dt="2023-02-16T16:33:21.536" v="2" actId="478"/>
      <pc:docMkLst>
        <pc:docMk/>
      </pc:docMkLst>
      <pc:sldChg chg="del">
        <pc:chgData name="Georgie McGarry" userId="f4e6cd3e-4069-43c6-92f7-4611be43ac22" providerId="ADAL" clId="{89542B28-1C14-4B8D-B0AB-AD9413A46A8D}" dt="2023-02-15T10:45:36.094" v="1" actId="47"/>
        <pc:sldMkLst>
          <pc:docMk/>
          <pc:sldMk cId="2407792366" sldId="256"/>
        </pc:sldMkLst>
      </pc:sldChg>
      <pc:sldChg chg="add">
        <pc:chgData name="Georgie McGarry" userId="f4e6cd3e-4069-43c6-92f7-4611be43ac22" providerId="ADAL" clId="{89542B28-1C14-4B8D-B0AB-AD9413A46A8D}" dt="2023-02-15T10:45:29.961" v="0"/>
        <pc:sldMkLst>
          <pc:docMk/>
          <pc:sldMk cId="635692408" sldId="257"/>
        </pc:sldMkLst>
      </pc:sldChg>
      <pc:sldChg chg="delSp add mod">
        <pc:chgData name="Georgie McGarry" userId="f4e6cd3e-4069-43c6-92f7-4611be43ac22" providerId="ADAL" clId="{89542B28-1C14-4B8D-B0AB-AD9413A46A8D}" dt="2023-02-16T16:33:21.536" v="2" actId="478"/>
        <pc:sldMkLst>
          <pc:docMk/>
          <pc:sldMk cId="285535640" sldId="855"/>
        </pc:sldMkLst>
        <pc:picChg chg="del">
          <ac:chgData name="Georgie McGarry" userId="f4e6cd3e-4069-43c6-92f7-4611be43ac22" providerId="ADAL" clId="{89542B28-1C14-4B8D-B0AB-AD9413A46A8D}" dt="2023-02-16T16:33:21.536" v="2" actId="478"/>
          <ac:picMkLst>
            <pc:docMk/>
            <pc:sldMk cId="285535640" sldId="855"/>
            <ac:picMk id="13" creationId="{274C4ECE-D9C8-459C-92C5-821269F8B426}"/>
          </ac:picMkLst>
        </pc:picChg>
      </pc:sldChg>
      <pc:sldChg chg="add">
        <pc:chgData name="Georgie McGarry" userId="f4e6cd3e-4069-43c6-92f7-4611be43ac22" providerId="ADAL" clId="{89542B28-1C14-4B8D-B0AB-AD9413A46A8D}" dt="2023-02-15T10:45:29.961" v="0"/>
        <pc:sldMkLst>
          <pc:docMk/>
          <pc:sldMk cId="62243495" sldId="1009"/>
        </pc:sldMkLst>
      </pc:sldChg>
      <pc:sldChg chg="add">
        <pc:chgData name="Georgie McGarry" userId="f4e6cd3e-4069-43c6-92f7-4611be43ac22" providerId="ADAL" clId="{89542B28-1C14-4B8D-B0AB-AD9413A46A8D}" dt="2023-02-15T10:45:29.961" v="0"/>
        <pc:sldMkLst>
          <pc:docMk/>
          <pc:sldMk cId="410649911" sldId="1018"/>
        </pc:sldMkLst>
      </pc:sldChg>
      <pc:sldChg chg="add">
        <pc:chgData name="Georgie McGarry" userId="f4e6cd3e-4069-43c6-92f7-4611be43ac22" providerId="ADAL" clId="{89542B28-1C14-4B8D-B0AB-AD9413A46A8D}" dt="2023-02-15T10:45:29.961" v="0"/>
        <pc:sldMkLst>
          <pc:docMk/>
          <pc:sldMk cId="2146906997" sldId="1028"/>
        </pc:sldMkLst>
      </pc:sldChg>
      <pc:sldChg chg="add">
        <pc:chgData name="Georgie McGarry" userId="f4e6cd3e-4069-43c6-92f7-4611be43ac22" providerId="ADAL" clId="{89542B28-1C14-4B8D-B0AB-AD9413A46A8D}" dt="2023-02-15T10:45:29.961" v="0"/>
        <pc:sldMkLst>
          <pc:docMk/>
          <pc:sldMk cId="441361799" sldId="1036"/>
        </pc:sldMkLst>
      </pc:sldChg>
      <pc:sldChg chg="add">
        <pc:chgData name="Georgie McGarry" userId="f4e6cd3e-4069-43c6-92f7-4611be43ac22" providerId="ADAL" clId="{89542B28-1C14-4B8D-B0AB-AD9413A46A8D}" dt="2023-02-15T10:45:29.961" v="0"/>
        <pc:sldMkLst>
          <pc:docMk/>
          <pc:sldMk cId="93070607" sldId="1048"/>
        </pc:sldMkLst>
      </pc:sldChg>
    </pc:docChg>
  </pc:docChgLst>
  <pc:docChgLst>
    <pc:chgData name="Georgie McGarry" userId="f4e6cd3e-4069-43c6-92f7-4611be43ac22" providerId="ADAL" clId="{E7E915F2-20A9-4EA4-BC4B-C4A3278719F7}"/>
    <pc:docChg chg="custSel addSld delSld modSld sldOrd modSection">
      <pc:chgData name="Georgie McGarry" userId="f4e6cd3e-4069-43c6-92f7-4611be43ac22" providerId="ADAL" clId="{E7E915F2-20A9-4EA4-BC4B-C4A3278719F7}" dt="2024-04-17T18:39:53.473" v="92" actId="729"/>
      <pc:docMkLst>
        <pc:docMk/>
      </pc:docMkLst>
      <pc:sldChg chg="addSp delSp modSp mod ord modAnim">
        <pc:chgData name="Georgie McGarry" userId="f4e6cd3e-4069-43c6-92f7-4611be43ac22" providerId="ADAL" clId="{E7E915F2-20A9-4EA4-BC4B-C4A3278719F7}" dt="2024-04-17T16:04:57.134" v="66"/>
        <pc:sldMkLst>
          <pc:docMk/>
          <pc:sldMk cId="410649911" sldId="1018"/>
        </pc:sldMkLst>
        <pc:spChg chg="del">
          <ac:chgData name="Georgie McGarry" userId="f4e6cd3e-4069-43c6-92f7-4611be43ac22" providerId="ADAL" clId="{E7E915F2-20A9-4EA4-BC4B-C4A3278719F7}" dt="2024-04-17T15:58:41.656" v="35" actId="478"/>
          <ac:spMkLst>
            <pc:docMk/>
            <pc:sldMk cId="410649911" sldId="1018"/>
            <ac:spMk id="2" creationId="{D8A5A675-044F-CDE6-D9D4-20FD03C23601}"/>
          </ac:spMkLst>
        </pc:spChg>
        <pc:spChg chg="del">
          <ac:chgData name="Georgie McGarry" userId="f4e6cd3e-4069-43c6-92f7-4611be43ac22" providerId="ADAL" clId="{E7E915F2-20A9-4EA4-BC4B-C4A3278719F7}" dt="2024-04-17T15:58:42.898" v="36" actId="478"/>
          <ac:spMkLst>
            <pc:docMk/>
            <pc:sldMk cId="410649911" sldId="1018"/>
            <ac:spMk id="6" creationId="{5CD81173-91C5-4ED2-8DD6-708296794778}"/>
          </ac:spMkLst>
        </pc:spChg>
        <pc:spChg chg="mod">
          <ac:chgData name="Georgie McGarry" userId="f4e6cd3e-4069-43c6-92f7-4611be43ac22" providerId="ADAL" clId="{E7E915F2-20A9-4EA4-BC4B-C4A3278719F7}" dt="2024-04-17T15:31:34.489" v="21" actId="20577"/>
          <ac:spMkLst>
            <pc:docMk/>
            <pc:sldMk cId="410649911" sldId="1018"/>
            <ac:spMk id="8" creationId="{07723598-7B1A-4C48-9AE5-0C25B166558A}"/>
          </ac:spMkLst>
        </pc:spChg>
        <pc:spChg chg="add del mod">
          <ac:chgData name="Georgie McGarry" userId="f4e6cd3e-4069-43c6-92f7-4611be43ac22" providerId="ADAL" clId="{E7E915F2-20A9-4EA4-BC4B-C4A3278719F7}" dt="2024-04-17T15:58:44.774" v="37" actId="478"/>
          <ac:spMkLst>
            <pc:docMk/>
            <pc:sldMk cId="410649911" sldId="1018"/>
            <ac:spMk id="9" creationId="{FD1F3025-534B-98FA-00F1-852E03362AF1}"/>
          </ac:spMkLst>
        </pc:spChg>
        <pc:picChg chg="add mod modCrop">
          <ac:chgData name="Georgie McGarry" userId="f4e6cd3e-4069-43c6-92f7-4611be43ac22" providerId="ADAL" clId="{E7E915F2-20A9-4EA4-BC4B-C4A3278719F7}" dt="2024-04-17T15:59:21.573" v="48" actId="1076"/>
          <ac:picMkLst>
            <pc:docMk/>
            <pc:sldMk cId="410649911" sldId="1018"/>
            <ac:picMk id="5" creationId="{2973C5CC-99C2-0513-30C2-9531A45BB199}"/>
          </ac:picMkLst>
        </pc:picChg>
        <pc:picChg chg="add mod modCrop">
          <ac:chgData name="Georgie McGarry" userId="f4e6cd3e-4069-43c6-92f7-4611be43ac22" providerId="ADAL" clId="{E7E915F2-20A9-4EA4-BC4B-C4A3278719F7}" dt="2024-04-17T15:59:28.866" v="51" actId="14100"/>
          <ac:picMkLst>
            <pc:docMk/>
            <pc:sldMk cId="410649911" sldId="1018"/>
            <ac:picMk id="11" creationId="{C1CAA394-7DDD-F737-AEC8-D015209E6526}"/>
          </ac:picMkLst>
        </pc:picChg>
        <pc:picChg chg="add mod">
          <ac:chgData name="Georgie McGarry" userId="f4e6cd3e-4069-43c6-92f7-4611be43ac22" providerId="ADAL" clId="{E7E915F2-20A9-4EA4-BC4B-C4A3278719F7}" dt="2024-04-17T15:59:34.858" v="53" actId="14100"/>
          <ac:picMkLst>
            <pc:docMk/>
            <pc:sldMk cId="410649911" sldId="1018"/>
            <ac:picMk id="13" creationId="{2C2A4F5F-0AF4-951A-9ECE-120284E9DE2F}"/>
          </ac:picMkLst>
        </pc:picChg>
        <pc:picChg chg="add mod">
          <ac:chgData name="Georgie McGarry" userId="f4e6cd3e-4069-43c6-92f7-4611be43ac22" providerId="ADAL" clId="{E7E915F2-20A9-4EA4-BC4B-C4A3278719F7}" dt="2024-04-17T15:59:43.264" v="55" actId="14100"/>
          <ac:picMkLst>
            <pc:docMk/>
            <pc:sldMk cId="410649911" sldId="1018"/>
            <ac:picMk id="15" creationId="{8E10BB12-E6E7-ED66-C5AA-298FA3BE6147}"/>
          </ac:picMkLst>
        </pc:picChg>
        <pc:picChg chg="add mod">
          <ac:chgData name="Georgie McGarry" userId="f4e6cd3e-4069-43c6-92f7-4611be43ac22" providerId="ADAL" clId="{E7E915F2-20A9-4EA4-BC4B-C4A3278719F7}" dt="2024-04-17T16:03:57.268" v="61" actId="14100"/>
          <ac:picMkLst>
            <pc:docMk/>
            <pc:sldMk cId="410649911" sldId="1018"/>
            <ac:picMk id="17" creationId="{7E096443-0171-B1A5-35B7-5D353D412265}"/>
          </ac:picMkLst>
        </pc:picChg>
        <pc:picChg chg="add mod">
          <ac:chgData name="Georgie McGarry" userId="f4e6cd3e-4069-43c6-92f7-4611be43ac22" providerId="ADAL" clId="{E7E915F2-20A9-4EA4-BC4B-C4A3278719F7}" dt="2024-04-17T16:04:51.422" v="64" actId="1076"/>
          <ac:picMkLst>
            <pc:docMk/>
            <pc:sldMk cId="410649911" sldId="1018"/>
            <ac:picMk id="19" creationId="{FDAFB5F3-21AC-FF63-74E2-DECF909C2093}"/>
          </ac:picMkLst>
        </pc:picChg>
      </pc:sldChg>
      <pc:sldChg chg="modSp mod">
        <pc:chgData name="Georgie McGarry" userId="f4e6cd3e-4069-43c6-92f7-4611be43ac22" providerId="ADAL" clId="{E7E915F2-20A9-4EA4-BC4B-C4A3278719F7}" dt="2024-04-17T17:35:29.555" v="69" actId="20577"/>
        <pc:sldMkLst>
          <pc:docMk/>
          <pc:sldMk cId="441361799" sldId="1036"/>
        </pc:sldMkLst>
        <pc:spChg chg="mod">
          <ac:chgData name="Georgie McGarry" userId="f4e6cd3e-4069-43c6-92f7-4611be43ac22" providerId="ADAL" clId="{E7E915F2-20A9-4EA4-BC4B-C4A3278719F7}" dt="2024-04-17T17:35:29.555" v="69" actId="20577"/>
          <ac:spMkLst>
            <pc:docMk/>
            <pc:sldMk cId="441361799" sldId="1036"/>
            <ac:spMk id="3" creationId="{CD1C1004-C51B-4190-8ADC-056D5B121854}"/>
          </ac:spMkLst>
        </pc:spChg>
      </pc:sldChg>
      <pc:sldChg chg="del">
        <pc:chgData name="Georgie McGarry" userId="f4e6cd3e-4069-43c6-92f7-4611be43ac22" providerId="ADAL" clId="{E7E915F2-20A9-4EA4-BC4B-C4A3278719F7}" dt="2024-04-17T15:34:09.868" v="27" actId="47"/>
        <pc:sldMkLst>
          <pc:docMk/>
          <pc:sldMk cId="3226635765" sldId="1055"/>
        </pc:sldMkLst>
      </pc:sldChg>
      <pc:sldChg chg="del">
        <pc:chgData name="Georgie McGarry" userId="f4e6cd3e-4069-43c6-92f7-4611be43ac22" providerId="ADAL" clId="{E7E915F2-20A9-4EA4-BC4B-C4A3278719F7}" dt="2024-04-17T15:34:10.864" v="28" actId="47"/>
        <pc:sldMkLst>
          <pc:docMk/>
          <pc:sldMk cId="3747795976" sldId="1057"/>
        </pc:sldMkLst>
      </pc:sldChg>
      <pc:sldChg chg="mod modShow">
        <pc:chgData name="Georgie McGarry" userId="f4e6cd3e-4069-43c6-92f7-4611be43ac22" providerId="ADAL" clId="{E7E915F2-20A9-4EA4-BC4B-C4A3278719F7}" dt="2024-04-17T18:39:12.211" v="76" actId="729"/>
        <pc:sldMkLst>
          <pc:docMk/>
          <pc:sldMk cId="1277632123" sldId="1069"/>
        </pc:sldMkLst>
      </pc:sldChg>
      <pc:sldChg chg="mod modShow">
        <pc:chgData name="Georgie McGarry" userId="f4e6cd3e-4069-43c6-92f7-4611be43ac22" providerId="ADAL" clId="{E7E915F2-20A9-4EA4-BC4B-C4A3278719F7}" dt="2024-04-17T18:39:50.106" v="91" actId="729"/>
        <pc:sldMkLst>
          <pc:docMk/>
          <pc:sldMk cId="1861682932" sldId="1072"/>
        </pc:sldMkLst>
      </pc:sldChg>
      <pc:sldChg chg="mod modShow">
        <pc:chgData name="Georgie McGarry" userId="f4e6cd3e-4069-43c6-92f7-4611be43ac22" providerId="ADAL" clId="{E7E915F2-20A9-4EA4-BC4B-C4A3278719F7}" dt="2024-04-17T18:39:53.473" v="92" actId="729"/>
        <pc:sldMkLst>
          <pc:docMk/>
          <pc:sldMk cId="9907496" sldId="1073"/>
        </pc:sldMkLst>
      </pc:sldChg>
      <pc:sldChg chg="mod modShow">
        <pc:chgData name="Georgie McGarry" userId="f4e6cd3e-4069-43c6-92f7-4611be43ac22" providerId="ADAL" clId="{E7E915F2-20A9-4EA4-BC4B-C4A3278719F7}" dt="2024-04-17T18:35:55.771" v="75" actId="729"/>
        <pc:sldMkLst>
          <pc:docMk/>
          <pc:sldMk cId="2418699188" sldId="1074"/>
        </pc:sldMkLst>
      </pc:sldChg>
      <pc:sldChg chg="mod modShow">
        <pc:chgData name="Georgie McGarry" userId="f4e6cd3e-4069-43c6-92f7-4611be43ac22" providerId="ADAL" clId="{E7E915F2-20A9-4EA4-BC4B-C4A3278719F7}" dt="2024-04-17T18:39:17.641" v="77" actId="729"/>
        <pc:sldMkLst>
          <pc:docMk/>
          <pc:sldMk cId="893655223" sldId="1078"/>
        </pc:sldMkLst>
      </pc:sldChg>
      <pc:sldChg chg="mod modShow">
        <pc:chgData name="Georgie McGarry" userId="f4e6cd3e-4069-43c6-92f7-4611be43ac22" providerId="ADAL" clId="{E7E915F2-20A9-4EA4-BC4B-C4A3278719F7}" dt="2024-04-17T18:35:23.125" v="70" actId="729"/>
        <pc:sldMkLst>
          <pc:docMk/>
          <pc:sldMk cId="3393631607" sldId="1082"/>
        </pc:sldMkLst>
      </pc:sldChg>
      <pc:sldChg chg="add">
        <pc:chgData name="Georgie McGarry" userId="f4e6cd3e-4069-43c6-92f7-4611be43ac22" providerId="ADAL" clId="{E7E915F2-20A9-4EA4-BC4B-C4A3278719F7}" dt="2024-04-17T15:31:28.941" v="0"/>
        <pc:sldMkLst>
          <pc:docMk/>
          <pc:sldMk cId="1094035183" sldId="1084"/>
        </pc:sldMkLst>
      </pc:sldChg>
      <pc:sldChg chg="delSp modSp add mod">
        <pc:chgData name="Georgie McGarry" userId="f4e6cd3e-4069-43c6-92f7-4611be43ac22" providerId="ADAL" clId="{E7E915F2-20A9-4EA4-BC4B-C4A3278719F7}" dt="2024-04-17T15:33:55.114" v="25" actId="478"/>
        <pc:sldMkLst>
          <pc:docMk/>
          <pc:sldMk cId="2889950093" sldId="1085"/>
        </pc:sldMkLst>
        <pc:spChg chg="del">
          <ac:chgData name="Georgie McGarry" userId="f4e6cd3e-4069-43c6-92f7-4611be43ac22" providerId="ADAL" clId="{E7E915F2-20A9-4EA4-BC4B-C4A3278719F7}" dt="2024-04-17T15:33:55.114" v="25" actId="478"/>
          <ac:spMkLst>
            <pc:docMk/>
            <pc:sldMk cId="2889950093" sldId="1085"/>
            <ac:spMk id="6" creationId="{5CD81173-91C5-4ED2-8DD6-708296794778}"/>
          </ac:spMkLst>
        </pc:spChg>
        <pc:spChg chg="mod">
          <ac:chgData name="Georgie McGarry" userId="f4e6cd3e-4069-43c6-92f7-4611be43ac22" providerId="ADAL" clId="{E7E915F2-20A9-4EA4-BC4B-C4A3278719F7}" dt="2024-04-17T15:33:44.964" v="24" actId="20577"/>
          <ac:spMkLst>
            <pc:docMk/>
            <pc:sldMk cId="2889950093" sldId="1085"/>
            <ac:spMk id="8" creationId="{07723598-7B1A-4C48-9AE5-0C25B166558A}"/>
          </ac:spMkLst>
        </pc:spChg>
      </pc:sldChg>
      <pc:sldChg chg="add">
        <pc:chgData name="Georgie McGarry" userId="f4e6cd3e-4069-43c6-92f7-4611be43ac22" providerId="ADAL" clId="{E7E915F2-20A9-4EA4-BC4B-C4A3278719F7}" dt="2024-04-17T15:34:08.627" v="26"/>
        <pc:sldMkLst>
          <pc:docMk/>
          <pc:sldMk cId="650423954" sldId="1086"/>
        </pc:sldMkLst>
      </pc:sldChg>
      <pc:sldChg chg="modSp add mod">
        <pc:chgData name="Georgie McGarry" userId="f4e6cd3e-4069-43c6-92f7-4611be43ac22" providerId="ADAL" clId="{E7E915F2-20A9-4EA4-BC4B-C4A3278719F7}" dt="2024-04-17T15:34:17.529" v="29" actId="20577"/>
        <pc:sldMkLst>
          <pc:docMk/>
          <pc:sldMk cId="1365799598" sldId="1087"/>
        </pc:sldMkLst>
        <pc:spChg chg="mod">
          <ac:chgData name="Georgie McGarry" userId="f4e6cd3e-4069-43c6-92f7-4611be43ac22" providerId="ADAL" clId="{E7E915F2-20A9-4EA4-BC4B-C4A3278719F7}" dt="2024-04-17T15:34:17.529" v="29" actId="20577"/>
          <ac:spMkLst>
            <pc:docMk/>
            <pc:sldMk cId="1365799598" sldId="1087"/>
            <ac:spMk id="3" creationId="{38BAE328-BD3D-6359-030D-96D8E99E5401}"/>
          </ac:spMkLst>
        </pc:spChg>
      </pc:sldChg>
      <pc:sldChg chg="modSp add mod">
        <pc:chgData name="Georgie McGarry" userId="f4e6cd3e-4069-43c6-92f7-4611be43ac22" providerId="ADAL" clId="{E7E915F2-20A9-4EA4-BC4B-C4A3278719F7}" dt="2024-04-17T15:34:22.665" v="30" actId="20577"/>
        <pc:sldMkLst>
          <pc:docMk/>
          <pc:sldMk cId="3533503438" sldId="1088"/>
        </pc:sldMkLst>
        <pc:spChg chg="mod">
          <ac:chgData name="Georgie McGarry" userId="f4e6cd3e-4069-43c6-92f7-4611be43ac22" providerId="ADAL" clId="{E7E915F2-20A9-4EA4-BC4B-C4A3278719F7}" dt="2024-04-17T15:34:22.665" v="30" actId="20577"/>
          <ac:spMkLst>
            <pc:docMk/>
            <pc:sldMk cId="3533503438" sldId="1088"/>
            <ac:spMk id="8" creationId="{07723598-7B1A-4C48-9AE5-0C25B166558A}"/>
          </ac:spMkLst>
        </pc:spChg>
      </pc:sldChg>
      <pc:sldChg chg="addSp delSp modSp add mod delAnim">
        <pc:chgData name="Georgie McGarry" userId="f4e6cd3e-4069-43c6-92f7-4611be43ac22" providerId="ADAL" clId="{E7E915F2-20A9-4EA4-BC4B-C4A3278719F7}" dt="2024-04-17T18:39:41.509" v="88" actId="478"/>
        <pc:sldMkLst>
          <pc:docMk/>
          <pc:sldMk cId="2774029936" sldId="1089"/>
        </pc:sldMkLst>
        <pc:spChg chg="add del mod">
          <ac:chgData name="Georgie McGarry" userId="f4e6cd3e-4069-43c6-92f7-4611be43ac22" providerId="ADAL" clId="{E7E915F2-20A9-4EA4-BC4B-C4A3278719F7}" dt="2024-04-17T18:39:39.990" v="86" actId="478"/>
          <ac:spMkLst>
            <pc:docMk/>
            <pc:sldMk cId="2774029936" sldId="1089"/>
            <ac:spMk id="2" creationId="{02EB8F45-E85A-FBBF-ABA3-3E9705F7E17B}"/>
          </ac:spMkLst>
        </pc:spChg>
        <pc:spChg chg="del">
          <ac:chgData name="Georgie McGarry" userId="f4e6cd3e-4069-43c6-92f7-4611be43ac22" providerId="ADAL" clId="{E7E915F2-20A9-4EA4-BC4B-C4A3278719F7}" dt="2024-04-17T18:39:41.509" v="88" actId="478"/>
          <ac:spMkLst>
            <pc:docMk/>
            <pc:sldMk cId="2774029936" sldId="1089"/>
            <ac:spMk id="18" creationId="{578DE541-EBA2-5D6E-DE76-41FFD5D84BEF}"/>
          </ac:spMkLst>
        </pc:spChg>
        <pc:spChg chg="del">
          <ac:chgData name="Georgie McGarry" userId="f4e6cd3e-4069-43c6-92f7-4611be43ac22" providerId="ADAL" clId="{E7E915F2-20A9-4EA4-BC4B-C4A3278719F7}" dt="2024-04-17T18:39:40.522" v="87" actId="478"/>
          <ac:spMkLst>
            <pc:docMk/>
            <pc:sldMk cId="2774029936" sldId="1089"/>
            <ac:spMk id="19" creationId="{3A79ACA8-38FC-DC23-3129-CF27DA45762B}"/>
          </ac:spMkLst>
        </pc:spChg>
      </pc:sldChg>
      <pc:sldChg chg="delSp add mod ord delAnim">
        <pc:chgData name="Georgie McGarry" userId="f4e6cd3e-4069-43c6-92f7-4611be43ac22" providerId="ADAL" clId="{E7E915F2-20A9-4EA4-BC4B-C4A3278719F7}" dt="2024-04-17T18:39:45.348" v="90" actId="478"/>
        <pc:sldMkLst>
          <pc:docMk/>
          <pc:sldMk cId="3489858711" sldId="1090"/>
        </pc:sldMkLst>
        <pc:spChg chg="del">
          <ac:chgData name="Georgie McGarry" userId="f4e6cd3e-4069-43c6-92f7-4611be43ac22" providerId="ADAL" clId="{E7E915F2-20A9-4EA4-BC4B-C4A3278719F7}" dt="2024-04-17T18:39:45.348" v="90" actId="478"/>
          <ac:spMkLst>
            <pc:docMk/>
            <pc:sldMk cId="3489858711" sldId="1090"/>
            <ac:spMk id="18" creationId="{578DE541-EBA2-5D6E-DE76-41FFD5D84BEF}"/>
          </ac:spMkLst>
        </pc:spChg>
        <pc:spChg chg="del">
          <ac:chgData name="Georgie McGarry" userId="f4e6cd3e-4069-43c6-92f7-4611be43ac22" providerId="ADAL" clId="{E7E915F2-20A9-4EA4-BC4B-C4A3278719F7}" dt="2024-04-17T18:39:44.567" v="89" actId="478"/>
          <ac:spMkLst>
            <pc:docMk/>
            <pc:sldMk cId="3489858711" sldId="1090"/>
            <ac:spMk id="19" creationId="{3A79ACA8-38FC-DC23-3129-CF27DA45762B}"/>
          </ac:spMkLst>
        </pc:spChg>
      </pc:sldChg>
      <pc:sldChg chg="addSp delSp modSp add mod delAnim">
        <pc:chgData name="Georgie McGarry" userId="f4e6cd3e-4069-43c6-92f7-4611be43ac22" providerId="ADAL" clId="{E7E915F2-20A9-4EA4-BC4B-C4A3278719F7}" dt="2024-04-17T18:39:36.640" v="85" actId="478"/>
        <pc:sldMkLst>
          <pc:docMk/>
          <pc:sldMk cId="3920595042" sldId="1091"/>
        </pc:sldMkLst>
        <pc:spChg chg="del">
          <ac:chgData name="Georgie McGarry" userId="f4e6cd3e-4069-43c6-92f7-4611be43ac22" providerId="ADAL" clId="{E7E915F2-20A9-4EA4-BC4B-C4A3278719F7}" dt="2024-04-17T18:39:35.857" v="84" actId="478"/>
          <ac:spMkLst>
            <pc:docMk/>
            <pc:sldMk cId="3920595042" sldId="1091"/>
            <ac:spMk id="7" creationId="{02270EF4-F5F5-5852-F1B1-E3982520B9CA}"/>
          </ac:spMkLst>
        </pc:spChg>
        <pc:spChg chg="add del mod">
          <ac:chgData name="Georgie McGarry" userId="f4e6cd3e-4069-43c6-92f7-4611be43ac22" providerId="ADAL" clId="{E7E915F2-20A9-4EA4-BC4B-C4A3278719F7}" dt="2024-04-17T18:39:34.781" v="83" actId="478"/>
          <ac:spMkLst>
            <pc:docMk/>
            <pc:sldMk cId="3920595042" sldId="1091"/>
            <ac:spMk id="8" creationId="{0AEDF67E-E8C2-78C3-DA07-902E59FE5A50}"/>
          </ac:spMkLst>
        </pc:spChg>
        <pc:spChg chg="del">
          <ac:chgData name="Georgie McGarry" userId="f4e6cd3e-4069-43c6-92f7-4611be43ac22" providerId="ADAL" clId="{E7E915F2-20A9-4EA4-BC4B-C4A3278719F7}" dt="2024-04-17T18:39:36.640" v="85" actId="478"/>
          <ac:spMkLst>
            <pc:docMk/>
            <pc:sldMk cId="3920595042" sldId="1091"/>
            <ac:spMk id="18" creationId="{578DE541-EBA2-5D6E-DE76-41FFD5D84B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2BDD-E4D9-4B85-BF0D-AB7055770B9D}" type="datetimeFigureOut">
              <a:rPr lang="en-GB" smtClean="0"/>
              <a:t>06/09/2024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7849-88CB-4F78-B7C0-A626B430BAF4}" type="slidenum">
              <a:rPr lang="en-GB" smtClean="0"/>
              <a:t>‹#›</a:t>
            </a:fld>
            <a:endParaRPr lang="en-GB"/>
          </a:p>
        </p:txBody>
      </p:sp>
    </p:spTree>
    <p:extLst>
      <p:ext uri="{BB962C8B-B14F-4D97-AF65-F5344CB8AC3E}">
        <p14:creationId xmlns:p14="http://schemas.microsoft.com/office/powerpoint/2010/main" val="19658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F7849-88CB-4F78-B7C0-A626B430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8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21</a:t>
            </a:fld>
            <a:endParaRPr lang="en-GB"/>
          </a:p>
        </p:txBody>
      </p:sp>
    </p:spTree>
    <p:extLst>
      <p:ext uri="{BB962C8B-B14F-4D97-AF65-F5344CB8AC3E}">
        <p14:creationId xmlns:p14="http://schemas.microsoft.com/office/powerpoint/2010/main" val="239737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22</a:t>
            </a:fld>
            <a:endParaRPr lang="en-GB"/>
          </a:p>
        </p:txBody>
      </p:sp>
    </p:spTree>
    <p:extLst>
      <p:ext uri="{BB962C8B-B14F-4D97-AF65-F5344CB8AC3E}">
        <p14:creationId xmlns:p14="http://schemas.microsoft.com/office/powerpoint/2010/main" val="1684884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23</a:t>
            </a:fld>
            <a:endParaRPr lang="en-GB"/>
          </a:p>
        </p:txBody>
      </p:sp>
    </p:spTree>
    <p:extLst>
      <p:ext uri="{BB962C8B-B14F-4D97-AF65-F5344CB8AC3E}">
        <p14:creationId xmlns:p14="http://schemas.microsoft.com/office/powerpoint/2010/main" val="67755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24</a:t>
            </a:fld>
            <a:endParaRPr lang="en-GB"/>
          </a:p>
        </p:txBody>
      </p:sp>
    </p:spTree>
    <p:extLst>
      <p:ext uri="{BB962C8B-B14F-4D97-AF65-F5344CB8AC3E}">
        <p14:creationId xmlns:p14="http://schemas.microsoft.com/office/powerpoint/2010/main" val="172074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25</a:t>
            </a:fld>
            <a:endParaRPr lang="en-GB"/>
          </a:p>
        </p:txBody>
      </p:sp>
    </p:spTree>
    <p:extLst>
      <p:ext uri="{BB962C8B-B14F-4D97-AF65-F5344CB8AC3E}">
        <p14:creationId xmlns:p14="http://schemas.microsoft.com/office/powerpoint/2010/main" val="57342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a note of the answers and go through them here</a:t>
            </a:r>
          </a:p>
        </p:txBody>
      </p:sp>
      <p:sp>
        <p:nvSpPr>
          <p:cNvPr id="4" name="Slide Number Placeholder 3"/>
          <p:cNvSpPr>
            <a:spLocks noGrp="1"/>
          </p:cNvSpPr>
          <p:nvPr>
            <p:ph type="sldNum" sz="quarter" idx="5"/>
          </p:nvPr>
        </p:nvSpPr>
        <p:spPr/>
        <p:txBody>
          <a:bodyPr/>
          <a:lstStyle/>
          <a:p>
            <a:fld id="{742F7849-88CB-4F78-B7C0-A626B430BAF4}" type="slidenum">
              <a:rPr lang="en-GB" smtClean="0"/>
              <a:t>26</a:t>
            </a:fld>
            <a:endParaRPr lang="en-GB"/>
          </a:p>
        </p:txBody>
      </p:sp>
    </p:spTree>
    <p:extLst>
      <p:ext uri="{BB962C8B-B14F-4D97-AF65-F5344CB8AC3E}">
        <p14:creationId xmlns:p14="http://schemas.microsoft.com/office/powerpoint/2010/main" val="173226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a:t>
            </a:fld>
            <a:endParaRPr lang="en-GB"/>
          </a:p>
        </p:txBody>
      </p:sp>
    </p:spTree>
    <p:extLst>
      <p:ext uri="{BB962C8B-B14F-4D97-AF65-F5344CB8AC3E}">
        <p14:creationId xmlns:p14="http://schemas.microsoft.com/office/powerpoint/2010/main" val="10543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4</a:t>
            </a:fld>
            <a:endParaRPr lang="en-GB"/>
          </a:p>
        </p:txBody>
      </p:sp>
    </p:spTree>
    <p:extLst>
      <p:ext uri="{BB962C8B-B14F-4D97-AF65-F5344CB8AC3E}">
        <p14:creationId xmlns:p14="http://schemas.microsoft.com/office/powerpoint/2010/main" val="6175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5</a:t>
            </a:fld>
            <a:endParaRPr lang="en-GB"/>
          </a:p>
        </p:txBody>
      </p:sp>
    </p:spTree>
    <p:extLst>
      <p:ext uri="{BB962C8B-B14F-4D97-AF65-F5344CB8AC3E}">
        <p14:creationId xmlns:p14="http://schemas.microsoft.com/office/powerpoint/2010/main" val="47552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to insert media</a:t>
            </a:r>
          </a:p>
        </p:txBody>
      </p:sp>
      <p:sp>
        <p:nvSpPr>
          <p:cNvPr id="4" name="Slide Number Placeholder 3"/>
          <p:cNvSpPr>
            <a:spLocks noGrp="1"/>
          </p:cNvSpPr>
          <p:nvPr>
            <p:ph type="sldNum" sz="quarter" idx="5"/>
          </p:nvPr>
        </p:nvSpPr>
        <p:spPr/>
        <p:txBody>
          <a:bodyPr/>
          <a:lstStyle/>
          <a:p>
            <a:fld id="{5A835EB2-B4F8-4530-BBAF-AA1F436AFA82}" type="slidenum">
              <a:rPr lang="en-GB" smtClean="0"/>
              <a:t>16</a:t>
            </a:fld>
            <a:endParaRPr lang="en-GB"/>
          </a:p>
        </p:txBody>
      </p:sp>
    </p:spTree>
    <p:extLst>
      <p:ext uri="{BB962C8B-B14F-4D97-AF65-F5344CB8AC3E}">
        <p14:creationId xmlns:p14="http://schemas.microsoft.com/office/powerpoint/2010/main" val="180787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17</a:t>
            </a:fld>
            <a:endParaRPr lang="en-GB"/>
          </a:p>
        </p:txBody>
      </p:sp>
    </p:spTree>
    <p:extLst>
      <p:ext uri="{BB962C8B-B14F-4D97-AF65-F5344CB8AC3E}">
        <p14:creationId xmlns:p14="http://schemas.microsoft.com/office/powerpoint/2010/main" val="358610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18</a:t>
            </a:fld>
            <a:endParaRPr lang="en-GB"/>
          </a:p>
        </p:txBody>
      </p:sp>
    </p:spTree>
    <p:extLst>
      <p:ext uri="{BB962C8B-B14F-4D97-AF65-F5344CB8AC3E}">
        <p14:creationId xmlns:p14="http://schemas.microsoft.com/office/powerpoint/2010/main" val="59311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following slides to write mentee questions and quiz them on it</a:t>
            </a:r>
          </a:p>
        </p:txBody>
      </p:sp>
      <p:sp>
        <p:nvSpPr>
          <p:cNvPr id="4" name="Slide Number Placeholder 3"/>
          <p:cNvSpPr>
            <a:spLocks noGrp="1"/>
          </p:cNvSpPr>
          <p:nvPr>
            <p:ph type="sldNum" sz="quarter" idx="5"/>
          </p:nvPr>
        </p:nvSpPr>
        <p:spPr/>
        <p:txBody>
          <a:bodyPr/>
          <a:lstStyle/>
          <a:p>
            <a:fld id="{742F7849-88CB-4F78-B7C0-A626B430BAF4}" type="slidenum">
              <a:rPr lang="en-GB" smtClean="0"/>
              <a:t>19</a:t>
            </a:fld>
            <a:endParaRPr lang="en-GB"/>
          </a:p>
        </p:txBody>
      </p:sp>
    </p:spTree>
    <p:extLst>
      <p:ext uri="{BB962C8B-B14F-4D97-AF65-F5344CB8AC3E}">
        <p14:creationId xmlns:p14="http://schemas.microsoft.com/office/powerpoint/2010/main" val="38063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835EB2-B4F8-4530-BBAF-AA1F436AFA82}" type="slidenum">
              <a:rPr lang="en-GB" smtClean="0"/>
              <a:t>20</a:t>
            </a:fld>
            <a:endParaRPr lang="en-GB"/>
          </a:p>
        </p:txBody>
      </p:sp>
    </p:spTree>
    <p:extLst>
      <p:ext uri="{BB962C8B-B14F-4D97-AF65-F5344CB8AC3E}">
        <p14:creationId xmlns:p14="http://schemas.microsoft.com/office/powerpoint/2010/main" val="2274929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55F9DB3-98CA-FAAA-FBCE-ECABD7D65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pic>
        <p:nvPicPr>
          <p:cNvPr id="7" name="Picture 6">
            <a:extLst>
              <a:ext uri="{FF2B5EF4-FFF2-40B4-BE49-F238E27FC236}">
                <a16:creationId xmlns:a16="http://schemas.microsoft.com/office/drawing/2014/main" id="{A40CDC3D-0120-F125-2771-FADB9B4342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75" y="5027607"/>
            <a:ext cx="8817892" cy="1019137"/>
          </a:xfrm>
          <a:prstGeom prst="rect">
            <a:avLst/>
          </a:prstGeom>
        </p:spPr>
      </p:pic>
      <p:sp>
        <p:nvSpPr>
          <p:cNvPr id="8" name="Slide Number Placeholder 4">
            <a:extLst>
              <a:ext uri="{FF2B5EF4-FFF2-40B4-BE49-F238E27FC236}">
                <a16:creationId xmlns:a16="http://schemas.microsoft.com/office/drawing/2014/main" id="{20525CD5-AEFA-52D2-E6EF-E6A6FAA320C5}"/>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a:extLst>
              <a:ext uri="{FF2B5EF4-FFF2-40B4-BE49-F238E27FC236}">
                <a16:creationId xmlns:a16="http://schemas.microsoft.com/office/drawing/2014/main" id="{B7479C37-4503-A1FE-72B5-1DD8F2B17F79}"/>
              </a:ext>
            </a:extLst>
          </p:cNvPr>
          <p:cNvSpPr>
            <a:spLocks noGrp="1"/>
          </p:cNvSpPr>
          <p:nvPr>
            <p:ph type="title"/>
          </p:nvPr>
        </p:nvSpPr>
        <p:spPr>
          <a:xfrm>
            <a:off x="359975" y="2481477"/>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59690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65D98-2C66-791A-E572-8B2C0F738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Picture Placeholder 2"/>
          <p:cNvSpPr>
            <a:spLocks noGrp="1"/>
          </p:cNvSpPr>
          <p:nvPr>
            <p:ph type="pic" idx="1"/>
          </p:nvPr>
        </p:nvSpPr>
        <p:spPr>
          <a:xfrm>
            <a:off x="5183188" y="987425"/>
            <a:ext cx="6172200" cy="4873625"/>
          </a:xfrm>
        </p:spPr>
        <p:txBody>
          <a:bodyPr/>
          <a:lstStyle>
            <a:lvl1pPr marL="0" indent="0">
              <a:lnSpc>
                <a:spcPct val="100000"/>
              </a:lnSpc>
              <a:spcBef>
                <a:spcPts val="0"/>
              </a:spcBef>
              <a:spcAft>
                <a:spcPts val="300"/>
              </a:spcAft>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Bef>
                <a:spcPts val="0"/>
              </a:spcBef>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C33A95E2-8006-28BC-55A1-B31B47857120}"/>
              </a:ext>
            </a:extLst>
          </p:cNvPr>
          <p:cNvSpPr>
            <a:spLocks noGrp="1"/>
          </p:cNvSpPr>
          <p:nvPr>
            <p:ph type="title"/>
          </p:nvPr>
        </p:nvSpPr>
        <p:spPr>
          <a:xfrm>
            <a:off x="839788" y="1120382"/>
            <a:ext cx="3929061"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AA816CCB-43D4-B4BD-5E6D-07BCFD04CF2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60773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E2258-C22F-C16B-EA02-8A097E32A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Vertical Text Placeholder 2"/>
          <p:cNvSpPr>
            <a:spLocks noGrp="1"/>
          </p:cNvSpPr>
          <p:nvPr>
            <p:ph type="body" orient="vert" idx="1"/>
          </p:nvPr>
        </p:nvSpPr>
        <p:spPr>
          <a:xfrm>
            <a:off x="700178" y="1783927"/>
            <a:ext cx="8547339" cy="43513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91174BD6-41D3-7D76-D696-A1FAB3C851D7}"/>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C45B8815-A27A-63F7-763C-2D59D8362CBB}"/>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2228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F63C4-DB01-D4F3-D033-F744AD272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59457" y="2350388"/>
            <a:ext cx="5545021" cy="1574496"/>
          </a:xfrm>
          <a:prstGeom prst="rect">
            <a:avLst/>
          </a:prstGeom>
        </p:spPr>
      </p:pic>
      <p:sp>
        <p:nvSpPr>
          <p:cNvPr id="3" name="Vertical Text Placeholder 2"/>
          <p:cNvSpPr>
            <a:spLocks noGrp="1"/>
          </p:cNvSpPr>
          <p:nvPr>
            <p:ph type="body" orient="vert" idx="1"/>
          </p:nvPr>
        </p:nvSpPr>
        <p:spPr>
          <a:xfrm>
            <a:off x="838200" y="365125"/>
            <a:ext cx="7734300" cy="58118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tical Title 1"/>
          <p:cNvSpPr>
            <a:spLocks noGrp="1"/>
          </p:cNvSpPr>
          <p:nvPr>
            <p:ph type="title" orient="vert"/>
          </p:nvPr>
        </p:nvSpPr>
        <p:spPr>
          <a:xfrm>
            <a:off x="9344720" y="365124"/>
            <a:ext cx="1574495" cy="5654675"/>
          </a:xfrm>
        </p:spPr>
        <p:txBody>
          <a:bodyPr vert="eaVert"/>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E569830F-78B9-8646-F2B3-0B507957FC0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1693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6A6A8-F2BB-D86D-F1D9-4C268837B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Slide Number Placeholder 4"/>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89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7D77A-6F63-AF17-A5AF-CBB6A1D6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idx="1"/>
          </p:nvPr>
        </p:nvSpPr>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9D0D7F20-52A0-07F0-98D1-7384FD965BA2}"/>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609E9044-E644-60A0-2ABC-3AA2AEA14E6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26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98143"/>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4">
            <a:extLst>
              <a:ext uri="{FF2B5EF4-FFF2-40B4-BE49-F238E27FC236}">
                <a16:creationId xmlns:a16="http://schemas.microsoft.com/office/drawing/2014/main" id="{2D0E64F0-F8C6-09F0-0E19-4E2905DEE0C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pic>
        <p:nvPicPr>
          <p:cNvPr id="5" name="Picture 4" descr="A close up of a logo&#10;&#10;Description automatically generated">
            <a:extLst>
              <a:ext uri="{FF2B5EF4-FFF2-40B4-BE49-F238E27FC236}">
                <a16:creationId xmlns:a16="http://schemas.microsoft.com/office/drawing/2014/main" id="{186ACDE2-4E19-17B7-EA17-DA8AE00C8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spTree>
    <p:extLst>
      <p:ext uri="{BB962C8B-B14F-4D97-AF65-F5344CB8AC3E}">
        <p14:creationId xmlns:p14="http://schemas.microsoft.com/office/powerpoint/2010/main" val="89378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DD8EE-328E-29E8-E24D-24B9D9EB7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sz="half" idx="1"/>
          </p:nvPr>
        </p:nvSpPr>
        <p:spPr>
          <a:xfrm>
            <a:off x="838200"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300932"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B7CB3393-3573-BCBE-2B0E-E6E46DB04FF0}"/>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7C30B03B-7AE0-7B43-25A5-54FDCFD4BD93}"/>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58429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4442293"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442293"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FC5C07F4-9760-AB9E-7BAF-BB47F77E6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Text Placeholder 4"/>
          <p:cNvSpPr>
            <a:spLocks noGrp="1"/>
          </p:cNvSpPr>
          <p:nvPr>
            <p:ph type="body" sz="quarter" idx="3"/>
          </p:nvPr>
        </p:nvSpPr>
        <p:spPr>
          <a:xfrm>
            <a:off x="5430328" y="1681163"/>
            <a:ext cx="4464170"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328" y="2505075"/>
            <a:ext cx="4464170"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a:extLst>
              <a:ext uri="{FF2B5EF4-FFF2-40B4-BE49-F238E27FC236}">
                <a16:creationId xmlns:a16="http://schemas.microsoft.com/office/drawing/2014/main" id="{CFCFA880-5CD9-F8AE-0083-739DE78FCB2C}"/>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8" name="Slide Number Placeholder 4">
            <a:extLst>
              <a:ext uri="{FF2B5EF4-FFF2-40B4-BE49-F238E27FC236}">
                <a16:creationId xmlns:a16="http://schemas.microsoft.com/office/drawing/2014/main" id="{4748E8DC-122C-7C4A-983A-83D787E6F189}"/>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469664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771B51-5BE8-24DE-03CA-75AED869F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Title 1">
            <a:extLst>
              <a:ext uri="{FF2B5EF4-FFF2-40B4-BE49-F238E27FC236}">
                <a16:creationId xmlns:a16="http://schemas.microsoft.com/office/drawing/2014/main" id="{44751FE7-0C05-785D-2907-1A6A2257AF8F}"/>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63605C9-7934-B01F-0E23-C54C7EE2557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9930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28733-183A-4A0D-BEC3-458DC6526407}"/>
              </a:ext>
            </a:extLst>
          </p:cNvPr>
          <p:cNvSpPr/>
          <p:nvPr userDrawn="1"/>
        </p:nvSpPr>
        <p:spPr>
          <a:xfrm>
            <a:off x="278831" y="4665644"/>
            <a:ext cx="1591060" cy="1591060"/>
          </a:xfrm>
          <a:prstGeom prst="ellipse">
            <a:avLst/>
          </a:prstGeom>
          <a:solidFill>
            <a:srgbClr val="B534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C6D1DA8-AC0C-47FD-BEAE-24C06245D1BC}"/>
              </a:ext>
            </a:extLst>
          </p:cNvPr>
          <p:cNvSpPr/>
          <p:nvPr userDrawn="1"/>
        </p:nvSpPr>
        <p:spPr>
          <a:xfrm>
            <a:off x="278831" y="4042500"/>
            <a:ext cx="397533" cy="397533"/>
          </a:xfrm>
          <a:prstGeom prst="ellipse">
            <a:avLst/>
          </a:prstGeom>
          <a:solidFill>
            <a:srgbClr val="1289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1302FB2-BB54-4A76-A988-B6FAABE3938E}"/>
              </a:ext>
            </a:extLst>
          </p:cNvPr>
          <p:cNvSpPr/>
          <p:nvPr userDrawn="1"/>
        </p:nvSpPr>
        <p:spPr>
          <a:xfrm>
            <a:off x="1574610" y="5354275"/>
            <a:ext cx="854650" cy="854650"/>
          </a:xfrm>
          <a:prstGeom prst="ellipse">
            <a:avLst/>
          </a:prstGeom>
          <a:solidFill>
            <a:srgbClr val="F79F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4">
            <a:extLst>
              <a:ext uri="{FF2B5EF4-FFF2-40B4-BE49-F238E27FC236}">
                <a16:creationId xmlns:a16="http://schemas.microsoft.com/office/drawing/2014/main" id="{F8D717A5-C0B2-37A5-79B5-A8D61BD90CD2}"/>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239883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12CB6-2F86-C31D-4B41-5345BC1A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Content Placeholder 2"/>
          <p:cNvSpPr>
            <a:spLocks noGrp="1"/>
          </p:cNvSpPr>
          <p:nvPr>
            <p:ph idx="1"/>
          </p:nvPr>
        </p:nvSpPr>
        <p:spPr>
          <a:xfrm>
            <a:off x="5183188" y="987425"/>
            <a:ext cx="5487687" cy="4873625"/>
          </a:xfrm>
        </p:spPr>
        <p:txBody>
          <a:bodyPr/>
          <a:lstStyle>
            <a:lvl1pPr>
              <a:lnSpc>
                <a:spcPct val="100000"/>
              </a:lnSpc>
              <a:spcAft>
                <a:spcPts val="300"/>
              </a:spcAft>
              <a:defRPr sz="3200">
                <a:latin typeface="+mj-lt"/>
              </a:defRPr>
            </a:lvl1pPr>
            <a:lvl2pPr>
              <a:lnSpc>
                <a:spcPct val="100000"/>
              </a:lnSpc>
              <a:spcAft>
                <a:spcPts val="300"/>
              </a:spcAft>
              <a:defRPr sz="2800">
                <a:latin typeface="+mj-lt"/>
              </a:defRPr>
            </a:lvl2pPr>
            <a:lvl3pPr>
              <a:lnSpc>
                <a:spcPct val="100000"/>
              </a:lnSpc>
              <a:spcAft>
                <a:spcPts val="300"/>
              </a:spcAft>
              <a:defRPr sz="2400">
                <a:latin typeface="+mj-lt"/>
              </a:defRPr>
            </a:lvl3pPr>
            <a:lvl4pPr>
              <a:lnSpc>
                <a:spcPct val="100000"/>
              </a:lnSpc>
              <a:spcAft>
                <a:spcPts val="300"/>
              </a:spcAft>
              <a:defRPr sz="2000">
                <a:latin typeface="+mj-lt"/>
              </a:defRPr>
            </a:lvl4pPr>
            <a:lvl5pPr>
              <a:lnSpc>
                <a:spcPct val="100000"/>
              </a:lnSpc>
              <a:spcAft>
                <a:spcPts val="300"/>
              </a:spcAft>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6612" y="1120382"/>
            <a:ext cx="3932237"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13B887A3-A177-CD70-DD90-B66DB48CD42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84673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Rectangle 6"/>
          <p:cNvSpPr/>
          <p:nvPr userDrawn="1"/>
        </p:nvSpPr>
        <p:spPr>
          <a:xfrm>
            <a:off x="0" y="6356350"/>
            <a:ext cx="12192000" cy="50165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0" y="6424612"/>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BD75C19-2995-448E-B6BE-745C9802F51A}" type="slidenum">
              <a:rPr lang="en-GB" smtClean="0"/>
              <a:pPr/>
              <a:t>‹#›</a:t>
            </a:fld>
            <a:endParaRPr lang="en-GB" dirty="0"/>
          </a:p>
        </p:txBody>
      </p:sp>
      <p:pic>
        <p:nvPicPr>
          <p:cNvPr id="8" name="Picture 7" descr="A colorful circles and lines&#10;&#10;Description automatically generated with medium confidence">
            <a:extLst>
              <a:ext uri="{FF2B5EF4-FFF2-40B4-BE49-F238E27FC236}">
                <a16:creationId xmlns:a16="http://schemas.microsoft.com/office/drawing/2014/main" id="{0C69AA66-B1C6-9056-1ECA-69012404EDE3}"/>
              </a:ext>
            </a:extLst>
          </p:cNvPr>
          <p:cNvPicPr>
            <a:picLocks noChangeAspect="1"/>
          </p:cNvPicPr>
          <p:nvPr userDrawn="1"/>
        </p:nvPicPr>
        <p:blipFill rotWithShape="1">
          <a:blip r:embed="rId14">
            <a:alphaModFix amt="35000"/>
            <a:extLst>
              <a:ext uri="{28A0092B-C50C-407E-A947-70E740481C1C}">
                <a14:useLocalDpi xmlns:a14="http://schemas.microsoft.com/office/drawing/2010/main" val="0"/>
              </a:ext>
            </a:extLst>
          </a:blip>
          <a:srcRect r="46606" b="37017"/>
          <a:stretch/>
        </p:blipFill>
        <p:spPr>
          <a:xfrm>
            <a:off x="9531091" y="4041741"/>
            <a:ext cx="2660909" cy="2816259"/>
          </a:xfrm>
          <a:prstGeom prst="rect">
            <a:avLst/>
          </a:prstGeom>
        </p:spPr>
      </p:pic>
    </p:spTree>
    <p:extLst>
      <p:ext uri="{BB962C8B-B14F-4D97-AF65-F5344CB8AC3E}">
        <p14:creationId xmlns:p14="http://schemas.microsoft.com/office/powerpoint/2010/main" val="2682196288"/>
      </p:ext>
    </p:extLst>
  </p:cSld>
  <p:clrMap bg1="lt1" tx1="dk1" bg2="lt2" tx2="dk2" accent1="accent1" accent2="accent2" accent3="accent3" accent4="accent4" accent5="accent5" accent6="accent6" hlink="hlink" folHlink="folHlink"/>
  <p:sldLayoutIdLst>
    <p:sldLayoutId id="2147484182" r:id="rId1"/>
    <p:sldLayoutId id="2147484193"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ideo" Target="https://www.youtube.com/embed/HIGtLRnGCD4?feature=oembed" TargetMode="External"/><Relationship Id="rId5" Type="http://schemas.openxmlformats.org/officeDocument/2006/relationships/hyperlink" Target="https://www.youtube.com/watch?v=HIGtLRnGCD4" TargetMode="External"/><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txBox="1">
            <a:spLocks/>
          </p:cNvSpPr>
          <p:nvPr/>
        </p:nvSpPr>
        <p:spPr>
          <a:xfrm>
            <a:off x="7924800" y="642854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9D3E95A0-CE84-C59D-3DA9-DD39247E608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a:t>
            </a:fld>
            <a:endParaRPr lang="en-GB" dirty="0">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A48F7BE8-C526-4525-22D1-87DFB413F96B}"/>
              </a:ext>
            </a:extLst>
          </p:cNvPr>
          <p:cNvSpPr txBox="1">
            <a:spLocks/>
          </p:cNvSpPr>
          <p:nvPr/>
        </p:nvSpPr>
        <p:spPr>
          <a:xfrm>
            <a:off x="385864" y="2490281"/>
            <a:ext cx="10447236" cy="2348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1800"/>
              </a:spcAft>
              <a:buClrTx/>
              <a:buSzTx/>
              <a:buFontTx/>
              <a:buNone/>
              <a:tabLst/>
              <a:defRPr/>
            </a:pPr>
            <a:r>
              <a:rPr lang="en-GB" sz="6000" b="1" dirty="0">
                <a:solidFill>
                  <a:prstClr val="black"/>
                </a:solidFill>
                <a:latin typeface="Segoe UI Light" panose="020B0502040204020203" pitchFamily="34" charset="0"/>
                <a:cs typeface="Segoe UI Light" panose="020B0502040204020203" pitchFamily="34" charset="0"/>
              </a:rPr>
              <a:t>Physics Tutorial 2</a:t>
            </a:r>
          </a:p>
          <a:p>
            <a:pPr marL="0" marR="0" lvl="0" indent="0" defTabSz="914400" rtl="0" eaLnBrk="1" fontAlgn="auto" latinLnBrk="0" hangingPunct="1">
              <a:lnSpc>
                <a:spcPct val="100000"/>
              </a:lnSpc>
              <a:spcBef>
                <a:spcPct val="0"/>
              </a:spcBef>
              <a:spcAft>
                <a:spcPts val="1800"/>
              </a:spcAft>
              <a:buClrTx/>
              <a:buSzTx/>
              <a:buFontTx/>
              <a:buNone/>
              <a:tabLst/>
              <a:defRPr/>
            </a:pPr>
            <a:r>
              <a:rPr lang="en-GB" sz="4800" i="1" dirty="0">
                <a:solidFill>
                  <a:prstClr val="black"/>
                </a:solidFill>
                <a:latin typeface="Segoe UI Light" panose="020B0502040204020203" pitchFamily="34" charset="0"/>
                <a:cs typeface="Segoe UI Light" panose="020B0502040204020203" pitchFamily="34" charset="0"/>
              </a:rPr>
              <a:t>Performing Like a Physicist</a:t>
            </a:r>
            <a:endParaRPr kumimoji="0" lang="en-GB" sz="1800" i="1"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63569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2: Gravity</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mc:Choice xmlns:a14="http://schemas.microsoft.com/office/drawing/2010/main"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482167" y="1374929"/>
                <a:ext cx="11708266" cy="1321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𝑭</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m:t>
                      </m:r>
                      <m:f>
                        <m:f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fPr>
                        <m:num>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𝑮</m:t>
                          </m:r>
                          <m:sSub>
                            <m:sSub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b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𝒎</m:t>
                              </m:r>
                            </m:e>
                            <m:sub>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𝟏</m:t>
                              </m:r>
                            </m:sub>
                          </m:sSub>
                          <m:sSub>
                            <m:sSub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b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𝒎</m:t>
                              </m:r>
                            </m:e>
                            <m:sub>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𝟐</m:t>
                              </m:r>
                            </m:sub>
                          </m:sSub>
                        </m:num>
                        <m:den>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𝒓</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𝟐</m:t>
                              </m:r>
                            </m:sup>
                          </m:sSup>
                        </m:den>
                      </m:f>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482167" y="1374929"/>
                <a:ext cx="11708266" cy="13215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817461" y="2234755"/>
                <a:ext cx="11260239" cy="922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𝟔</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𝟔𝟕</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𝟏𝟏</m:t>
                                </m:r>
                              </m:sup>
                            </m:sSup>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𝟗𝟕</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𝟐𝟒</m:t>
                                </m:r>
                              </m:sup>
                            </m:sSup>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𝟕</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𝟑𝟒</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e>
                        </m:d>
                      </m:e>
                    </m:d>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oMath>
                </a14:m>
                <a:r>
                  <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rPr>
                  <a:t> </a:t>
                </a:r>
              </a:p>
            </p:txBody>
          </p:sp>
        </mc:Choice>
        <mc:Fallback>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817461" y="2234755"/>
                <a:ext cx="11260239" cy="9226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813973" y="3001200"/>
                <a:ext cx="11376460" cy="893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𝟔</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𝟔𝟕</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𝟓</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𝟗𝟕</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𝟕</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𝟑𝟒</m:t>
                            </m:r>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𝟏𝟏</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𝟐𝟒</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𝟐𝟐</m:t>
                                </m:r>
                              </m:sup>
                            </m:sSup>
                          </m:e>
                        </m:d>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oMath>
                </a14:m>
                <a:r>
                  <a:rPr lang="en-US" dirty="0">
                    <a:solidFill>
                      <a:srgbClr val="B53471"/>
                    </a:solidFill>
                    <a:latin typeface="Segoe UI Light" panose="020B0502040204020203" pitchFamily="34" charset="0"/>
                    <a:cs typeface="Segoe UI Light" panose="020B0502040204020203" pitchFamily="34" charset="0"/>
                  </a:rPr>
                  <a:t> </a:t>
                </a:r>
              </a:p>
            </p:txBody>
          </p:sp>
        </mc:Choice>
        <mc:Fallback>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813973" y="3001200"/>
                <a:ext cx="11376460" cy="89382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Content Placeholder 3">
                <a:extLst>
                  <a:ext uri="{FF2B5EF4-FFF2-40B4-BE49-F238E27FC236}">
                    <a16:creationId xmlns:a16="http://schemas.microsoft.com/office/drawing/2014/main" id="{871C771A-A588-B052-4003-91B5D930BC07}"/>
                  </a:ext>
                </a:extLst>
              </p:cNvPr>
              <p:cNvSpPr txBox="1">
                <a:spLocks/>
              </p:cNvSpPr>
              <p:nvPr/>
            </p:nvSpPr>
            <p:spPr>
              <a:xfrm>
                <a:off x="840144" y="5010945"/>
                <a:ext cx="2743200" cy="610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𝟕𝟓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𝟐𝟕</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9" name="Content Placeholder 3">
                <a:extLst>
                  <a:ext uri="{FF2B5EF4-FFF2-40B4-BE49-F238E27FC236}">
                    <a16:creationId xmlns:a16="http://schemas.microsoft.com/office/drawing/2014/main" id="{871C771A-A588-B052-4003-91B5D930BC07}"/>
                  </a:ext>
                </a:extLst>
              </p:cNvPr>
              <p:cNvSpPr txBox="1">
                <a:spLocks noRot="1" noChangeAspect="1" noMove="1" noResize="1" noEditPoints="1" noAdjustHandles="1" noChangeArrowheads="1" noChangeShapeType="1" noTextEdit="1"/>
              </p:cNvSpPr>
              <p:nvPr/>
            </p:nvSpPr>
            <p:spPr>
              <a:xfrm>
                <a:off x="840144" y="5010945"/>
                <a:ext cx="2743200" cy="61064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840147" y="5540479"/>
                <a:ext cx="3198453"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𝟕</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𝟓𝟗</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𝟐𝟖</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840147" y="5540479"/>
                <a:ext cx="3198453" cy="7792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Content Placeholder 3">
                <a:extLst>
                  <a:ext uri="{FF2B5EF4-FFF2-40B4-BE49-F238E27FC236}">
                    <a16:creationId xmlns:a16="http://schemas.microsoft.com/office/drawing/2014/main" id="{38B72B1F-AC17-8AAE-2E4F-05CAF2CCB5A8}"/>
                  </a:ext>
                </a:extLst>
              </p:cNvPr>
              <p:cNvSpPr txBox="1">
                <a:spLocks/>
              </p:cNvSpPr>
              <p:nvPr/>
            </p:nvSpPr>
            <p:spPr>
              <a:xfrm>
                <a:off x="840141" y="4383625"/>
                <a:ext cx="5827359" cy="70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𝟐𝟗𝟐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𝟑</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𝟖𝟓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𝟑𝟓</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7" name="Content Placeholder 3">
                <a:extLst>
                  <a:ext uri="{FF2B5EF4-FFF2-40B4-BE49-F238E27FC236}">
                    <a16:creationId xmlns:a16="http://schemas.microsoft.com/office/drawing/2014/main" id="{38B72B1F-AC17-8AAE-2E4F-05CAF2CCB5A8}"/>
                  </a:ext>
                </a:extLst>
              </p:cNvPr>
              <p:cNvSpPr txBox="1">
                <a:spLocks noRot="1" noChangeAspect="1" noMove="1" noResize="1" noEditPoints="1" noAdjustHandles="1" noChangeArrowheads="1" noChangeShapeType="1" noTextEdit="1"/>
              </p:cNvSpPr>
              <p:nvPr/>
            </p:nvSpPr>
            <p:spPr>
              <a:xfrm>
                <a:off x="840141" y="4383625"/>
                <a:ext cx="5827359" cy="70843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Content Placeholder 3">
                <a:extLst>
                  <a:ext uri="{FF2B5EF4-FFF2-40B4-BE49-F238E27FC236}">
                    <a16:creationId xmlns:a16="http://schemas.microsoft.com/office/drawing/2014/main" id="{58AD6D10-B4B7-EAA0-57EE-F2F2D7D98D84}"/>
                  </a:ext>
                </a:extLst>
              </p:cNvPr>
              <p:cNvSpPr txBox="1">
                <a:spLocks/>
              </p:cNvSpPr>
              <p:nvPr/>
            </p:nvSpPr>
            <p:spPr>
              <a:xfrm>
                <a:off x="815539" y="3794199"/>
                <a:ext cx="5851961"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𝟐𝟗𝟐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𝟑𝟓</m:t>
                          </m:r>
                        </m:sup>
                      </m:s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5" name="Content Placeholder 3">
                <a:extLst>
                  <a:ext uri="{FF2B5EF4-FFF2-40B4-BE49-F238E27FC236}">
                    <a16:creationId xmlns:a16="http://schemas.microsoft.com/office/drawing/2014/main" id="{58AD6D10-B4B7-EAA0-57EE-F2F2D7D98D84}"/>
                  </a:ext>
                </a:extLst>
              </p:cNvPr>
              <p:cNvSpPr txBox="1">
                <a:spLocks noRot="1" noChangeAspect="1" noMove="1" noResize="1" noEditPoints="1" noAdjustHandles="1" noChangeArrowheads="1" noChangeShapeType="1" noTextEdit="1"/>
              </p:cNvSpPr>
              <p:nvPr/>
            </p:nvSpPr>
            <p:spPr>
              <a:xfrm>
                <a:off x="815539" y="3794199"/>
                <a:ext cx="5851961" cy="670540"/>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2700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7"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3: Accuracy and Precision</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1" name="Picture 10">
            <a:extLst>
              <a:ext uri="{FF2B5EF4-FFF2-40B4-BE49-F238E27FC236}">
                <a16:creationId xmlns:a16="http://schemas.microsoft.com/office/drawing/2014/main" id="{F608F3DD-9BE3-7644-E430-12340D31DD04}"/>
              </a:ext>
            </a:extLst>
          </p:cNvPr>
          <p:cNvPicPr>
            <a:picLocks noChangeAspect="1"/>
          </p:cNvPicPr>
          <p:nvPr/>
        </p:nvPicPr>
        <p:blipFill>
          <a:blip r:embed="rId2"/>
          <a:stretch>
            <a:fillRect/>
          </a:stretch>
        </p:blipFill>
        <p:spPr>
          <a:xfrm>
            <a:off x="909049" y="1730267"/>
            <a:ext cx="8430802" cy="4448796"/>
          </a:xfrm>
          <a:prstGeom prst="rect">
            <a:avLst/>
          </a:prstGeom>
        </p:spPr>
      </p:pic>
    </p:spTree>
    <p:extLst>
      <p:ext uri="{BB962C8B-B14F-4D97-AF65-F5344CB8AC3E}">
        <p14:creationId xmlns:p14="http://schemas.microsoft.com/office/powerpoint/2010/main" val="429242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4: Recording Data</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graphicFrame>
        <p:nvGraphicFramePr>
          <p:cNvPr id="7" name="Table 6">
            <a:extLst>
              <a:ext uri="{FF2B5EF4-FFF2-40B4-BE49-F238E27FC236}">
                <a16:creationId xmlns:a16="http://schemas.microsoft.com/office/drawing/2014/main" id="{7A799436-A08D-3BEF-1DE0-B22BC1BD46B1}"/>
              </a:ext>
            </a:extLst>
          </p:cNvPr>
          <p:cNvGraphicFramePr>
            <a:graphicFrameLocks noGrp="1"/>
          </p:cNvGraphicFramePr>
          <p:nvPr>
            <p:extLst>
              <p:ext uri="{D42A27DB-BD31-4B8C-83A1-F6EECF244321}">
                <p14:modId xmlns:p14="http://schemas.microsoft.com/office/powerpoint/2010/main" val="644813283"/>
              </p:ext>
            </p:extLst>
          </p:nvPr>
        </p:nvGraphicFramePr>
        <p:xfrm>
          <a:off x="2970465" y="1935710"/>
          <a:ext cx="5440112" cy="4250372"/>
        </p:xfrm>
        <a:graphic>
          <a:graphicData uri="http://schemas.openxmlformats.org/drawingml/2006/table">
            <a:tbl>
              <a:tblPr/>
              <a:tblGrid>
                <a:gridCol w="1360028">
                  <a:extLst>
                    <a:ext uri="{9D8B030D-6E8A-4147-A177-3AD203B41FA5}">
                      <a16:colId xmlns:a16="http://schemas.microsoft.com/office/drawing/2014/main" val="933815366"/>
                    </a:ext>
                  </a:extLst>
                </a:gridCol>
                <a:gridCol w="1360028">
                  <a:extLst>
                    <a:ext uri="{9D8B030D-6E8A-4147-A177-3AD203B41FA5}">
                      <a16:colId xmlns:a16="http://schemas.microsoft.com/office/drawing/2014/main" val="3029837795"/>
                    </a:ext>
                  </a:extLst>
                </a:gridCol>
                <a:gridCol w="1360028">
                  <a:extLst>
                    <a:ext uri="{9D8B030D-6E8A-4147-A177-3AD203B41FA5}">
                      <a16:colId xmlns:a16="http://schemas.microsoft.com/office/drawing/2014/main" val="2456896803"/>
                    </a:ext>
                  </a:extLst>
                </a:gridCol>
                <a:gridCol w="1360028">
                  <a:extLst>
                    <a:ext uri="{9D8B030D-6E8A-4147-A177-3AD203B41FA5}">
                      <a16:colId xmlns:a16="http://schemas.microsoft.com/office/drawing/2014/main" val="3151093784"/>
                    </a:ext>
                  </a:extLst>
                </a:gridCol>
              </a:tblGrid>
              <a:tr h="466566">
                <a:tc>
                  <a:txBody>
                    <a:bodyPr/>
                    <a:lstStyle/>
                    <a:p>
                      <a:pPr algn="ctr"/>
                      <a:r>
                        <a:rPr lang="en-GB" sz="1800" b="1" dirty="0"/>
                        <a:t>Voltage (V)</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F1F"/>
                    </a:solidFill>
                  </a:tcPr>
                </a:tc>
                <a:tc>
                  <a:txBody>
                    <a:bodyPr/>
                    <a:lstStyle/>
                    <a:p>
                      <a:pPr algn="ctr"/>
                      <a:r>
                        <a:rPr lang="en-GB" sz="1800" b="1" dirty="0"/>
                        <a:t>T</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F1F"/>
                    </a:solidFill>
                  </a:tcPr>
                </a:tc>
                <a:tc>
                  <a:txBody>
                    <a:bodyPr/>
                    <a:lstStyle/>
                    <a:p>
                      <a:pPr algn="ctr"/>
                      <a:r>
                        <a:rPr lang="en-GB" sz="1800" b="1" dirty="0"/>
                        <a:t>RC (</a:t>
                      </a:r>
                      <a:r>
                        <a:rPr lang="el-GR" sz="1800" b="1" dirty="0"/>
                        <a:t>Ω)</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F1F"/>
                    </a:solidFill>
                  </a:tcPr>
                </a:tc>
                <a:tc>
                  <a:txBody>
                    <a:bodyPr/>
                    <a:lstStyle/>
                    <a:p>
                      <a:pPr algn="ctr"/>
                      <a:r>
                        <a:rPr lang="en-GB" sz="1800" b="1" dirty="0" err="1"/>
                        <a:t>RTh</a:t>
                      </a:r>
                      <a:r>
                        <a:rPr lang="en-GB" sz="1800" b="1" dirty="0"/>
                        <a:t> (</a:t>
                      </a:r>
                      <a:r>
                        <a:rPr lang="el-GR" sz="1800" b="1" dirty="0"/>
                        <a:t>Ω)</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F1F"/>
                    </a:solidFill>
                  </a:tcPr>
                </a:tc>
                <a:extLst>
                  <a:ext uri="{0D108BD9-81ED-4DB2-BD59-A6C34878D82A}">
                    <a16:rowId xmlns:a16="http://schemas.microsoft.com/office/drawing/2014/main" val="930197876"/>
                  </a:ext>
                </a:extLst>
              </a:tr>
              <a:tr h="245578">
                <a:tc>
                  <a:txBody>
                    <a:bodyPr/>
                    <a:lstStyle/>
                    <a:p>
                      <a:pPr algn="ctr"/>
                      <a:r>
                        <a:rPr lang="en-GB" sz="1400" dirty="0"/>
                        <a:t>6.28</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293.2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227.4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13100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35017155"/>
                  </a:ext>
                </a:extLst>
              </a:tr>
              <a:tr h="245578">
                <a:tc>
                  <a:txBody>
                    <a:bodyPr/>
                    <a:lstStyle/>
                    <a:p>
                      <a:pPr algn="ctr"/>
                      <a:r>
                        <a:rPr lang="en-GB" sz="1400" dirty="0"/>
                        <a:t>6.088</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286.4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223</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16440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829025006"/>
                  </a:ext>
                </a:extLst>
              </a:tr>
              <a:tr h="245578">
                <a:tc>
                  <a:txBody>
                    <a:bodyPr/>
                    <a:lstStyle/>
                    <a:p>
                      <a:pPr algn="ctr"/>
                      <a:r>
                        <a:rPr lang="en-GB" sz="1400"/>
                        <a:t>5.8</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276.7</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217.2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22600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901632902"/>
                  </a:ext>
                </a:extLst>
              </a:tr>
              <a:tr h="245578">
                <a:tc>
                  <a:txBody>
                    <a:bodyPr/>
                    <a:lstStyle/>
                    <a:p>
                      <a:pPr algn="ctr"/>
                      <a:r>
                        <a:rPr lang="en-GB" sz="1400"/>
                        <a:t>5.1</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252.7</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201</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56270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135370261"/>
                  </a:ext>
                </a:extLst>
              </a:tr>
              <a:tr h="245578">
                <a:tc>
                  <a:txBody>
                    <a:bodyPr/>
                    <a:lstStyle/>
                    <a:p>
                      <a:pPr algn="ctr"/>
                      <a:r>
                        <a:rPr lang="en-GB" sz="1400"/>
                        <a:t>5</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249.2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198.9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64660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469808097"/>
                  </a:ext>
                </a:extLst>
              </a:tr>
              <a:tr h="245578">
                <a:tc>
                  <a:txBody>
                    <a:bodyPr/>
                    <a:lstStyle/>
                    <a:p>
                      <a:pPr algn="ctr"/>
                      <a:r>
                        <a:rPr lang="en-GB" sz="1400"/>
                        <a:t>4.35</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226.9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184.4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175900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124484209"/>
                  </a:ext>
                </a:extLst>
              </a:tr>
              <a:tr h="245578">
                <a:tc>
                  <a:txBody>
                    <a:bodyPr/>
                    <a:lstStyle/>
                    <a:p>
                      <a:pPr algn="ctr"/>
                      <a:r>
                        <a:rPr lang="en-GB" sz="1400"/>
                        <a:t>4.0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216.9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177.7</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284100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957260483"/>
                  </a:ext>
                </a:extLst>
              </a:tr>
              <a:tr h="245578">
                <a:tc>
                  <a:txBody>
                    <a:bodyPr/>
                    <a:lstStyle/>
                    <a:p>
                      <a:pPr algn="ctr"/>
                      <a:r>
                        <a:rPr lang="en-GB" sz="1400"/>
                        <a:t>3.9119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211.7</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174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372000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2664938708"/>
                  </a:ext>
                </a:extLst>
              </a:tr>
              <a:tr h="245578">
                <a:tc>
                  <a:txBody>
                    <a:bodyPr/>
                    <a:lstStyle/>
                    <a:p>
                      <a:pPr algn="ctr"/>
                      <a:r>
                        <a:rPr lang="en-GB" sz="1400"/>
                        <a:t>3.5</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200.4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165.8</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704000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586259403"/>
                  </a:ext>
                </a:extLst>
              </a:tr>
              <a:tr h="245578">
                <a:tc>
                  <a:txBody>
                    <a:bodyPr/>
                    <a:lstStyle/>
                    <a:p>
                      <a:pPr algn="ctr"/>
                      <a:r>
                        <a:rPr lang="en-GB" sz="1400"/>
                        <a:t>3.0809</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183.2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153.4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2055000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77796388"/>
                  </a:ext>
                </a:extLst>
              </a:tr>
              <a:tr h="245578">
                <a:tc>
                  <a:txBody>
                    <a:bodyPr/>
                    <a:lstStyle/>
                    <a:p>
                      <a:pPr algn="ctr"/>
                      <a:r>
                        <a:rPr lang="en-GB" sz="1400"/>
                        <a:t>2.245</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161.2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135.6</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10600000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4023022974"/>
                  </a:ext>
                </a:extLst>
              </a:tr>
              <a:tr h="245578">
                <a:tc>
                  <a:txBody>
                    <a:bodyPr/>
                    <a:lstStyle/>
                    <a:p>
                      <a:pPr algn="ctr"/>
                      <a:r>
                        <a:rPr lang="en-GB" sz="1400"/>
                        <a:t>1.952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144.4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121.2</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49400000</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1704379345"/>
                  </a:ext>
                </a:extLst>
              </a:tr>
              <a:tr h="245578">
                <a:tc>
                  <a:txBody>
                    <a:bodyPr/>
                    <a:lstStyle/>
                    <a:p>
                      <a:pPr algn="ctr"/>
                      <a:r>
                        <a:rPr lang="en-GB" sz="1400"/>
                        <a:t>1.6</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134.4</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a:t>110.1</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tc>
                  <a:txBody>
                    <a:bodyPr/>
                    <a:lstStyle/>
                    <a:p>
                      <a:pPr algn="ctr"/>
                      <a:r>
                        <a:rPr lang="en-GB" sz="1400" dirty="0"/>
                        <a:t>OL</a:t>
                      </a:r>
                    </a:p>
                  </a:txBody>
                  <a:tcPr marL="77702" marR="77702" marT="38851" marB="3885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7C7"/>
                    </a:solidFill>
                  </a:tcPr>
                </a:tc>
                <a:extLst>
                  <a:ext uri="{0D108BD9-81ED-4DB2-BD59-A6C34878D82A}">
                    <a16:rowId xmlns:a16="http://schemas.microsoft.com/office/drawing/2014/main" val="3124010429"/>
                  </a:ext>
                </a:extLst>
              </a:tr>
            </a:tbl>
          </a:graphicData>
        </a:graphic>
      </p:graphicFrame>
      <p:sp>
        <p:nvSpPr>
          <p:cNvPr id="8" name="Rectangle 1">
            <a:extLst>
              <a:ext uri="{FF2B5EF4-FFF2-40B4-BE49-F238E27FC236}">
                <a16:creationId xmlns:a16="http://schemas.microsoft.com/office/drawing/2014/main" id="{75E084EF-769B-874C-6F8C-CB2E712A512E}"/>
              </a:ext>
            </a:extLst>
          </p:cNvPr>
          <p:cNvSpPr>
            <a:spLocks noChangeArrowheads="1"/>
          </p:cNvSpPr>
          <p:nvPr/>
        </p:nvSpPr>
        <p:spPr bwMode="auto">
          <a:xfrm>
            <a:off x="162877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28" name="Group 27">
            <a:extLst>
              <a:ext uri="{FF2B5EF4-FFF2-40B4-BE49-F238E27FC236}">
                <a16:creationId xmlns:a16="http://schemas.microsoft.com/office/drawing/2014/main" id="{DC4C71C4-D529-9A82-51EF-85226483B89C}"/>
              </a:ext>
            </a:extLst>
          </p:cNvPr>
          <p:cNvGrpSpPr/>
          <p:nvPr/>
        </p:nvGrpSpPr>
        <p:grpSpPr>
          <a:xfrm>
            <a:off x="160747" y="1193125"/>
            <a:ext cx="11605888" cy="5187899"/>
            <a:chOff x="160747" y="1193125"/>
            <a:chExt cx="11605888" cy="5187899"/>
          </a:xfrm>
        </p:grpSpPr>
        <p:pic>
          <p:nvPicPr>
            <p:cNvPr id="13" name="Graphic 12" descr="Arrow: Rotate right with solid fill">
              <a:extLst>
                <a:ext uri="{FF2B5EF4-FFF2-40B4-BE49-F238E27FC236}">
                  <a16:creationId xmlns:a16="http://schemas.microsoft.com/office/drawing/2014/main" id="{5029C830-5EE7-0F7D-8991-868FDB86F3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4942" y="1292353"/>
              <a:ext cx="914400" cy="914400"/>
            </a:xfrm>
            <a:prstGeom prst="rect">
              <a:avLst/>
            </a:prstGeom>
          </p:spPr>
        </p:pic>
        <p:pic>
          <p:nvPicPr>
            <p:cNvPr id="15" name="Graphic 14" descr="Arrow: Slight curve with solid fill">
              <a:extLst>
                <a:ext uri="{FF2B5EF4-FFF2-40B4-BE49-F238E27FC236}">
                  <a16:creationId xmlns:a16="http://schemas.microsoft.com/office/drawing/2014/main" id="{D8914440-EFE7-59E7-7B3F-6D35E4EBDD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25405" y="3046651"/>
              <a:ext cx="914400" cy="914400"/>
            </a:xfrm>
            <a:prstGeom prst="rect">
              <a:avLst/>
            </a:prstGeom>
          </p:spPr>
        </p:pic>
        <p:pic>
          <p:nvPicPr>
            <p:cNvPr id="17" name="Graphic 16" descr="Arrow: Clockwise curve with solid fill">
              <a:extLst>
                <a:ext uri="{FF2B5EF4-FFF2-40B4-BE49-F238E27FC236}">
                  <a16:creationId xmlns:a16="http://schemas.microsoft.com/office/drawing/2014/main" id="{684490C5-2E83-ECBE-6ED9-24C618F03B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771625">
              <a:off x="8463857" y="2863302"/>
              <a:ext cx="914400" cy="914400"/>
            </a:xfrm>
            <a:prstGeom prst="rect">
              <a:avLst/>
            </a:prstGeom>
          </p:spPr>
        </p:pic>
        <p:pic>
          <p:nvPicPr>
            <p:cNvPr id="21" name="Graphic 20" descr="Arrow: Rotate left with solid fill">
              <a:extLst>
                <a:ext uri="{FF2B5EF4-FFF2-40B4-BE49-F238E27FC236}">
                  <a16:creationId xmlns:a16="http://schemas.microsoft.com/office/drawing/2014/main" id="{E823FCE6-1CBB-3DE0-51AC-D73C9865A3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533381">
              <a:off x="8117527" y="1193125"/>
              <a:ext cx="914400" cy="914400"/>
            </a:xfrm>
            <a:prstGeom prst="rect">
              <a:avLst/>
            </a:prstGeom>
          </p:spPr>
        </p:pic>
        <p:sp>
          <p:nvSpPr>
            <p:cNvPr id="22" name="Content Placeholder 5">
              <a:extLst>
                <a:ext uri="{FF2B5EF4-FFF2-40B4-BE49-F238E27FC236}">
                  <a16:creationId xmlns:a16="http://schemas.microsoft.com/office/drawing/2014/main" id="{C1283F59-D6EB-8B8E-ED37-C6DD3DFFBFD9}"/>
                </a:ext>
              </a:extLst>
            </p:cNvPr>
            <p:cNvSpPr txBox="1">
              <a:spLocks/>
            </p:cNvSpPr>
            <p:nvPr/>
          </p:nvSpPr>
          <p:spPr>
            <a:xfrm>
              <a:off x="160747" y="2333492"/>
              <a:ext cx="2115571" cy="102298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a:t>Voltage and RC are  not recorded with consistent sig. figs</a:t>
              </a:r>
              <a:endParaRPr lang="en-GB" sz="1600" dirty="0">
                <a:latin typeface="Segoe UI Light" panose="020B0502040204020203" pitchFamily="34" charset="0"/>
                <a:cs typeface="Segoe UI Light" panose="020B0502040204020203" pitchFamily="34" charset="0"/>
              </a:endParaRPr>
            </a:p>
          </p:txBody>
        </p:sp>
        <p:sp>
          <p:nvSpPr>
            <p:cNvPr id="23" name="Content Placeholder 5">
              <a:extLst>
                <a:ext uri="{FF2B5EF4-FFF2-40B4-BE49-F238E27FC236}">
                  <a16:creationId xmlns:a16="http://schemas.microsoft.com/office/drawing/2014/main" id="{BC988405-3233-8C4C-9D0B-9D3361A8B87A}"/>
                </a:ext>
              </a:extLst>
            </p:cNvPr>
            <p:cNvSpPr txBox="1">
              <a:spLocks/>
            </p:cNvSpPr>
            <p:nvPr/>
          </p:nvSpPr>
          <p:spPr>
            <a:xfrm>
              <a:off x="2512364" y="1557880"/>
              <a:ext cx="1717159" cy="3833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a:t>T has no units</a:t>
              </a:r>
              <a:endParaRPr lang="en-GB" sz="1600" dirty="0">
                <a:latin typeface="Segoe UI Light" panose="020B0502040204020203" pitchFamily="34" charset="0"/>
                <a:cs typeface="Segoe UI Light" panose="020B0502040204020203" pitchFamily="34" charset="0"/>
              </a:endParaRPr>
            </a:p>
          </p:txBody>
        </p:sp>
        <p:sp>
          <p:nvSpPr>
            <p:cNvPr id="24" name="Content Placeholder 5">
              <a:extLst>
                <a:ext uri="{FF2B5EF4-FFF2-40B4-BE49-F238E27FC236}">
                  <a16:creationId xmlns:a16="http://schemas.microsoft.com/office/drawing/2014/main" id="{32646997-242B-0913-126F-E20A7D82152E}"/>
                </a:ext>
              </a:extLst>
            </p:cNvPr>
            <p:cNvSpPr txBox="1">
              <a:spLocks/>
            </p:cNvSpPr>
            <p:nvPr/>
          </p:nvSpPr>
          <p:spPr>
            <a:xfrm>
              <a:off x="8410577" y="1778019"/>
              <a:ext cx="3356058" cy="4267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a:t>What do T, RC, and </a:t>
              </a:r>
              <a:r>
                <a:rPr lang="en-GB" sz="2000" dirty="0" err="1"/>
                <a:t>RTh</a:t>
              </a:r>
              <a:r>
                <a:rPr lang="en-GB" sz="2000" dirty="0"/>
                <a:t> mean?</a:t>
              </a:r>
              <a:endParaRPr lang="en-GB" sz="1600" dirty="0">
                <a:latin typeface="Segoe UI Light" panose="020B0502040204020203" pitchFamily="34" charset="0"/>
                <a:cs typeface="Segoe UI Light" panose="020B0502040204020203" pitchFamily="34" charset="0"/>
              </a:endParaRPr>
            </a:p>
          </p:txBody>
        </p:sp>
        <p:sp>
          <p:nvSpPr>
            <p:cNvPr id="25" name="Content Placeholder 5">
              <a:extLst>
                <a:ext uri="{FF2B5EF4-FFF2-40B4-BE49-F238E27FC236}">
                  <a16:creationId xmlns:a16="http://schemas.microsoft.com/office/drawing/2014/main" id="{47483775-29F9-56AD-1C8A-C6CC543FB5F4}"/>
                </a:ext>
              </a:extLst>
            </p:cNvPr>
            <p:cNvSpPr txBox="1">
              <a:spLocks/>
            </p:cNvSpPr>
            <p:nvPr/>
          </p:nvSpPr>
          <p:spPr>
            <a:xfrm>
              <a:off x="9115427" y="2379907"/>
              <a:ext cx="2133598" cy="111623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err="1">
                  <a:latin typeface="Segoe UI Light" panose="020B0502040204020203" pitchFamily="34" charset="0"/>
                  <a:cs typeface="Segoe UI Light" panose="020B0502040204020203" pitchFamily="34" charset="0"/>
                </a:rPr>
                <a:t>RTh</a:t>
              </a:r>
              <a:r>
                <a:rPr lang="en-GB" sz="2000" dirty="0">
                  <a:latin typeface="Segoe UI Light" panose="020B0502040204020203" pitchFamily="34" charset="0"/>
                  <a:cs typeface="Segoe UI Light" panose="020B0502040204020203" pitchFamily="34" charset="0"/>
                </a:rPr>
                <a:t> would be better presented in standard form</a:t>
              </a:r>
              <a:endParaRPr lang="en-GB" sz="1600" dirty="0">
                <a:latin typeface="Segoe UI Light" panose="020B0502040204020203" pitchFamily="34" charset="0"/>
                <a:cs typeface="Segoe UI Light" panose="020B0502040204020203" pitchFamily="34" charset="0"/>
              </a:endParaRPr>
            </a:p>
          </p:txBody>
        </p:sp>
        <p:pic>
          <p:nvPicPr>
            <p:cNvPr id="26" name="Graphic 25" descr="Arrow: Clockwise curve with solid fill">
              <a:extLst>
                <a:ext uri="{FF2B5EF4-FFF2-40B4-BE49-F238E27FC236}">
                  <a16:creationId xmlns:a16="http://schemas.microsoft.com/office/drawing/2014/main" id="{500B5E4E-A0D2-59AC-BF44-394604FEB0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771625">
              <a:off x="8411478" y="5466624"/>
              <a:ext cx="914400" cy="914400"/>
            </a:xfrm>
            <a:prstGeom prst="rect">
              <a:avLst/>
            </a:prstGeom>
          </p:spPr>
        </p:pic>
        <p:sp>
          <p:nvSpPr>
            <p:cNvPr id="27" name="Content Placeholder 5">
              <a:extLst>
                <a:ext uri="{FF2B5EF4-FFF2-40B4-BE49-F238E27FC236}">
                  <a16:creationId xmlns:a16="http://schemas.microsoft.com/office/drawing/2014/main" id="{1881D584-46A5-14B8-E11C-7C4C8E3E8231}"/>
                </a:ext>
              </a:extLst>
            </p:cNvPr>
            <p:cNvSpPr txBox="1">
              <a:spLocks/>
            </p:cNvSpPr>
            <p:nvPr/>
          </p:nvSpPr>
          <p:spPr>
            <a:xfrm>
              <a:off x="8493986" y="4978941"/>
              <a:ext cx="1455098" cy="8384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1289A7"/>
                </a:buClr>
                <a:buNone/>
              </a:pPr>
              <a:r>
                <a:rPr lang="en-GB" sz="2000" dirty="0">
                  <a:latin typeface="Segoe UI Light" panose="020B0502040204020203" pitchFamily="34" charset="0"/>
                  <a:cs typeface="Segoe UI Light" panose="020B0502040204020203" pitchFamily="34" charset="0"/>
                </a:rPr>
                <a:t>What does “OL” mean?</a:t>
              </a:r>
              <a:endParaRPr lang="en-GB" sz="1600" dirty="0">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91191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mc:Choice xmlns:a14="http://schemas.microsoft.com/office/drawing/2010/main"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591858" y="1647396"/>
                <a:ext cx="1861625" cy="779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𝑬</m:t>
                      </m:r>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𝒎</m:t>
                      </m:r>
                      <m:sSup>
                        <m:sSupPr>
                          <m:ctrlP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pPr>
                        <m:e>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𝒄</m:t>
                          </m:r>
                        </m:e>
                        <m:sup>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𝟐</m:t>
                          </m:r>
                        </m:sup>
                      </m:sSup>
                    </m:oMath>
                  </m:oMathPara>
                </a14:m>
                <a:endParaRPr kumimoji="0" lang="en-US" sz="3200"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591858" y="1647396"/>
                <a:ext cx="1861625" cy="779300"/>
              </a:xfrm>
              <a:prstGeom prst="rect">
                <a:avLst/>
              </a:prstGeom>
              <a:blipFill>
                <a:blip r:embed="rId2"/>
                <a:stretch>
                  <a:fillRect/>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id="{EDC2E0CE-2B3C-C539-F587-7595E80DF79C}"/>
              </a:ext>
            </a:extLst>
          </p:cNvPr>
          <p:cNvSpPr txBox="1">
            <a:spLocks/>
          </p:cNvSpPr>
          <p:nvPr/>
        </p:nvSpPr>
        <p:spPr>
          <a:xfrm>
            <a:off x="102846" y="1745916"/>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1.</a:t>
            </a:r>
          </a:p>
        </p:txBody>
      </p:sp>
      <mc:AlternateContent xmlns:mc="http://schemas.openxmlformats.org/markup-compatibility/2006">
        <mc:Choice xmlns:a14="http://schemas.microsoft.com/office/drawing/2010/main"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948251" y="2204215"/>
                <a:ext cx="5785286" cy="92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𝟏𝟏</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𝟑𝟏</m:t>
                              </m:r>
                            </m:sup>
                          </m:sSup>
                        </m:e>
                      </m:d>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𝟗𝟗</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oMath>
                  </m:oMathPara>
                </a14:m>
                <a:endParaRPr lang="en-GB" b="1" i="0"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948251" y="2204215"/>
                <a:ext cx="5785286" cy="92977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948251" y="3065918"/>
                <a:ext cx="5937685" cy="819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𝟏𝟏</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𝟑𝟏</m:t>
                              </m:r>
                            </m:sup>
                          </m:sSup>
                        </m:e>
                      </m:d>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𝟗𝟗</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sup>
                          </m:sSup>
                        </m:e>
                      </m:d>
                    </m:oMath>
                  </m:oMathPara>
                </a14:m>
                <a:endParaRPr lang="en-GB"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948251" y="3065918"/>
                <a:ext cx="5937685" cy="81930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948250" y="4986842"/>
                <a:ext cx="3484203"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𝟕𝟐</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𝟐𝟎</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948250" y="4986842"/>
                <a:ext cx="3484203" cy="7792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Content Placeholder 3">
                <a:extLst>
                  <a:ext uri="{FF2B5EF4-FFF2-40B4-BE49-F238E27FC236}">
                    <a16:creationId xmlns:a16="http://schemas.microsoft.com/office/drawing/2014/main" id="{38B72B1F-AC17-8AAE-2E4F-05CAF2CCB5A8}"/>
                  </a:ext>
                </a:extLst>
              </p:cNvPr>
              <p:cNvSpPr txBox="1">
                <a:spLocks/>
              </p:cNvSpPr>
              <p:nvPr/>
            </p:nvSpPr>
            <p:spPr>
              <a:xfrm>
                <a:off x="972851" y="4419630"/>
                <a:ext cx="3827109" cy="635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𝟐𝟕</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𝟐𝟏</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7" name="Content Placeholder 3">
                <a:extLst>
                  <a:ext uri="{FF2B5EF4-FFF2-40B4-BE49-F238E27FC236}">
                    <a16:creationId xmlns:a16="http://schemas.microsoft.com/office/drawing/2014/main" id="{38B72B1F-AC17-8AAE-2E4F-05CAF2CCB5A8}"/>
                  </a:ext>
                </a:extLst>
              </p:cNvPr>
              <p:cNvSpPr txBox="1">
                <a:spLocks noRot="1" noChangeAspect="1" noMove="1" noResize="1" noEditPoints="1" noAdjustHandles="1" noChangeArrowheads="1" noChangeShapeType="1" noTextEdit="1"/>
              </p:cNvSpPr>
              <p:nvPr/>
            </p:nvSpPr>
            <p:spPr>
              <a:xfrm>
                <a:off x="972851" y="4419630"/>
                <a:ext cx="3827109" cy="63527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Content Placeholder 3">
                <a:extLst>
                  <a:ext uri="{FF2B5EF4-FFF2-40B4-BE49-F238E27FC236}">
                    <a16:creationId xmlns:a16="http://schemas.microsoft.com/office/drawing/2014/main" id="{58AD6D10-B4B7-EAA0-57EE-F2F2D7D98D84}"/>
                  </a:ext>
                </a:extLst>
              </p:cNvPr>
              <p:cNvSpPr txBox="1">
                <a:spLocks/>
              </p:cNvSpPr>
              <p:nvPr/>
            </p:nvSpPr>
            <p:spPr>
              <a:xfrm>
                <a:off x="948250" y="3817157"/>
                <a:ext cx="5785286"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𝟏𝟏</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𝟗𝟗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𝟑𝟏</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5" name="Content Placeholder 3">
                <a:extLst>
                  <a:ext uri="{FF2B5EF4-FFF2-40B4-BE49-F238E27FC236}">
                    <a16:creationId xmlns:a16="http://schemas.microsoft.com/office/drawing/2014/main" id="{58AD6D10-B4B7-EAA0-57EE-F2F2D7D98D84}"/>
                  </a:ext>
                </a:extLst>
              </p:cNvPr>
              <p:cNvSpPr txBox="1">
                <a:spLocks noRot="1" noChangeAspect="1" noMove="1" noResize="1" noEditPoints="1" noAdjustHandles="1" noChangeArrowheads="1" noChangeShapeType="1" noTextEdit="1"/>
              </p:cNvSpPr>
              <p:nvPr/>
            </p:nvSpPr>
            <p:spPr>
              <a:xfrm>
                <a:off x="948250" y="3817157"/>
                <a:ext cx="5785286" cy="670540"/>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7773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mc:Choice xmlns:a14="http://schemas.microsoft.com/office/drawing/2010/main" Requires="a14">
          <p:sp>
            <p:nvSpPr>
              <p:cNvPr id="17" name="Content Placeholder 3">
                <a:extLst>
                  <a:ext uri="{FF2B5EF4-FFF2-40B4-BE49-F238E27FC236}">
                    <a16:creationId xmlns:a16="http://schemas.microsoft.com/office/drawing/2014/main" id="{D0E6A699-84C7-BE79-25BE-5A3E8420CEB3}"/>
                  </a:ext>
                </a:extLst>
              </p:cNvPr>
              <p:cNvSpPr txBox="1">
                <a:spLocks/>
              </p:cNvSpPr>
              <p:nvPr/>
            </p:nvSpPr>
            <p:spPr>
              <a:xfrm>
                <a:off x="887865" y="1304925"/>
                <a:ext cx="2369685" cy="135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𝑬</m:t>
                      </m:r>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f>
                        <m:fPr>
                          <m:ctrlP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fPr>
                        <m:num>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𝑸</m:t>
                          </m:r>
                        </m:num>
                        <m:den>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𝟒</m:t>
                          </m:r>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𝝅</m:t>
                          </m:r>
                          <m:sSub>
                            <m:sSubPr>
                              <m:ctrlP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bPr>
                            <m:e>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𝜺</m:t>
                              </m:r>
                            </m:e>
                            <m:sub>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𝟎</m:t>
                              </m:r>
                            </m:sub>
                          </m:sSub>
                          <m:sSup>
                            <m:sSupPr>
                              <m:ctrlP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𝒓</m:t>
                              </m:r>
                            </m:e>
                            <m:sup>
                              <m:r>
                                <a:rPr kumimoji="0" lang="en-GB" sz="32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sup>
                          </m:sSup>
                        </m:den>
                      </m:f>
                    </m:oMath>
                  </m:oMathPara>
                </a14:m>
                <a:endParaRPr kumimoji="0" lang="en-US" sz="3200"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7" name="Content Placeholder 3">
                <a:extLst>
                  <a:ext uri="{FF2B5EF4-FFF2-40B4-BE49-F238E27FC236}">
                    <a16:creationId xmlns:a16="http://schemas.microsoft.com/office/drawing/2014/main" id="{D0E6A699-84C7-BE79-25BE-5A3E8420CEB3}"/>
                  </a:ext>
                </a:extLst>
              </p:cNvPr>
              <p:cNvSpPr txBox="1">
                <a:spLocks noRot="1" noChangeAspect="1" noMove="1" noResize="1" noEditPoints="1" noAdjustHandles="1" noChangeArrowheads="1" noChangeShapeType="1" noTextEdit="1"/>
              </p:cNvSpPr>
              <p:nvPr/>
            </p:nvSpPr>
            <p:spPr>
              <a:xfrm>
                <a:off x="887865" y="1304925"/>
                <a:ext cx="2369685" cy="1354124"/>
              </a:xfrm>
              <a:prstGeom prst="rect">
                <a:avLst/>
              </a:prstGeom>
              <a:blipFill>
                <a:blip r:embed="rId2"/>
                <a:stretch>
                  <a:fillRect/>
                </a:stretch>
              </a:blipFill>
            </p:spPr>
            <p:txBody>
              <a:bodyPr/>
              <a:lstStyle/>
              <a:p>
                <a:r>
                  <a:rPr lang="en-GB">
                    <a:noFill/>
                  </a:rPr>
                  <a:t> </a:t>
                </a:r>
              </a:p>
            </p:txBody>
          </p:sp>
        </mc:Fallback>
      </mc:AlternateContent>
      <p:sp>
        <p:nvSpPr>
          <p:cNvPr id="19" name="Content Placeholder 3">
            <a:extLst>
              <a:ext uri="{FF2B5EF4-FFF2-40B4-BE49-F238E27FC236}">
                <a16:creationId xmlns:a16="http://schemas.microsoft.com/office/drawing/2014/main" id="{D4F25976-14E8-1512-8C07-39A2A7BBEFEC}"/>
              </a:ext>
            </a:extLst>
          </p:cNvPr>
          <p:cNvSpPr txBox="1">
            <a:spLocks/>
          </p:cNvSpPr>
          <p:nvPr/>
        </p:nvSpPr>
        <p:spPr>
          <a:xfrm>
            <a:off x="246454" y="1796669"/>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lang="en-US" sz="3200" b="1" dirty="0">
                <a:solidFill>
                  <a:srgbClr val="F79F1F"/>
                </a:solidFill>
                <a:cs typeface="Segoe UI Light" panose="020B0502040204020203" pitchFamily="34" charset="0"/>
              </a:rPr>
              <a:t>2</a:t>
            </a: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a:t>
            </a:r>
          </a:p>
        </p:txBody>
      </p:sp>
      <mc:AlternateContent xmlns:mc="http://schemas.openxmlformats.org/markup-compatibility/2006">
        <mc:Choice xmlns:a14="http://schemas.microsoft.com/office/drawing/2010/main" Requires="a14">
          <p:sp>
            <p:nvSpPr>
              <p:cNvPr id="21" name="Content Placeholder 3">
                <a:extLst>
                  <a:ext uri="{FF2B5EF4-FFF2-40B4-BE49-F238E27FC236}">
                    <a16:creationId xmlns:a16="http://schemas.microsoft.com/office/drawing/2014/main" id="{25733C91-3B80-84A3-867A-1B8E9E309A99}"/>
                  </a:ext>
                </a:extLst>
              </p:cNvPr>
              <p:cNvSpPr txBox="1">
                <a:spLocks/>
              </p:cNvSpPr>
              <p:nvPr/>
            </p:nvSpPr>
            <p:spPr>
              <a:xfrm>
                <a:off x="3257550" y="1642623"/>
                <a:ext cx="8498186" cy="859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𝝅</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𝟖𝟓</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𝟏𝟐</m:t>
                                  </m:r>
                                </m:sup>
                              </m:sSup>
                            </m:e>
                          </m:d>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m:t>
                                      </m:r>
                                    </m:sup>
                                  </m:sSup>
                                </m:e>
                              </m:d>
                            </m:e>
                            <m:sup>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e>
                      </m:d>
                    </m:oMath>
                  </m:oMathPara>
                </a14:m>
                <a:endParaRPr lang="en-GB" sz="2400" b="1" i="0"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p:sp>
            <p:nvSpPr>
              <p:cNvPr id="21" name="Content Placeholder 3">
                <a:extLst>
                  <a:ext uri="{FF2B5EF4-FFF2-40B4-BE49-F238E27FC236}">
                    <a16:creationId xmlns:a16="http://schemas.microsoft.com/office/drawing/2014/main" id="{25733C91-3B80-84A3-867A-1B8E9E309A99}"/>
                  </a:ext>
                </a:extLst>
              </p:cNvPr>
              <p:cNvSpPr txBox="1">
                <a:spLocks noRot="1" noChangeAspect="1" noMove="1" noResize="1" noEditPoints="1" noAdjustHandles="1" noChangeArrowheads="1" noChangeShapeType="1" noTextEdit="1"/>
              </p:cNvSpPr>
              <p:nvPr/>
            </p:nvSpPr>
            <p:spPr>
              <a:xfrm>
                <a:off x="3257550" y="1642623"/>
                <a:ext cx="8498186" cy="85982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Content Placeholder 3">
                <a:extLst>
                  <a:ext uri="{FF2B5EF4-FFF2-40B4-BE49-F238E27FC236}">
                    <a16:creationId xmlns:a16="http://schemas.microsoft.com/office/drawing/2014/main" id="{88AAC075-2188-9F99-821C-2060FABCF648}"/>
                  </a:ext>
                </a:extLst>
              </p:cNvPr>
              <p:cNvSpPr txBox="1">
                <a:spLocks/>
              </p:cNvSpPr>
              <p:nvPr/>
            </p:nvSpPr>
            <p:spPr>
              <a:xfrm>
                <a:off x="3257550" y="2249007"/>
                <a:ext cx="8402930" cy="842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𝝅</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𝟖𝟓</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𝟏𝟐</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𝟏𝟖</m:t>
                                  </m:r>
                                </m:sup>
                              </m:sSup>
                            </m:e>
                          </m:d>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p:sp>
            <p:nvSpPr>
              <p:cNvPr id="22" name="Content Placeholder 3">
                <a:extLst>
                  <a:ext uri="{FF2B5EF4-FFF2-40B4-BE49-F238E27FC236}">
                    <a16:creationId xmlns:a16="http://schemas.microsoft.com/office/drawing/2014/main" id="{88AAC075-2188-9F99-821C-2060FABCF648}"/>
                  </a:ext>
                </a:extLst>
              </p:cNvPr>
              <p:cNvSpPr txBox="1">
                <a:spLocks noRot="1" noChangeAspect="1" noMove="1" noResize="1" noEditPoints="1" noAdjustHandles="1" noChangeArrowheads="1" noChangeShapeType="1" noTextEdit="1"/>
              </p:cNvSpPr>
              <p:nvPr/>
            </p:nvSpPr>
            <p:spPr>
              <a:xfrm>
                <a:off x="3257550" y="2249007"/>
                <a:ext cx="8402930" cy="84207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Content Placeholder 3">
                <a:extLst>
                  <a:ext uri="{FF2B5EF4-FFF2-40B4-BE49-F238E27FC236}">
                    <a16:creationId xmlns:a16="http://schemas.microsoft.com/office/drawing/2014/main" id="{C5ABB6B3-81AE-7FB6-6FA9-9BDA0BD61DAB}"/>
                  </a:ext>
                </a:extLst>
              </p:cNvPr>
              <p:cNvSpPr txBox="1">
                <a:spLocks/>
              </p:cNvSpPr>
              <p:nvPr/>
            </p:nvSpPr>
            <p:spPr>
              <a:xfrm>
                <a:off x="6096000" y="5239292"/>
                <a:ext cx="3484203"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𝟐𝟎</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𝟒𝟖</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p:sp>
            <p:nvSpPr>
              <p:cNvPr id="23" name="Content Placeholder 3">
                <a:extLst>
                  <a:ext uri="{FF2B5EF4-FFF2-40B4-BE49-F238E27FC236}">
                    <a16:creationId xmlns:a16="http://schemas.microsoft.com/office/drawing/2014/main" id="{C5ABB6B3-81AE-7FB6-6FA9-9BDA0BD61DAB}"/>
                  </a:ext>
                </a:extLst>
              </p:cNvPr>
              <p:cNvSpPr txBox="1">
                <a:spLocks noRot="1" noChangeAspect="1" noMove="1" noResize="1" noEditPoints="1" noAdjustHandles="1" noChangeArrowheads="1" noChangeShapeType="1" noTextEdit="1"/>
              </p:cNvSpPr>
              <p:nvPr/>
            </p:nvSpPr>
            <p:spPr>
              <a:xfrm>
                <a:off x="6096000" y="5239292"/>
                <a:ext cx="3484203" cy="7792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Content Placeholder 3">
                <a:extLst>
                  <a:ext uri="{FF2B5EF4-FFF2-40B4-BE49-F238E27FC236}">
                    <a16:creationId xmlns:a16="http://schemas.microsoft.com/office/drawing/2014/main" id="{D8E806DF-473E-49FF-FF83-2F3C69116534}"/>
                  </a:ext>
                </a:extLst>
              </p:cNvPr>
              <p:cNvSpPr txBox="1">
                <a:spLocks/>
              </p:cNvSpPr>
              <p:nvPr/>
            </p:nvSpPr>
            <p:spPr>
              <a:xfrm>
                <a:off x="3257550" y="5330233"/>
                <a:ext cx="2952750" cy="581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𝟎</m:t>
                      </m:r>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𝟎𝟏𝟐𝟎</m:t>
                      </m:r>
                      <m:r>
                        <a:rPr kumimoji="0" lang="en-GB" sz="2400"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smtClean="0">
                              <a:solidFill>
                                <a:srgbClr val="B53471"/>
                              </a:solidFill>
                              <a:latin typeface="Cambria Math" panose="02040503050406030204" pitchFamily="18" charset="0"/>
                              <a:cs typeface="Segoe UI Light" panose="020B0502040204020203" pitchFamily="34" charset="0"/>
                            </a:rPr>
                          </m:ctrlPr>
                        </m:sSupPr>
                        <m:e>
                          <m:r>
                            <a:rPr lang="en-GB" sz="2400" b="1" i="1" smtClean="0">
                              <a:solidFill>
                                <a:srgbClr val="B53471"/>
                              </a:solidFill>
                              <a:latin typeface="Cambria Math" panose="02040503050406030204" pitchFamily="18" charset="0"/>
                              <a:cs typeface="Segoe UI Light" panose="020B0502040204020203" pitchFamily="34" charset="0"/>
                            </a:rPr>
                            <m:t>𝟏𝟎</m:t>
                          </m:r>
                        </m:e>
                        <m:sup>
                          <m:r>
                            <a:rPr lang="en-GB" sz="2400" b="1" i="1" smtClean="0">
                              <a:solidFill>
                                <a:srgbClr val="B53471"/>
                              </a:solidFill>
                              <a:latin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cs typeface="Segoe UI Light" panose="020B0502040204020203" pitchFamily="34" charset="0"/>
                            </a:rPr>
                            <m:t>𝟒𝟔</m:t>
                          </m:r>
                        </m:sup>
                      </m:sSup>
                    </m:oMath>
                  </m:oMathPara>
                </a14:m>
                <a:endParaRPr kumimoji="0" lang="en-US" sz="2400"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24" name="Content Placeholder 3">
                <a:extLst>
                  <a:ext uri="{FF2B5EF4-FFF2-40B4-BE49-F238E27FC236}">
                    <a16:creationId xmlns:a16="http://schemas.microsoft.com/office/drawing/2014/main" id="{D8E806DF-473E-49FF-FF83-2F3C69116534}"/>
                  </a:ext>
                </a:extLst>
              </p:cNvPr>
              <p:cNvSpPr txBox="1">
                <a:spLocks noRot="1" noChangeAspect="1" noMove="1" noResize="1" noEditPoints="1" noAdjustHandles="1" noChangeArrowheads="1" noChangeShapeType="1" noTextEdit="1"/>
              </p:cNvSpPr>
              <p:nvPr/>
            </p:nvSpPr>
            <p:spPr>
              <a:xfrm>
                <a:off x="3257550" y="5330233"/>
                <a:ext cx="2952750" cy="58123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Content Placeholder 3">
                <a:extLst>
                  <a:ext uri="{FF2B5EF4-FFF2-40B4-BE49-F238E27FC236}">
                    <a16:creationId xmlns:a16="http://schemas.microsoft.com/office/drawing/2014/main" id="{205CAD31-1826-F606-7D46-791C5EC64B5F}"/>
                  </a:ext>
                </a:extLst>
              </p:cNvPr>
              <p:cNvSpPr txBox="1">
                <a:spLocks/>
              </p:cNvSpPr>
              <p:nvPr/>
            </p:nvSpPr>
            <p:spPr>
              <a:xfrm>
                <a:off x="3257550" y="2890939"/>
                <a:ext cx="7970616" cy="859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𝝅</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𝟖𝟓</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𝟏𝟐</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𝟏𝟖</m:t>
                                  </m:r>
                                </m:sup>
                              </m:sSup>
                            </m:e>
                          </m:d>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p:sp>
            <p:nvSpPr>
              <p:cNvPr id="25" name="Content Placeholder 3">
                <a:extLst>
                  <a:ext uri="{FF2B5EF4-FFF2-40B4-BE49-F238E27FC236}">
                    <a16:creationId xmlns:a16="http://schemas.microsoft.com/office/drawing/2014/main" id="{205CAD31-1826-F606-7D46-791C5EC64B5F}"/>
                  </a:ext>
                </a:extLst>
              </p:cNvPr>
              <p:cNvSpPr txBox="1">
                <a:spLocks noRot="1" noChangeAspect="1" noMove="1" noResize="1" noEditPoints="1" noAdjustHandles="1" noChangeArrowheads="1" noChangeShapeType="1" noTextEdit="1"/>
              </p:cNvSpPr>
              <p:nvPr/>
            </p:nvSpPr>
            <p:spPr>
              <a:xfrm>
                <a:off x="3257550" y="2890939"/>
                <a:ext cx="7970616" cy="85982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Content Placeholder 3">
                <a:extLst>
                  <a:ext uri="{FF2B5EF4-FFF2-40B4-BE49-F238E27FC236}">
                    <a16:creationId xmlns:a16="http://schemas.microsoft.com/office/drawing/2014/main" id="{77CF8605-BA5F-5725-A39E-511D66B6C5A8}"/>
                  </a:ext>
                </a:extLst>
              </p:cNvPr>
              <p:cNvSpPr txBox="1">
                <a:spLocks/>
              </p:cNvSpPr>
              <p:nvPr/>
            </p:nvSpPr>
            <p:spPr>
              <a:xfrm>
                <a:off x="3257550" y="3518737"/>
                <a:ext cx="7970616" cy="859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𝝅</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𝟐𝟏</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𝟐𝟒</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𝟑𝟎</m:t>
                                  </m:r>
                                </m:sup>
                              </m:sSup>
                            </m:e>
                          </m:d>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p:sp>
            <p:nvSpPr>
              <p:cNvPr id="9" name="Content Placeholder 3">
                <a:extLst>
                  <a:ext uri="{FF2B5EF4-FFF2-40B4-BE49-F238E27FC236}">
                    <a16:creationId xmlns:a16="http://schemas.microsoft.com/office/drawing/2014/main" id="{77CF8605-BA5F-5725-A39E-511D66B6C5A8}"/>
                  </a:ext>
                </a:extLst>
              </p:cNvPr>
              <p:cNvSpPr txBox="1">
                <a:spLocks noRot="1" noChangeAspect="1" noMove="1" noResize="1" noEditPoints="1" noAdjustHandles="1" noChangeArrowheads="1" noChangeShapeType="1" noTextEdit="1"/>
              </p:cNvSpPr>
              <p:nvPr/>
            </p:nvSpPr>
            <p:spPr>
              <a:xfrm>
                <a:off x="3257550" y="3518737"/>
                <a:ext cx="7970616" cy="85982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Content Placeholder 3">
                <a:extLst>
                  <a:ext uri="{FF2B5EF4-FFF2-40B4-BE49-F238E27FC236}">
                    <a16:creationId xmlns:a16="http://schemas.microsoft.com/office/drawing/2014/main" id="{F10770D5-46A1-E90C-A522-0A046F1A8D44}"/>
                  </a:ext>
                </a:extLst>
              </p:cNvPr>
              <p:cNvSpPr txBox="1">
                <a:spLocks/>
              </p:cNvSpPr>
              <p:nvPr/>
            </p:nvSpPr>
            <p:spPr>
              <a:xfrm>
                <a:off x="3257550" y="4178417"/>
                <a:ext cx="5495925" cy="633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𝟏𝟔</m:t>
                              </m:r>
                            </m:sup>
                          </m:sSup>
                        </m:e>
                      </m:d>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𝟐𝟔𝟔</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𝟗𝟏</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𝟑𝟎</m:t>
                              </m:r>
                            </m:sup>
                          </m:sSup>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p:sp>
            <p:nvSpPr>
              <p:cNvPr id="12" name="Content Placeholder 3">
                <a:extLst>
                  <a:ext uri="{FF2B5EF4-FFF2-40B4-BE49-F238E27FC236}">
                    <a16:creationId xmlns:a16="http://schemas.microsoft.com/office/drawing/2014/main" id="{F10770D5-46A1-E90C-A522-0A046F1A8D44}"/>
                  </a:ext>
                </a:extLst>
              </p:cNvPr>
              <p:cNvSpPr txBox="1">
                <a:spLocks noRot="1" noChangeAspect="1" noMove="1" noResize="1" noEditPoints="1" noAdjustHandles="1" noChangeArrowheads="1" noChangeShapeType="1" noTextEdit="1"/>
              </p:cNvSpPr>
              <p:nvPr/>
            </p:nvSpPr>
            <p:spPr>
              <a:xfrm>
                <a:off x="3257550" y="4178417"/>
                <a:ext cx="5495925" cy="63322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Content Placeholder 3">
                <a:extLst>
                  <a:ext uri="{FF2B5EF4-FFF2-40B4-BE49-F238E27FC236}">
                    <a16:creationId xmlns:a16="http://schemas.microsoft.com/office/drawing/2014/main" id="{CA268066-CC6E-56EF-133A-22DC97D6C4BC}"/>
                  </a:ext>
                </a:extLst>
              </p:cNvPr>
              <p:cNvSpPr txBox="1">
                <a:spLocks/>
              </p:cNvSpPr>
              <p:nvPr/>
            </p:nvSpPr>
            <p:spPr>
              <a:xfrm>
                <a:off x="3257550" y="4776634"/>
                <a:ext cx="5495925" cy="633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sz="2400"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ctrlPr>
                        </m:dPr>
                        <m:e>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𝟑</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sz="2400"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𝟐𝟎</m:t>
                          </m:r>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𝟐𝟔𝟔</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𝟗𝟏</m:t>
                          </m:r>
                        </m:e>
                      </m:d>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sz="2400"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sz="2400"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𝟒𝟔</m:t>
                              </m:r>
                            </m:sup>
                          </m:sSup>
                        </m:e>
                      </m:d>
                    </m:oMath>
                  </m:oMathPara>
                </a14:m>
                <a:endParaRPr lang="en-GB" sz="2400" b="1" dirty="0">
                  <a:solidFill>
                    <a:srgbClr val="B53471"/>
                  </a:solidFill>
                  <a:latin typeface="Segoe UI Light" panose="020B0502040204020203" pitchFamily="34" charset="0"/>
                  <a:ea typeface="Cambria Math" panose="02040503050406030204" pitchFamily="18" charset="0"/>
                  <a:cs typeface="Segoe UI Light" panose="020B0502040204020203" pitchFamily="34" charset="0"/>
                </a:endParaRPr>
              </a:p>
            </p:txBody>
          </p:sp>
        </mc:Choice>
        <mc:Fallback>
          <p:sp>
            <p:nvSpPr>
              <p:cNvPr id="13" name="Content Placeholder 3">
                <a:extLst>
                  <a:ext uri="{FF2B5EF4-FFF2-40B4-BE49-F238E27FC236}">
                    <a16:creationId xmlns:a16="http://schemas.microsoft.com/office/drawing/2014/main" id="{CA268066-CC6E-56EF-133A-22DC97D6C4BC}"/>
                  </a:ext>
                </a:extLst>
              </p:cNvPr>
              <p:cNvSpPr txBox="1">
                <a:spLocks noRot="1" noChangeAspect="1" noMove="1" noResize="1" noEditPoints="1" noAdjustHandles="1" noChangeArrowheads="1" noChangeShapeType="1" noTextEdit="1"/>
              </p:cNvSpPr>
              <p:nvPr/>
            </p:nvSpPr>
            <p:spPr>
              <a:xfrm>
                <a:off x="3257550" y="4776634"/>
                <a:ext cx="5495925" cy="633223"/>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153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9"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533526" y="1212758"/>
            <a:ext cx="4199712"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Who Wants to Be a Millionaire?</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15</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4384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16</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52400" y="58571"/>
            <a:ext cx="11944350" cy="762516"/>
          </a:xfrm>
          <a:prstGeom prst="rect">
            <a:avLst/>
          </a:prstGeom>
          <a:noFill/>
        </p:spPr>
        <p:txBody>
          <a:bodyPr wrap="square">
            <a:spAutoFit/>
          </a:bodyPr>
          <a:lstStyle/>
          <a:p>
            <a:pPr marL="0" lvl="0" indent="0">
              <a:lnSpc>
                <a:spcPct val="120000"/>
              </a:lnSpc>
              <a:buClr>
                <a:srgbClr val="12CBC4"/>
              </a:buClr>
              <a:buNone/>
              <a:defRPr/>
            </a:pPr>
            <a:r>
              <a:rPr kumimoji="0" lang="en-US" sz="4000" b="1" i="0" u="none" strike="noStrike" kern="1200" cap="none" spc="0" normalizeH="0" baseline="0" noProof="0" dirty="0">
                <a:ln>
                  <a:noFill/>
                </a:ln>
                <a:solidFill>
                  <a:srgbClr val="3A3A3A"/>
                </a:solidFill>
                <a:effectLst/>
                <a:uLnTx/>
                <a:uFillTx/>
                <a:latin typeface="Segoe UI Light" panose="020B0502040204020203" pitchFamily="34" charset="0"/>
                <a:cs typeface="Segoe UI Light" panose="020B0502040204020203" pitchFamily="34" charset="0"/>
              </a:rPr>
              <a:t>In 2001, a man cheated his way to winning £1m:</a:t>
            </a:r>
          </a:p>
        </p:txBody>
      </p:sp>
      <p:pic>
        <p:nvPicPr>
          <p:cNvPr id="9" name="Online Media 3" title="The Truth Behind The Cheater | Who Wants To Be A Millionaire?">
            <a:hlinkClick r:id="" action="ppaction://media"/>
            <a:extLst>
              <a:ext uri="{FF2B5EF4-FFF2-40B4-BE49-F238E27FC236}">
                <a16:creationId xmlns:a16="http://schemas.microsoft.com/office/drawing/2014/main" id="{63064B02-964D-1FB8-4B54-BC1B8DA2AEAE}"/>
              </a:ext>
            </a:extLst>
          </p:cNvPr>
          <p:cNvPicPr>
            <a:picLocks noRot="1" noChangeAspect="1"/>
          </p:cNvPicPr>
          <p:nvPr>
            <a:videoFile r:link="rId1"/>
          </p:nvPr>
        </p:nvPicPr>
        <p:blipFill>
          <a:blip r:embed="rId4"/>
          <a:stretch>
            <a:fillRect/>
          </a:stretch>
        </p:blipFill>
        <p:spPr>
          <a:xfrm>
            <a:off x="234950" y="821087"/>
            <a:ext cx="9204325" cy="5200444"/>
          </a:xfrm>
          <a:prstGeom prst="rect">
            <a:avLst/>
          </a:prstGeom>
        </p:spPr>
      </p:pic>
      <p:sp>
        <p:nvSpPr>
          <p:cNvPr id="15" name="TextBox 14">
            <a:extLst>
              <a:ext uri="{FF2B5EF4-FFF2-40B4-BE49-F238E27FC236}">
                <a16:creationId xmlns:a16="http://schemas.microsoft.com/office/drawing/2014/main" id="{84AE8E32-E991-CACE-05C5-58258AB47439}"/>
              </a:ext>
            </a:extLst>
          </p:cNvPr>
          <p:cNvSpPr txBox="1"/>
          <p:nvPr/>
        </p:nvSpPr>
        <p:spPr>
          <a:xfrm>
            <a:off x="4524375" y="6278030"/>
            <a:ext cx="7667625" cy="561436"/>
          </a:xfrm>
          <a:prstGeom prst="rect">
            <a:avLst/>
          </a:prstGeom>
          <a:noFill/>
        </p:spPr>
        <p:txBody>
          <a:bodyPr wrap="square">
            <a:spAutoFit/>
          </a:bodyPr>
          <a:lstStyle/>
          <a:p>
            <a:pPr marL="0" lvl="0" indent="0" algn="ctr">
              <a:lnSpc>
                <a:spcPct val="120000"/>
              </a:lnSpc>
              <a:buClr>
                <a:srgbClr val="12CBC4"/>
              </a:buClr>
              <a:buNone/>
              <a:defRPr/>
            </a:pPr>
            <a:r>
              <a:rPr kumimoji="0" lang="en-US" sz="2800" b="1"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hlinkClick r:id="rId5">
                  <a:extLst>
                    <a:ext uri="{A12FA001-AC4F-418D-AE19-62706E023703}">
                      <ahyp:hlinkClr xmlns:ahyp="http://schemas.microsoft.com/office/drawing/2018/hyperlinkcolor" val="tx"/>
                    </a:ext>
                  </a:extLst>
                </a:hlinkClick>
              </a:rPr>
              <a:t>https://www.youtube.com/watch?v=HIGtLRnGCD4</a:t>
            </a:r>
            <a:r>
              <a:rPr kumimoji="0" lang="en-US" sz="2800" b="1"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 </a:t>
            </a:r>
          </a:p>
        </p:txBody>
      </p:sp>
    </p:spTree>
    <p:extLst>
      <p:ext uri="{BB962C8B-B14F-4D97-AF65-F5344CB8AC3E}">
        <p14:creationId xmlns:p14="http://schemas.microsoft.com/office/powerpoint/2010/main" val="330051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The million pound question…</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17</a:t>
            </a:fld>
            <a:endParaRPr lang="en-GB" dirty="0">
              <a:latin typeface="Segoe UI Light" panose="020B0502040204020203" pitchFamily="34" charset="0"/>
              <a:cs typeface="Segoe UI Light" panose="020B0502040204020203" pitchFamily="34" charset="0"/>
            </a:endParaRPr>
          </a:p>
        </p:txBody>
      </p:sp>
      <p:sp>
        <p:nvSpPr>
          <p:cNvPr id="5" name="Title 1">
            <a:extLst>
              <a:ext uri="{FF2B5EF4-FFF2-40B4-BE49-F238E27FC236}">
                <a16:creationId xmlns:a16="http://schemas.microsoft.com/office/drawing/2014/main" id="{AFFDEDDD-9378-A4D9-3966-21DE531DFDFA}"/>
              </a:ext>
            </a:extLst>
          </p:cNvPr>
          <p:cNvSpPr txBox="1">
            <a:spLocks/>
          </p:cNvSpPr>
          <p:nvPr/>
        </p:nvSpPr>
        <p:spPr>
          <a:xfrm>
            <a:off x="1100847" y="2117725"/>
            <a:ext cx="10538703"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ea typeface="+mj-ea"/>
                <a:cs typeface="Segoe UI Light" panose="020B0502040204020203" pitchFamily="34" charset="0"/>
              </a:rPr>
              <a:t>…was about prefixes!!</a:t>
            </a:r>
          </a:p>
        </p:txBody>
      </p:sp>
    </p:spTree>
    <p:extLst>
      <p:ext uri="{BB962C8B-B14F-4D97-AF65-F5344CB8AC3E}">
        <p14:creationId xmlns:p14="http://schemas.microsoft.com/office/powerpoint/2010/main" val="15593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Your Million Pound Question</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18</a:t>
            </a:fld>
            <a:endParaRPr lang="en-GB" dirty="0">
              <a:latin typeface="Segoe UI Light" panose="020B0502040204020203" pitchFamily="34" charset="0"/>
              <a:cs typeface="Segoe UI Light" panose="020B0502040204020203" pitchFamily="34" charset="0"/>
            </a:endParaRPr>
          </a:p>
        </p:txBody>
      </p:sp>
      <p:sp>
        <p:nvSpPr>
          <p:cNvPr id="5" name="Title 1">
            <a:extLst>
              <a:ext uri="{FF2B5EF4-FFF2-40B4-BE49-F238E27FC236}">
                <a16:creationId xmlns:a16="http://schemas.microsoft.com/office/drawing/2014/main" id="{AFFDEDDD-9378-A4D9-3966-21DE531DFDFA}"/>
              </a:ext>
            </a:extLst>
          </p:cNvPr>
          <p:cNvSpPr txBox="1">
            <a:spLocks/>
          </p:cNvSpPr>
          <p:nvPr/>
        </p:nvSpPr>
        <p:spPr>
          <a:xfrm>
            <a:off x="643647" y="3717924"/>
            <a:ext cx="9239655" cy="1692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GB" sz="320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You can work in pairs/threes</a:t>
            </a:r>
            <a:r>
              <a:rPr kumimoji="0" lang="en-GB" sz="3200" i="0" u="none" strike="noStrike" kern="1200" cap="none" spc="0" normalizeH="0" noProof="0" dirty="0">
                <a:ln>
                  <a:noFill/>
                </a:ln>
                <a:solidFill>
                  <a:prstClr val="black"/>
                </a:solidFill>
                <a:effectLst/>
                <a:uLnTx/>
                <a:uFillTx/>
                <a:latin typeface="Segoe UI Light" panose="020B0502040204020203" pitchFamily="34" charset="0"/>
                <a:cs typeface="Segoe UI Light" panose="020B0502040204020203" pitchFamily="34" charset="0"/>
              </a:rPr>
              <a:t> or on your own</a:t>
            </a:r>
          </a:p>
          <a:p>
            <a:pPr marL="571500" marR="0" lvl="0" indent="-571500"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lang="en-GB" sz="3200" baseline="0" dirty="0">
                <a:solidFill>
                  <a:prstClr val="black"/>
                </a:solidFill>
                <a:latin typeface="Segoe UI Light" panose="020B0502040204020203" pitchFamily="34" charset="0"/>
                <a:cs typeface="Segoe UI Light" panose="020B0502040204020203" pitchFamily="34" charset="0"/>
              </a:rPr>
              <a:t>You</a:t>
            </a:r>
            <a:r>
              <a:rPr lang="en-GB" sz="3200" dirty="0">
                <a:solidFill>
                  <a:prstClr val="black"/>
                </a:solidFill>
                <a:latin typeface="Segoe UI Light" panose="020B0502040204020203" pitchFamily="34" charset="0"/>
                <a:cs typeface="Segoe UI Light" panose="020B0502040204020203" pitchFamily="34" charset="0"/>
              </a:rPr>
              <a:t> must create 1 question with 4 multiple-choice answers</a:t>
            </a:r>
            <a:endParaRPr kumimoji="0" lang="en-GB" sz="320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87EFC98B-C2BD-F633-EC9E-8C9351E98F6B}"/>
              </a:ext>
            </a:extLst>
          </p:cNvPr>
          <p:cNvSpPr txBox="1">
            <a:spLocks/>
          </p:cNvSpPr>
          <p:nvPr/>
        </p:nvSpPr>
        <p:spPr>
          <a:xfrm>
            <a:off x="826648" y="1736725"/>
            <a:ext cx="10538703" cy="1692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ea typeface="+mj-ea"/>
                <a:cs typeface="Segoe UI Light" panose="020B0502040204020203" pitchFamily="34" charset="0"/>
              </a:rPr>
              <a:t>Come up with your own “million pound</a:t>
            </a:r>
            <a:r>
              <a:rPr kumimoji="0" lang="en-GB" sz="5400" b="1" i="0" u="none" strike="noStrike" kern="1200" cap="none" spc="0" normalizeH="0" noProof="0" dirty="0">
                <a:ln>
                  <a:noFill/>
                </a:ln>
                <a:solidFill>
                  <a:prstClr val="black"/>
                </a:solidFill>
                <a:effectLst/>
                <a:uLnTx/>
                <a:uFillTx/>
                <a:ea typeface="+mj-ea"/>
                <a:cs typeface="Segoe UI Light" panose="020B0502040204020203" pitchFamily="34" charset="0"/>
              </a:rPr>
              <a:t> question” about today’s topic</a:t>
            </a:r>
            <a:endParaRPr kumimoji="0" lang="en-GB" sz="5400" b="1" i="0" u="none" strike="noStrike" kern="1200" cap="none" spc="0" normalizeH="0" baseline="0" noProof="0" dirty="0">
              <a:ln>
                <a:noFill/>
              </a:ln>
              <a:solidFill>
                <a:prstClr val="black"/>
              </a:solidFill>
              <a:effectLst/>
              <a:uLnTx/>
              <a:uFillTx/>
              <a:ea typeface="+mj-ea"/>
              <a:cs typeface="Segoe UI Light" panose="020B0502040204020203" pitchFamily="34" charset="0"/>
            </a:endParaRPr>
          </a:p>
        </p:txBody>
      </p:sp>
    </p:spTree>
    <p:extLst>
      <p:ext uri="{BB962C8B-B14F-4D97-AF65-F5344CB8AC3E}">
        <p14:creationId xmlns:p14="http://schemas.microsoft.com/office/powerpoint/2010/main" val="320147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857984" y="1212758"/>
            <a:ext cx="3875254" cy="13650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Quiz Time!</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19</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9031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8C15C-0AE4-4025-974F-7BCCF254E5EA}"/>
              </a:ext>
            </a:extLst>
          </p:cNvPr>
          <p:cNvSpPr txBox="1"/>
          <p:nvPr/>
        </p:nvSpPr>
        <p:spPr>
          <a:xfrm>
            <a:off x="3094778" y="669816"/>
            <a:ext cx="7287713" cy="4594335"/>
          </a:xfrm>
          <a:prstGeom prst="rect">
            <a:avLst/>
          </a:prstGeom>
          <a:noFill/>
        </p:spPr>
        <p:txBody>
          <a:bodyPr wrap="square" rtlCol="0">
            <a:spAutoFit/>
          </a:bodyPr>
          <a:lstStyle/>
          <a:p>
            <a:pPr>
              <a:lnSpc>
                <a:spcPct val="150000"/>
              </a:lnSpc>
            </a:pPr>
            <a:r>
              <a:rPr lang="en-US" sz="4000" dirty="0">
                <a:latin typeface="Segoe UI Light" panose="020B0502040204020203" pitchFamily="34" charset="0"/>
                <a:cs typeface="Segoe UI Light" panose="020B0502040204020203" pitchFamily="34" charset="0"/>
              </a:rPr>
              <a:t>Introduction</a:t>
            </a:r>
          </a:p>
          <a:p>
            <a:pPr>
              <a:lnSpc>
                <a:spcPct val="150000"/>
              </a:lnSpc>
            </a:pPr>
            <a:r>
              <a:rPr lang="en-US" sz="4000" dirty="0">
                <a:latin typeface="Segoe UI Light" panose="020B0502040204020203" pitchFamily="34" charset="0"/>
                <a:cs typeface="Segoe UI Light" panose="020B0502040204020203" pitchFamily="34" charset="0"/>
              </a:rPr>
              <a:t>Self-Study Recap</a:t>
            </a:r>
          </a:p>
          <a:p>
            <a:pPr>
              <a:lnSpc>
                <a:spcPct val="150000"/>
              </a:lnSpc>
            </a:pPr>
            <a:r>
              <a:rPr lang="en-US" sz="4000" dirty="0">
                <a:latin typeface="Segoe UI Light" panose="020B0502040204020203" pitchFamily="34" charset="0"/>
                <a:cs typeface="Segoe UI Light" panose="020B0502040204020203" pitchFamily="34" charset="0"/>
              </a:rPr>
              <a:t>Who Wants to Be a Millionaire?</a:t>
            </a:r>
          </a:p>
          <a:p>
            <a:pPr>
              <a:lnSpc>
                <a:spcPct val="150000"/>
              </a:lnSpc>
            </a:pPr>
            <a:r>
              <a:rPr lang="en-US" sz="4000" dirty="0">
                <a:latin typeface="Segoe UI Light" panose="020B0502040204020203" pitchFamily="34" charset="0"/>
                <a:cs typeface="Segoe UI Light" panose="020B0502040204020203" pitchFamily="34" charset="0"/>
              </a:rPr>
              <a:t>Quiz Time!</a:t>
            </a:r>
          </a:p>
          <a:p>
            <a:pPr>
              <a:lnSpc>
                <a:spcPct val="150000"/>
              </a:lnSpc>
            </a:pPr>
            <a:r>
              <a:rPr lang="en-US" sz="4000" dirty="0">
                <a:latin typeface="Segoe UI Light" panose="020B0502040204020203" pitchFamily="34" charset="0"/>
                <a:cs typeface="Segoe UI Light" panose="020B0502040204020203" pitchFamily="34" charset="0"/>
              </a:rPr>
              <a:t>Reflection</a:t>
            </a:r>
          </a:p>
        </p:txBody>
      </p:sp>
      <p:pic>
        <p:nvPicPr>
          <p:cNvPr id="16" name="Picture 15">
            <a:extLst>
              <a:ext uri="{FF2B5EF4-FFF2-40B4-BE49-F238E27FC236}">
                <a16:creationId xmlns:a16="http://schemas.microsoft.com/office/drawing/2014/main" id="{5BC5A85D-0415-14AD-FCC9-2E8C00BC1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44" y="3871856"/>
            <a:ext cx="697486" cy="262494"/>
          </a:xfrm>
          <a:prstGeom prst="rect">
            <a:avLst/>
          </a:prstGeom>
        </p:spPr>
      </p:pic>
      <p:pic>
        <p:nvPicPr>
          <p:cNvPr id="15" name="Picture 14">
            <a:extLst>
              <a:ext uri="{FF2B5EF4-FFF2-40B4-BE49-F238E27FC236}">
                <a16:creationId xmlns:a16="http://schemas.microsoft.com/office/drawing/2014/main" id="{91D85073-69AA-3A7C-7876-E09D031B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02" y="2067300"/>
            <a:ext cx="697486" cy="262494"/>
          </a:xfrm>
          <a:prstGeom prst="rect">
            <a:avLst/>
          </a:prstGeom>
        </p:spPr>
      </p:pic>
      <p:pic>
        <p:nvPicPr>
          <p:cNvPr id="12" name="Picture 11">
            <a:extLst>
              <a:ext uri="{FF2B5EF4-FFF2-40B4-BE49-F238E27FC236}">
                <a16:creationId xmlns:a16="http://schemas.microsoft.com/office/drawing/2014/main" id="{5DE57CCD-FCBE-7834-97D5-F4329BA1E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2934456"/>
            <a:ext cx="697486" cy="262494"/>
          </a:xfrm>
          <a:prstGeom prst="rect">
            <a:avLst/>
          </a:prstGeom>
        </p:spPr>
      </p:pic>
      <p:pic>
        <p:nvPicPr>
          <p:cNvPr id="8" name="Picture 7">
            <a:extLst>
              <a:ext uri="{FF2B5EF4-FFF2-40B4-BE49-F238E27FC236}">
                <a16:creationId xmlns:a16="http://schemas.microsoft.com/office/drawing/2014/main" id="{AEB383E8-9074-CE38-A8DE-BB1A3BFC8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1096525"/>
            <a:ext cx="697486" cy="262494"/>
          </a:xfrm>
          <a:prstGeom prst="rect">
            <a:avLst/>
          </a:prstGeom>
        </p:spPr>
      </p:pic>
      <p:sp>
        <p:nvSpPr>
          <p:cNvPr id="6" name="Slide Number Placeholder 3">
            <a:extLst>
              <a:ext uri="{FF2B5EF4-FFF2-40B4-BE49-F238E27FC236}">
                <a16:creationId xmlns:a16="http://schemas.microsoft.com/office/drawing/2014/main" id="{10461D70-8ADF-5710-6CDC-76A80DF7E7C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CD95FACC-F168-3059-2FB8-D8ABF951D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4779320"/>
            <a:ext cx="697486" cy="262494"/>
          </a:xfrm>
          <a:prstGeom prst="rect">
            <a:avLst/>
          </a:prstGeom>
        </p:spPr>
      </p:pic>
      <p:pic>
        <p:nvPicPr>
          <p:cNvPr id="9" name="Picture 8" descr="A close up of a logo&#10;&#10;Description automatically generated">
            <a:extLst>
              <a:ext uri="{FF2B5EF4-FFF2-40B4-BE49-F238E27FC236}">
                <a16:creationId xmlns:a16="http://schemas.microsoft.com/office/drawing/2014/main" id="{7589363C-760B-6D9B-B499-C1DDE930B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361" y="114311"/>
            <a:ext cx="5454822" cy="797018"/>
          </a:xfrm>
          <a:prstGeom prst="rect">
            <a:avLst/>
          </a:prstGeom>
        </p:spPr>
      </p:pic>
    </p:spTree>
    <p:extLst>
      <p:ext uri="{BB962C8B-B14F-4D97-AF65-F5344CB8AC3E}">
        <p14:creationId xmlns:p14="http://schemas.microsoft.com/office/powerpoint/2010/main" val="6224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20</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1</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395880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21</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2</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42166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22</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3</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66406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23</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4</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18130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24</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5</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1836565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A184D6B-1C1D-C3DF-FF40-9D19A9726B7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25</a:t>
            </a:fld>
            <a:endParaRPr lang="en-GB"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7A446069-36CF-BB84-84C0-8847FBBA62DF}"/>
              </a:ext>
            </a:extLst>
          </p:cNvPr>
          <p:cNvSpPr txBox="1"/>
          <p:nvPr/>
        </p:nvSpPr>
        <p:spPr>
          <a:xfrm>
            <a:off x="1682073" y="304193"/>
            <a:ext cx="10146760" cy="769441"/>
          </a:xfrm>
          <a:prstGeom prst="rect">
            <a:avLst/>
          </a:prstGeom>
          <a:noFill/>
        </p:spPr>
        <p:txBody>
          <a:bodyPr wrap="square">
            <a:spAutoFit/>
          </a:bodyPr>
          <a:lstStyle/>
          <a:p>
            <a:r>
              <a:rPr lang="en-GB" sz="4400" b="1" i="0" dirty="0">
                <a:solidFill>
                  <a:srgbClr val="231F20"/>
                </a:solidFill>
                <a:effectLst/>
                <a:latin typeface="+mj-lt"/>
              </a:rPr>
              <a:t>Mentee question here</a:t>
            </a:r>
            <a:endParaRPr lang="en-GB" sz="4400" b="1" dirty="0">
              <a:latin typeface="+mj-lt"/>
            </a:endParaRPr>
          </a:p>
        </p:txBody>
      </p:sp>
      <p:sp>
        <p:nvSpPr>
          <p:cNvPr id="2" name="Rectangle: Rounded Corners 1">
            <a:extLst>
              <a:ext uri="{FF2B5EF4-FFF2-40B4-BE49-F238E27FC236}">
                <a16:creationId xmlns:a16="http://schemas.microsoft.com/office/drawing/2014/main" id="{A5655791-2BE2-8FF1-49BF-BA2675C868CF}"/>
              </a:ext>
            </a:extLst>
          </p:cNvPr>
          <p:cNvSpPr/>
          <p:nvPr/>
        </p:nvSpPr>
        <p:spPr>
          <a:xfrm>
            <a:off x="1106926" y="1492008"/>
            <a:ext cx="4856400" cy="2076828"/>
          </a:xfrm>
          <a:prstGeom prst="roundRect">
            <a:avLst>
              <a:gd name="adj" fmla="val 48518"/>
            </a:avLst>
          </a:prstGeom>
          <a:solidFill>
            <a:srgbClr val="B534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1</a:t>
            </a:r>
          </a:p>
        </p:txBody>
      </p:sp>
      <p:sp>
        <p:nvSpPr>
          <p:cNvPr id="6" name="Rectangle: Rounded Corners 5">
            <a:extLst>
              <a:ext uri="{FF2B5EF4-FFF2-40B4-BE49-F238E27FC236}">
                <a16:creationId xmlns:a16="http://schemas.microsoft.com/office/drawing/2014/main" id="{531EC13E-92CA-FF05-E0BE-512B413A9FC7}"/>
              </a:ext>
            </a:extLst>
          </p:cNvPr>
          <p:cNvSpPr/>
          <p:nvPr/>
        </p:nvSpPr>
        <p:spPr>
          <a:xfrm>
            <a:off x="6125455" y="1492008"/>
            <a:ext cx="4856128" cy="2076828"/>
          </a:xfrm>
          <a:prstGeom prst="roundRect">
            <a:avLst>
              <a:gd name="adj" fmla="val 48518"/>
            </a:avLst>
          </a:prstGeom>
          <a:solidFill>
            <a:srgbClr val="1289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2</a:t>
            </a:r>
          </a:p>
        </p:txBody>
      </p:sp>
      <p:sp>
        <p:nvSpPr>
          <p:cNvPr id="7" name="Rectangle: Rounded Corners 6">
            <a:extLst>
              <a:ext uri="{FF2B5EF4-FFF2-40B4-BE49-F238E27FC236}">
                <a16:creationId xmlns:a16="http://schemas.microsoft.com/office/drawing/2014/main" id="{8214CF0F-6ADD-66ED-9D94-CFD0B7357D7E}"/>
              </a:ext>
            </a:extLst>
          </p:cNvPr>
          <p:cNvSpPr/>
          <p:nvPr/>
        </p:nvSpPr>
        <p:spPr>
          <a:xfrm>
            <a:off x="1106926" y="3695827"/>
            <a:ext cx="4856400" cy="2076828"/>
          </a:xfrm>
          <a:prstGeom prst="roundRect">
            <a:avLst>
              <a:gd name="adj" fmla="val 48518"/>
            </a:avLst>
          </a:prstGeom>
          <a:solidFill>
            <a:srgbClr val="F79F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3</a:t>
            </a:r>
          </a:p>
        </p:txBody>
      </p:sp>
      <p:sp>
        <p:nvSpPr>
          <p:cNvPr id="8" name="Rectangle: Rounded Corners 7">
            <a:extLst>
              <a:ext uri="{FF2B5EF4-FFF2-40B4-BE49-F238E27FC236}">
                <a16:creationId xmlns:a16="http://schemas.microsoft.com/office/drawing/2014/main" id="{BBC283E7-9C99-BF62-F2AE-36838276069F}"/>
              </a:ext>
            </a:extLst>
          </p:cNvPr>
          <p:cNvSpPr/>
          <p:nvPr/>
        </p:nvSpPr>
        <p:spPr>
          <a:xfrm>
            <a:off x="6125183" y="3695827"/>
            <a:ext cx="4856400" cy="2076828"/>
          </a:xfrm>
          <a:prstGeom prst="roundRect">
            <a:avLst>
              <a:gd name="adj" fmla="val 48518"/>
            </a:avLst>
          </a:prstGeom>
          <a:solidFill>
            <a:srgbClr val="D98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dirty="0">
                <a:latin typeface="+mj-lt"/>
              </a:rPr>
              <a:t>Answer 4</a:t>
            </a:r>
          </a:p>
        </p:txBody>
      </p:sp>
      <p:sp>
        <p:nvSpPr>
          <p:cNvPr id="10" name="Oval 9">
            <a:extLst>
              <a:ext uri="{FF2B5EF4-FFF2-40B4-BE49-F238E27FC236}">
                <a16:creationId xmlns:a16="http://schemas.microsoft.com/office/drawing/2014/main" id="{651B287C-3694-EB51-CD19-496CFD58BEEC}"/>
              </a:ext>
            </a:extLst>
          </p:cNvPr>
          <p:cNvSpPr/>
          <p:nvPr/>
        </p:nvSpPr>
        <p:spPr>
          <a:xfrm>
            <a:off x="-558990" y="-504754"/>
            <a:ext cx="2160000" cy="2160000"/>
          </a:xfrm>
          <a:prstGeom prst="ellipse">
            <a:avLst/>
          </a:prstGeom>
          <a:solidFill>
            <a:srgbClr val="3A3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dirty="0">
                <a:latin typeface="+mj-lt"/>
              </a:rPr>
              <a:t>6</a:t>
            </a:r>
          </a:p>
        </p:txBody>
      </p:sp>
      <p:sp>
        <p:nvSpPr>
          <p:cNvPr id="11" name="TextBox 10">
            <a:extLst>
              <a:ext uri="{FF2B5EF4-FFF2-40B4-BE49-F238E27FC236}">
                <a16:creationId xmlns:a16="http://schemas.microsoft.com/office/drawing/2014/main" id="{00CBC20A-44C0-BE77-38CA-7CF0A2F86321}"/>
              </a:ext>
            </a:extLst>
          </p:cNvPr>
          <p:cNvSpPr txBox="1"/>
          <p:nvPr/>
        </p:nvSpPr>
        <p:spPr>
          <a:xfrm>
            <a:off x="418018" y="2022590"/>
            <a:ext cx="607843" cy="1015663"/>
          </a:xfrm>
          <a:prstGeom prst="rect">
            <a:avLst/>
          </a:prstGeom>
          <a:noFill/>
        </p:spPr>
        <p:txBody>
          <a:bodyPr wrap="square">
            <a:spAutoFit/>
          </a:bodyPr>
          <a:lstStyle/>
          <a:p>
            <a:pPr algn="ctr"/>
            <a:r>
              <a:rPr lang="en-GB" sz="6000" b="1" i="0" dirty="0">
                <a:solidFill>
                  <a:schemeClr val="tx2"/>
                </a:solidFill>
                <a:effectLst/>
                <a:latin typeface="+mj-lt"/>
              </a:rPr>
              <a:t>A</a:t>
            </a:r>
            <a:endParaRPr lang="en-GB" sz="6000" b="1" dirty="0">
              <a:solidFill>
                <a:schemeClr val="tx2"/>
              </a:solidFill>
              <a:latin typeface="+mj-lt"/>
            </a:endParaRPr>
          </a:p>
        </p:txBody>
      </p:sp>
      <p:sp>
        <p:nvSpPr>
          <p:cNvPr id="12" name="TextBox 11">
            <a:extLst>
              <a:ext uri="{FF2B5EF4-FFF2-40B4-BE49-F238E27FC236}">
                <a16:creationId xmlns:a16="http://schemas.microsoft.com/office/drawing/2014/main" id="{A25F6304-EEC0-10BE-EABF-EAA4A4868EC4}"/>
              </a:ext>
            </a:extLst>
          </p:cNvPr>
          <p:cNvSpPr txBox="1"/>
          <p:nvPr/>
        </p:nvSpPr>
        <p:spPr>
          <a:xfrm>
            <a:off x="10992526" y="2022589"/>
            <a:ext cx="607843" cy="1015663"/>
          </a:xfrm>
          <a:prstGeom prst="rect">
            <a:avLst/>
          </a:prstGeom>
          <a:noFill/>
        </p:spPr>
        <p:txBody>
          <a:bodyPr wrap="square">
            <a:spAutoFit/>
          </a:bodyPr>
          <a:lstStyle/>
          <a:p>
            <a:pPr algn="ctr"/>
            <a:r>
              <a:rPr lang="en-GB" sz="6000" b="1" i="0" dirty="0">
                <a:solidFill>
                  <a:schemeClr val="tx2"/>
                </a:solidFill>
                <a:effectLst/>
                <a:latin typeface="+mj-lt"/>
              </a:rPr>
              <a:t>B</a:t>
            </a:r>
            <a:endParaRPr lang="en-GB" sz="6000" b="1" dirty="0">
              <a:solidFill>
                <a:schemeClr val="tx2"/>
              </a:solidFill>
              <a:latin typeface="+mj-lt"/>
            </a:endParaRPr>
          </a:p>
        </p:txBody>
      </p:sp>
      <p:sp>
        <p:nvSpPr>
          <p:cNvPr id="13" name="TextBox 12">
            <a:extLst>
              <a:ext uri="{FF2B5EF4-FFF2-40B4-BE49-F238E27FC236}">
                <a16:creationId xmlns:a16="http://schemas.microsoft.com/office/drawing/2014/main" id="{54211C3F-EB24-E18C-9F24-73655A2C6685}"/>
              </a:ext>
            </a:extLst>
          </p:cNvPr>
          <p:cNvSpPr txBox="1"/>
          <p:nvPr/>
        </p:nvSpPr>
        <p:spPr>
          <a:xfrm>
            <a:off x="418017" y="4228447"/>
            <a:ext cx="607843" cy="1015663"/>
          </a:xfrm>
          <a:prstGeom prst="rect">
            <a:avLst/>
          </a:prstGeom>
          <a:noFill/>
        </p:spPr>
        <p:txBody>
          <a:bodyPr wrap="square">
            <a:spAutoFit/>
          </a:bodyPr>
          <a:lstStyle/>
          <a:p>
            <a:pPr algn="ctr"/>
            <a:r>
              <a:rPr lang="en-GB" sz="6000" b="1" i="0" dirty="0">
                <a:solidFill>
                  <a:schemeClr val="tx2"/>
                </a:solidFill>
                <a:effectLst/>
                <a:latin typeface="+mj-lt"/>
              </a:rPr>
              <a:t>C</a:t>
            </a:r>
            <a:endParaRPr lang="en-GB" sz="6000" b="1" dirty="0">
              <a:solidFill>
                <a:schemeClr val="tx2"/>
              </a:solidFill>
              <a:latin typeface="+mj-lt"/>
            </a:endParaRPr>
          </a:p>
        </p:txBody>
      </p:sp>
      <p:sp>
        <p:nvSpPr>
          <p:cNvPr id="14" name="TextBox 13">
            <a:extLst>
              <a:ext uri="{FF2B5EF4-FFF2-40B4-BE49-F238E27FC236}">
                <a16:creationId xmlns:a16="http://schemas.microsoft.com/office/drawing/2014/main" id="{2F2643BC-7F71-2CCB-5A03-546DF36FEC4A}"/>
              </a:ext>
            </a:extLst>
          </p:cNvPr>
          <p:cNvSpPr txBox="1"/>
          <p:nvPr/>
        </p:nvSpPr>
        <p:spPr>
          <a:xfrm>
            <a:off x="10996982" y="4228447"/>
            <a:ext cx="607843" cy="1015663"/>
          </a:xfrm>
          <a:prstGeom prst="rect">
            <a:avLst/>
          </a:prstGeom>
          <a:noFill/>
        </p:spPr>
        <p:txBody>
          <a:bodyPr wrap="square">
            <a:spAutoFit/>
          </a:bodyPr>
          <a:lstStyle/>
          <a:p>
            <a:pPr algn="ctr"/>
            <a:r>
              <a:rPr lang="en-GB" sz="6000" b="1" i="0" dirty="0">
                <a:solidFill>
                  <a:schemeClr val="tx2"/>
                </a:solidFill>
                <a:effectLst/>
                <a:latin typeface="+mj-lt"/>
              </a:rPr>
              <a:t>D</a:t>
            </a:r>
            <a:endParaRPr lang="en-GB" sz="6000" b="1" dirty="0">
              <a:solidFill>
                <a:schemeClr val="tx2"/>
              </a:solidFill>
              <a:latin typeface="+mj-lt"/>
            </a:endParaRPr>
          </a:p>
        </p:txBody>
      </p:sp>
    </p:spTree>
    <p:extLst>
      <p:ext uri="{BB962C8B-B14F-4D97-AF65-F5344CB8AC3E}">
        <p14:creationId xmlns:p14="http://schemas.microsoft.com/office/powerpoint/2010/main" val="1913165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3404682" y="1857983"/>
            <a:ext cx="2328556" cy="7198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Answers!</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4213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circles and lines&#10;&#10;Description automatically generated with medium confidence">
            <a:extLst>
              <a:ext uri="{FF2B5EF4-FFF2-40B4-BE49-F238E27FC236}">
                <a16:creationId xmlns:a16="http://schemas.microsoft.com/office/drawing/2014/main" id="{224DA179-3029-815A-23E2-545BACD5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078" y="2723400"/>
            <a:ext cx="786393" cy="705600"/>
          </a:xfrm>
          <a:prstGeom prst="rect">
            <a:avLst/>
          </a:prstGeom>
        </p:spPr>
      </p:pic>
      <p:pic>
        <p:nvPicPr>
          <p:cNvPr id="4" name="Picture 3" descr="A colorful circles and lines&#10;&#10;Description automatically generated with medium confidence">
            <a:extLst>
              <a:ext uri="{FF2B5EF4-FFF2-40B4-BE49-F238E27FC236}">
                <a16:creationId xmlns:a16="http://schemas.microsoft.com/office/drawing/2014/main" id="{D162BD80-4346-3DD5-C680-F07A0F91D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9" y="2731953"/>
            <a:ext cx="786393" cy="705600"/>
          </a:xfrm>
          <a:prstGeom prst="rect">
            <a:avLst/>
          </a:prstGeom>
        </p:spPr>
      </p:pic>
      <p:sp>
        <p:nvSpPr>
          <p:cNvPr id="2" name="Title 1"/>
          <p:cNvSpPr>
            <a:spLocks noGrp="1"/>
          </p:cNvSpPr>
          <p:nvPr>
            <p:ph type="title" idx="4294967295"/>
          </p:nvPr>
        </p:nvSpPr>
        <p:spPr>
          <a:xfrm>
            <a:off x="3637788" y="2386920"/>
            <a:ext cx="4916424" cy="1325563"/>
          </a:xfrm>
        </p:spPr>
        <p:txBody>
          <a:bodyPr>
            <a:normAutofit/>
          </a:bodyPr>
          <a:lstStyle/>
          <a:p>
            <a:pPr algn="ctr"/>
            <a:r>
              <a:rPr lang="en-GB" sz="7200">
                <a:latin typeface="Segoe UI Light" panose="020B0502040204020203" pitchFamily="34" charset="0"/>
                <a:cs typeface="Segoe UI Light" panose="020B0502040204020203" pitchFamily="34" charset="0"/>
              </a:rPr>
              <a:t>Questions?</a:t>
            </a:r>
          </a:p>
        </p:txBody>
      </p:sp>
      <p:sp>
        <p:nvSpPr>
          <p:cNvPr id="8" name="Oval 7"/>
          <p:cNvSpPr/>
          <p:nvPr/>
        </p:nvSpPr>
        <p:spPr>
          <a:xfrm>
            <a:off x="11099723" y="3586817"/>
            <a:ext cx="477937" cy="477937"/>
          </a:xfrm>
          <a:prstGeom prst="ellipse">
            <a:avLst/>
          </a:prstGeom>
          <a:solidFill>
            <a:srgbClr val="ED4C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9" name="Oval 8"/>
          <p:cNvSpPr/>
          <p:nvPr/>
        </p:nvSpPr>
        <p:spPr>
          <a:xfrm>
            <a:off x="10075138" y="4278850"/>
            <a:ext cx="1638688" cy="1638688"/>
          </a:xfrm>
          <a:prstGeom prst="ellipse">
            <a:avLst/>
          </a:prstGeom>
          <a:solidFill>
            <a:srgbClr val="12CB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10" name="Oval 9"/>
          <p:cNvSpPr/>
          <p:nvPr/>
        </p:nvSpPr>
        <p:spPr>
          <a:xfrm>
            <a:off x="9454672" y="5120197"/>
            <a:ext cx="924742" cy="924742"/>
          </a:xfrm>
          <a:prstGeom prst="ellipse">
            <a:avLst/>
          </a:prstGeom>
          <a:solidFill>
            <a:srgbClr val="FFC3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5" name="Slide Number Placeholder 3">
            <a:extLst>
              <a:ext uri="{FF2B5EF4-FFF2-40B4-BE49-F238E27FC236}">
                <a16:creationId xmlns:a16="http://schemas.microsoft.com/office/drawing/2014/main" id="{9D5A0BB5-4E7A-F799-1E2F-537D7392C1B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27</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553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809344"/>
            <a:ext cx="3579317" cy="768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Introduction</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307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r>
              <a:rPr lang="en-GB" b="1" dirty="0">
                <a:solidFill>
                  <a:schemeClr val="bg1"/>
                </a:solidFill>
                <a:latin typeface="Segoe UI Light" panose="020B0502040204020203" pitchFamily="34" charset="0"/>
                <a:cs typeface="Segoe UI Light" panose="020B0502040204020203" pitchFamily="34" charset="0"/>
              </a:rPr>
              <a:t>Aims and Learning Objectives</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4</a:t>
            </a:fld>
            <a:endParaRPr lang="en-GB" dirty="0">
              <a:latin typeface="Segoe UI Light" panose="020B0502040204020203" pitchFamily="34" charset="0"/>
              <a:cs typeface="Segoe UI Light" panose="020B0502040204020203" pitchFamily="34" charset="0"/>
            </a:endParaRPr>
          </a:p>
        </p:txBody>
      </p:sp>
      <p:pic>
        <p:nvPicPr>
          <p:cNvPr id="5" name="Picture 4">
            <a:extLst>
              <a:ext uri="{FF2B5EF4-FFF2-40B4-BE49-F238E27FC236}">
                <a16:creationId xmlns:a16="http://schemas.microsoft.com/office/drawing/2014/main" id="{D22B24D5-1D3E-BD41-B7ED-A7877D7AAA65}"/>
              </a:ext>
            </a:extLst>
          </p:cNvPr>
          <p:cNvPicPr>
            <a:picLocks noChangeAspect="1"/>
          </p:cNvPicPr>
          <p:nvPr/>
        </p:nvPicPr>
        <p:blipFill>
          <a:blip r:embed="rId3"/>
          <a:srcRect l="812" r="66146" b="2902"/>
          <a:stretch/>
        </p:blipFill>
        <p:spPr>
          <a:xfrm>
            <a:off x="152400" y="1657949"/>
            <a:ext cx="3692324" cy="2589959"/>
          </a:xfrm>
          <a:prstGeom prst="rect">
            <a:avLst/>
          </a:prstGeom>
        </p:spPr>
      </p:pic>
      <p:pic>
        <p:nvPicPr>
          <p:cNvPr id="10" name="Picture 9">
            <a:extLst>
              <a:ext uri="{FF2B5EF4-FFF2-40B4-BE49-F238E27FC236}">
                <a16:creationId xmlns:a16="http://schemas.microsoft.com/office/drawing/2014/main" id="{AF34707A-AE3B-E05F-A6BD-44FA7FB03704}"/>
              </a:ext>
            </a:extLst>
          </p:cNvPr>
          <p:cNvPicPr>
            <a:picLocks noChangeAspect="1"/>
          </p:cNvPicPr>
          <p:nvPr/>
        </p:nvPicPr>
        <p:blipFill>
          <a:blip r:embed="rId3"/>
          <a:srcRect l="34769" t="3296" b="2815"/>
          <a:stretch/>
        </p:blipFill>
        <p:spPr>
          <a:xfrm>
            <a:off x="4085862" y="1743496"/>
            <a:ext cx="7289149" cy="2504412"/>
          </a:xfrm>
          <a:prstGeom prst="rect">
            <a:avLst/>
          </a:prstGeom>
        </p:spPr>
      </p:pic>
    </p:spTree>
    <p:extLst>
      <p:ext uri="{BB962C8B-B14F-4D97-AF65-F5344CB8AC3E}">
        <p14:creationId xmlns:p14="http://schemas.microsoft.com/office/powerpoint/2010/main" val="10940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D81173-91C5-4ED2-8DD6-708296794778}"/>
              </a:ext>
            </a:extLst>
          </p:cNvPr>
          <p:cNvSpPr>
            <a:spLocks noGrp="1"/>
          </p:cNvSpPr>
          <p:nvPr>
            <p:ph sz="half" idx="2"/>
          </p:nvPr>
        </p:nvSpPr>
        <p:spPr>
          <a:xfrm>
            <a:off x="681676" y="1690688"/>
            <a:ext cx="6540928" cy="4512555"/>
          </a:xfrm>
        </p:spPr>
        <p:txBody>
          <a:bodyPr>
            <a:normAutofit/>
          </a:bodyPr>
          <a:lstStyle/>
          <a:p>
            <a:pPr marL="514350" indent="-514350" algn="just">
              <a:lnSpc>
                <a:spcPct val="100000"/>
              </a:lnSpc>
              <a:spcBef>
                <a:spcPts val="0"/>
              </a:spcBef>
              <a:buClr>
                <a:srgbClr val="1289A7"/>
              </a:buClr>
              <a:buFont typeface="+mj-lt"/>
              <a:buAutoNum type="arabicPeriod"/>
            </a:pPr>
            <a:r>
              <a:rPr lang="en-GB" sz="2000" dirty="0"/>
              <a:t>You will need to attempt the home learning before the tutorial for the course to be effective.</a:t>
            </a:r>
          </a:p>
          <a:p>
            <a:pPr marL="514350" indent="-514350" algn="just">
              <a:lnSpc>
                <a:spcPct val="100000"/>
              </a:lnSpc>
              <a:spcBef>
                <a:spcPts val="0"/>
              </a:spcBef>
              <a:buClr>
                <a:srgbClr val="1289A7"/>
              </a:buClr>
              <a:buFont typeface="+mj-lt"/>
              <a:buAutoNum type="arabicPeriod"/>
            </a:pPr>
            <a:r>
              <a:rPr lang="en-GB" sz="2000" dirty="0"/>
              <a:t>Try to find a quiet space where you will not be interrupted, and spend at least 30 minutes on these problems. They could take up to an hour.</a:t>
            </a:r>
          </a:p>
          <a:p>
            <a:pPr marL="514350" indent="-514350" algn="just">
              <a:lnSpc>
                <a:spcPct val="100000"/>
              </a:lnSpc>
              <a:spcBef>
                <a:spcPts val="0"/>
              </a:spcBef>
              <a:buClr>
                <a:srgbClr val="1289A7"/>
              </a:buClr>
              <a:buFont typeface="+mj-lt"/>
              <a:buAutoNum type="arabicPeriod"/>
            </a:pPr>
            <a:r>
              <a:rPr lang="en-GB" sz="2000" dirty="0"/>
              <a:t>We do not expect you to always be able to answer every question in the home-learning, or during the tutorial. Being a good physicist is not about being able to answer everything straight away! We do want you to think about why you are getting stuck, and which questions you need to ask to help you develop your physics skills.</a:t>
            </a:r>
          </a:p>
          <a:p>
            <a:pPr marL="514350" indent="-514350" algn="just">
              <a:lnSpc>
                <a:spcPct val="100000"/>
              </a:lnSpc>
              <a:spcBef>
                <a:spcPts val="0"/>
              </a:spcBef>
              <a:buClr>
                <a:srgbClr val="1289A7"/>
              </a:buClr>
              <a:buFont typeface="+mj-lt"/>
              <a:buAutoNum type="arabicPeriod"/>
            </a:pPr>
            <a:r>
              <a:rPr lang="en-GB" sz="2000" dirty="0"/>
              <a:t>We would like you to attempt every question and record all your working and assumptions, even if you do not get a final answer.</a:t>
            </a:r>
            <a:endParaRPr lang="en-GB" sz="16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pPr algn="just"/>
            <a:r>
              <a:rPr lang="en-GB" b="1" dirty="0">
                <a:solidFill>
                  <a:schemeClr val="bg1"/>
                </a:solidFill>
                <a:latin typeface="Segoe UI Light" panose="020B0502040204020203" pitchFamily="34" charset="0"/>
                <a:cs typeface="Segoe UI Light" panose="020B0502040204020203" pitchFamily="34" charset="0"/>
              </a:rPr>
              <a:t>Ground Rules Reminder</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pPr algn="just"/>
            <a:fld id="{2BD75C19-2995-448E-B6BE-745C9802F51A}" type="slidenum">
              <a:rPr lang="en-GB" smtClean="0">
                <a:latin typeface="Segoe UI Light" panose="020B0502040204020203" pitchFamily="34" charset="0"/>
                <a:cs typeface="Segoe UI Light" panose="020B0502040204020203" pitchFamily="34" charset="0"/>
              </a:rPr>
              <a:pPr algn="just"/>
              <a:t>5</a:t>
            </a:fld>
            <a:endParaRPr lang="en-GB" dirty="0">
              <a:latin typeface="Segoe UI Light" panose="020B0502040204020203" pitchFamily="34" charset="0"/>
              <a:cs typeface="Segoe UI Light" panose="020B0502040204020203" pitchFamily="34" charset="0"/>
            </a:endParaRPr>
          </a:p>
        </p:txBody>
      </p:sp>
      <p:sp>
        <p:nvSpPr>
          <p:cNvPr id="2" name="Content Placeholder 5">
            <a:extLst>
              <a:ext uri="{FF2B5EF4-FFF2-40B4-BE49-F238E27FC236}">
                <a16:creationId xmlns:a16="http://schemas.microsoft.com/office/drawing/2014/main" id="{D8A5A675-044F-CDE6-D9D4-20FD03C23601}"/>
              </a:ext>
            </a:extLst>
          </p:cNvPr>
          <p:cNvSpPr txBox="1">
            <a:spLocks/>
          </p:cNvSpPr>
          <p:nvPr/>
        </p:nvSpPr>
        <p:spPr>
          <a:xfrm>
            <a:off x="7337857" y="1690688"/>
            <a:ext cx="4445171" cy="25311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Bef>
                <a:spcPts val="0"/>
              </a:spcBef>
              <a:buClr>
                <a:srgbClr val="1289A7"/>
              </a:buClr>
              <a:buFont typeface="+mj-lt"/>
              <a:buAutoNum type="arabicPeriod" startAt="5"/>
            </a:pPr>
            <a:r>
              <a:rPr lang="en-GB" sz="2000" dirty="0"/>
              <a:t>Please arrive on time to the tutorials (aim to be a couple of minutes early if possible) and have the following materials with you:</a:t>
            </a:r>
          </a:p>
          <a:p>
            <a:pPr lvl="1" algn="just">
              <a:buClr>
                <a:srgbClr val="1289A7"/>
              </a:buClr>
            </a:pPr>
            <a:r>
              <a:rPr lang="en-GB" sz="1600" dirty="0"/>
              <a:t>answers electronically or written down</a:t>
            </a:r>
          </a:p>
          <a:p>
            <a:pPr lvl="1" algn="just">
              <a:buClr>
                <a:srgbClr val="1289A7"/>
              </a:buClr>
            </a:pPr>
            <a:r>
              <a:rPr lang="en-GB" sz="1600" dirty="0"/>
              <a:t>pen and paper</a:t>
            </a:r>
          </a:p>
          <a:p>
            <a:pPr lvl="1" algn="just">
              <a:buClr>
                <a:srgbClr val="1289A7"/>
              </a:buClr>
            </a:pPr>
            <a:r>
              <a:rPr lang="en-GB" sz="1600" dirty="0"/>
              <a:t>a scientific calculator</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2313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212758"/>
            <a:ext cx="3579317"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Self-Study Recap</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537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1: Calculation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mc:Choice xmlns:a14="http://schemas.microsoft.com/office/drawing/2010/main"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840147" y="1841166"/>
                <a:ext cx="369866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𝟑</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𝟒</m:t>
                          </m:r>
                        </m:sup>
                      </m:s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840147" y="1841166"/>
                <a:ext cx="3698669" cy="670540"/>
              </a:xfrm>
              <a:prstGeom prst="rect">
                <a:avLst/>
              </a:prstGeom>
              <a:blipFill>
                <a:blip r:embed="rId2"/>
                <a:stretch>
                  <a:fillRect/>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id="{EDC2E0CE-2B3C-C539-F587-7595E80DF79C}"/>
              </a:ext>
            </a:extLst>
          </p:cNvPr>
          <p:cNvSpPr txBox="1">
            <a:spLocks/>
          </p:cNvSpPr>
          <p:nvPr/>
        </p:nvSpPr>
        <p:spPr>
          <a:xfrm>
            <a:off x="351135" y="1841166"/>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1.</a:t>
            </a:r>
          </a:p>
        </p:txBody>
      </p:sp>
      <mc:AlternateContent xmlns:mc="http://schemas.openxmlformats.org/markup-compatibility/2006">
        <mc:Choice xmlns:a14="http://schemas.microsoft.com/office/drawing/2010/main"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840145" y="2430328"/>
                <a:ext cx="400964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𝟑</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𝟒</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840145" y="2430328"/>
                <a:ext cx="4009649" cy="67054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840143" y="3019490"/>
                <a:ext cx="400964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𝟒</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840143" y="3019490"/>
                <a:ext cx="4009649" cy="67054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Content Placeholder 3">
                <a:extLst>
                  <a:ext uri="{FF2B5EF4-FFF2-40B4-BE49-F238E27FC236}">
                    <a16:creationId xmlns:a16="http://schemas.microsoft.com/office/drawing/2014/main" id="{871C771A-A588-B052-4003-91B5D930BC07}"/>
                  </a:ext>
                </a:extLst>
              </p:cNvPr>
              <p:cNvSpPr txBox="1">
                <a:spLocks/>
              </p:cNvSpPr>
              <p:nvPr/>
            </p:nvSpPr>
            <p:spPr>
              <a:xfrm>
                <a:off x="840143" y="3608652"/>
                <a:ext cx="4009649" cy="610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9" name="Content Placeholder 3">
                <a:extLst>
                  <a:ext uri="{FF2B5EF4-FFF2-40B4-BE49-F238E27FC236}">
                    <a16:creationId xmlns:a16="http://schemas.microsoft.com/office/drawing/2014/main" id="{871C771A-A588-B052-4003-91B5D930BC07}"/>
                  </a:ext>
                </a:extLst>
              </p:cNvPr>
              <p:cNvSpPr txBox="1">
                <a:spLocks noRot="1" noChangeAspect="1" noMove="1" noResize="1" noEditPoints="1" noAdjustHandles="1" noChangeArrowheads="1" noChangeShapeType="1" noTextEdit="1"/>
              </p:cNvSpPr>
              <p:nvPr/>
            </p:nvSpPr>
            <p:spPr>
              <a:xfrm>
                <a:off x="840143" y="3608652"/>
                <a:ext cx="4009649" cy="61064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840147" y="4278840"/>
                <a:ext cx="274320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3600" b="1" i="1" smtClean="0">
                              <a:solidFill>
                                <a:srgbClr val="1289A7"/>
                              </a:solidFill>
                              <a:latin typeface="Cambria Math" panose="02040503050406030204" pitchFamily="18" charset="0"/>
                              <a:cs typeface="Segoe UI Light" panose="020B0502040204020203" pitchFamily="34" charset="0"/>
                            </a:rPr>
                          </m:ctrlPr>
                        </m:sSupPr>
                        <m:e>
                          <m:r>
                            <a:rPr lang="en-GB" sz="3600" b="1" i="1" smtClean="0">
                              <a:solidFill>
                                <a:srgbClr val="1289A7"/>
                              </a:solidFill>
                              <a:latin typeface="Cambria Math" panose="02040503050406030204" pitchFamily="18" charset="0"/>
                              <a:cs typeface="Segoe UI Light" panose="020B0502040204020203" pitchFamily="34" charset="0"/>
                            </a:rPr>
                            <m:t>𝟏𝟎</m:t>
                          </m:r>
                        </m:e>
                        <m:sup>
                          <m:r>
                            <a:rPr lang="en-GB" sz="3600" b="1" i="1" smtClean="0">
                              <a:solidFill>
                                <a:srgbClr val="1289A7"/>
                              </a:solidFill>
                              <a:latin typeface="Cambria Math" panose="02040503050406030204" pitchFamily="18" charset="0"/>
                              <a:cs typeface="Segoe UI Light" panose="020B0502040204020203" pitchFamily="34" charset="0"/>
                            </a:rPr>
                            <m:t>𝟕</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840147" y="4278840"/>
                <a:ext cx="2743201" cy="7792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Content Placeholder 3">
                <a:extLst>
                  <a:ext uri="{FF2B5EF4-FFF2-40B4-BE49-F238E27FC236}">
                    <a16:creationId xmlns:a16="http://schemas.microsoft.com/office/drawing/2014/main" id="{6BB52BD3-762B-2111-BAC6-DA3C7B821654}"/>
                  </a:ext>
                </a:extLst>
              </p:cNvPr>
              <p:cNvSpPr txBox="1">
                <a:spLocks/>
              </p:cNvSpPr>
              <p:nvPr/>
            </p:nvSpPr>
            <p:spPr>
              <a:xfrm>
                <a:off x="5757403" y="1862651"/>
                <a:ext cx="2159681" cy="13744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f>
                        <m:f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fPr>
                        <m:num>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𝟖</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𝟒</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num>
                        <m:den>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𝟐</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𝟏</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en>
                      </m:f>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1" name="Content Placeholder 3">
                <a:extLst>
                  <a:ext uri="{FF2B5EF4-FFF2-40B4-BE49-F238E27FC236}">
                    <a16:creationId xmlns:a16="http://schemas.microsoft.com/office/drawing/2014/main" id="{6BB52BD3-762B-2111-BAC6-DA3C7B821654}"/>
                  </a:ext>
                </a:extLst>
              </p:cNvPr>
              <p:cNvSpPr txBox="1">
                <a:spLocks noRot="1" noChangeAspect="1" noMove="1" noResize="1" noEditPoints="1" noAdjustHandles="1" noChangeArrowheads="1" noChangeShapeType="1" noTextEdit="1"/>
              </p:cNvSpPr>
              <p:nvPr/>
            </p:nvSpPr>
            <p:spPr>
              <a:xfrm>
                <a:off x="5757403" y="1862651"/>
                <a:ext cx="2159681" cy="1374494"/>
              </a:xfrm>
              <a:prstGeom prst="rect">
                <a:avLst/>
              </a:prstGeom>
              <a:blipFill>
                <a:blip r:embed="rId7"/>
                <a:stretch>
                  <a:fillRect/>
                </a:stretch>
              </a:blipFill>
            </p:spPr>
            <p:txBody>
              <a:bodyPr/>
              <a:lstStyle/>
              <a:p>
                <a:r>
                  <a:rPr lang="en-GB">
                    <a:noFill/>
                  </a:rPr>
                  <a:t> </a:t>
                </a:r>
              </a:p>
            </p:txBody>
          </p:sp>
        </mc:Fallback>
      </mc:AlternateContent>
      <p:sp>
        <p:nvSpPr>
          <p:cNvPr id="12" name="Content Placeholder 3">
            <a:extLst>
              <a:ext uri="{FF2B5EF4-FFF2-40B4-BE49-F238E27FC236}">
                <a16:creationId xmlns:a16="http://schemas.microsoft.com/office/drawing/2014/main" id="{730E2B88-A3EC-FABD-C123-71DA989B1E02}"/>
              </a:ext>
            </a:extLst>
          </p:cNvPr>
          <p:cNvSpPr txBox="1">
            <a:spLocks/>
          </p:cNvSpPr>
          <p:nvPr/>
        </p:nvSpPr>
        <p:spPr>
          <a:xfrm>
            <a:off x="5268390" y="1862651"/>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lang="en-US" sz="3200" b="1" dirty="0">
                <a:solidFill>
                  <a:srgbClr val="F79F1F"/>
                </a:solidFill>
                <a:cs typeface="Segoe UI Light" panose="020B0502040204020203" pitchFamily="34" charset="0"/>
              </a:rPr>
              <a:t>2</a:t>
            </a: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a:t>
            </a:r>
          </a:p>
        </p:txBody>
      </p:sp>
      <mc:AlternateContent xmlns:mc="http://schemas.openxmlformats.org/markup-compatibility/2006">
        <mc:Choice xmlns:a14="http://schemas.microsoft.com/office/drawing/2010/main" Requires="a14">
          <p:sp>
            <p:nvSpPr>
              <p:cNvPr id="13" name="Content Placeholder 3">
                <a:extLst>
                  <a:ext uri="{FF2B5EF4-FFF2-40B4-BE49-F238E27FC236}">
                    <a16:creationId xmlns:a16="http://schemas.microsoft.com/office/drawing/2014/main" id="{334E168E-73BE-F4C7-E2C3-E656D44D7182}"/>
                  </a:ext>
                </a:extLst>
              </p:cNvPr>
              <p:cNvSpPr txBox="1">
                <a:spLocks/>
              </p:cNvSpPr>
              <p:nvPr/>
            </p:nvSpPr>
            <p:spPr>
              <a:xfrm>
                <a:off x="5757402" y="3100868"/>
                <a:ext cx="4752411"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3" name="Content Placeholder 3">
                <a:extLst>
                  <a:ext uri="{FF2B5EF4-FFF2-40B4-BE49-F238E27FC236}">
                    <a16:creationId xmlns:a16="http://schemas.microsoft.com/office/drawing/2014/main" id="{334E168E-73BE-F4C7-E2C3-E656D44D7182}"/>
                  </a:ext>
                </a:extLst>
              </p:cNvPr>
              <p:cNvSpPr txBox="1">
                <a:spLocks noRot="1" noChangeAspect="1" noMove="1" noResize="1" noEditPoints="1" noAdjustHandles="1" noChangeArrowheads="1" noChangeShapeType="1" noTextEdit="1"/>
              </p:cNvSpPr>
              <p:nvPr/>
            </p:nvSpPr>
            <p:spPr>
              <a:xfrm>
                <a:off x="5757402" y="3100868"/>
                <a:ext cx="4752411" cy="67054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Content Placeholder 3">
                <a:extLst>
                  <a:ext uri="{FF2B5EF4-FFF2-40B4-BE49-F238E27FC236}">
                    <a16:creationId xmlns:a16="http://schemas.microsoft.com/office/drawing/2014/main" id="{F1EF847B-8599-2E7D-B789-25B92F579B01}"/>
                  </a:ext>
                </a:extLst>
              </p:cNvPr>
              <p:cNvSpPr txBox="1">
                <a:spLocks/>
              </p:cNvSpPr>
              <p:nvPr/>
            </p:nvSpPr>
            <p:spPr>
              <a:xfrm>
                <a:off x="5757401" y="3690030"/>
                <a:ext cx="2159682"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4" name="Content Placeholder 3">
                <a:extLst>
                  <a:ext uri="{FF2B5EF4-FFF2-40B4-BE49-F238E27FC236}">
                    <a16:creationId xmlns:a16="http://schemas.microsoft.com/office/drawing/2014/main" id="{F1EF847B-8599-2E7D-B789-25B92F579B01}"/>
                  </a:ext>
                </a:extLst>
              </p:cNvPr>
              <p:cNvSpPr txBox="1">
                <a:spLocks noRot="1" noChangeAspect="1" noMove="1" noResize="1" noEditPoints="1" noAdjustHandles="1" noChangeArrowheads="1" noChangeShapeType="1" noTextEdit="1"/>
              </p:cNvSpPr>
              <p:nvPr/>
            </p:nvSpPr>
            <p:spPr>
              <a:xfrm>
                <a:off x="5757401" y="3690030"/>
                <a:ext cx="2159682" cy="67054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Content Placeholder 3">
                <a:extLst>
                  <a:ext uri="{FF2B5EF4-FFF2-40B4-BE49-F238E27FC236}">
                    <a16:creationId xmlns:a16="http://schemas.microsoft.com/office/drawing/2014/main" id="{907292B4-4B55-CA35-2B9C-5055F7A986F4}"/>
                  </a:ext>
                </a:extLst>
              </p:cNvPr>
              <p:cNvSpPr txBox="1">
                <a:spLocks/>
              </p:cNvSpPr>
              <p:nvPr/>
            </p:nvSpPr>
            <p:spPr>
              <a:xfrm>
                <a:off x="5757401" y="4278839"/>
                <a:ext cx="274320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3600" b="1" i="1" smtClean="0">
                              <a:solidFill>
                                <a:srgbClr val="1289A7"/>
                              </a:solidFill>
                              <a:latin typeface="Cambria Math" panose="02040503050406030204" pitchFamily="18" charset="0"/>
                              <a:cs typeface="Segoe UI Light" panose="020B0502040204020203" pitchFamily="34" charset="0"/>
                            </a:rPr>
                          </m:ctrlPr>
                        </m:sSupPr>
                        <m:e>
                          <m:r>
                            <a:rPr lang="en-GB" sz="3600" b="1" i="1" smtClean="0">
                              <a:solidFill>
                                <a:srgbClr val="1289A7"/>
                              </a:solidFill>
                              <a:latin typeface="Cambria Math" panose="02040503050406030204" pitchFamily="18" charset="0"/>
                              <a:cs typeface="Segoe UI Light" panose="020B0502040204020203" pitchFamily="34" charset="0"/>
                            </a:rPr>
                            <m:t>𝟏𝟎</m:t>
                          </m:r>
                        </m:e>
                        <m:sup>
                          <m:r>
                            <a:rPr lang="en-GB" sz="3600" b="1" i="1" smtClean="0">
                              <a:solidFill>
                                <a:srgbClr val="1289A7"/>
                              </a:solidFill>
                              <a:latin typeface="Cambria Math" panose="02040503050406030204" pitchFamily="18" charset="0"/>
                              <a:cs typeface="Segoe UI Light" panose="020B0502040204020203" pitchFamily="34" charset="0"/>
                            </a:rPr>
                            <m:t>𝟒</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p:sp>
            <p:nvSpPr>
              <p:cNvPr id="16" name="Content Placeholder 3">
                <a:extLst>
                  <a:ext uri="{FF2B5EF4-FFF2-40B4-BE49-F238E27FC236}">
                    <a16:creationId xmlns:a16="http://schemas.microsoft.com/office/drawing/2014/main" id="{907292B4-4B55-CA35-2B9C-5055F7A986F4}"/>
                  </a:ext>
                </a:extLst>
              </p:cNvPr>
              <p:cNvSpPr txBox="1">
                <a:spLocks noRot="1" noChangeAspect="1" noMove="1" noResize="1" noEditPoints="1" noAdjustHandles="1" noChangeArrowheads="1" noChangeShapeType="1" noTextEdit="1"/>
              </p:cNvSpPr>
              <p:nvPr/>
            </p:nvSpPr>
            <p:spPr>
              <a:xfrm>
                <a:off x="5757401" y="4278839"/>
                <a:ext cx="2743201" cy="779299"/>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504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1: Calculation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mc:Choice xmlns:a14="http://schemas.microsoft.com/office/drawing/2010/main"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815542" y="1374929"/>
                <a:ext cx="4160116" cy="1321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sup>
                      </m:s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f>
                        <m:fPr>
                          <m:ctrlPr>
                            <a:rPr lang="en-GB" b="1" i="1" smtClean="0">
                              <a:solidFill>
                                <a:srgbClr val="B53471"/>
                              </a:solidFill>
                              <a:latin typeface="Cambria Math" panose="02040503050406030204" pitchFamily="18" charset="0"/>
                              <a:cs typeface="Segoe UI Light" panose="020B0502040204020203" pitchFamily="34" charset="0"/>
                            </a:rPr>
                          </m:ctrlPr>
                        </m:fPr>
                        <m:num>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𝟗</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num>
                        <m:den>
                          <m:r>
                            <a:rPr lang="en-GB" b="1" i="1">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en>
                      </m:f>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815542" y="1374929"/>
                <a:ext cx="4160116" cy="1321532"/>
              </a:xfrm>
              <a:prstGeom prst="rect">
                <a:avLst/>
              </a:prstGeom>
              <a:blipFill>
                <a:blip r:embed="rId2"/>
                <a:stretch>
                  <a:fillRect/>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id="{EDC2E0CE-2B3C-C539-F587-7595E80DF79C}"/>
              </a:ext>
            </a:extLst>
          </p:cNvPr>
          <p:cNvSpPr txBox="1">
            <a:spLocks/>
          </p:cNvSpPr>
          <p:nvPr/>
        </p:nvSpPr>
        <p:spPr>
          <a:xfrm>
            <a:off x="351135" y="1841166"/>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3.</a:t>
            </a:r>
          </a:p>
        </p:txBody>
      </p:sp>
      <mc:AlternateContent xmlns:mc="http://schemas.openxmlformats.org/markup-compatibility/2006">
        <mc:Choice xmlns:a14="http://schemas.microsoft.com/office/drawing/2010/main"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815539" y="2440404"/>
                <a:ext cx="6858474" cy="875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d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𝟓</m:t>
                              </m:r>
                            </m:e>
                          </m:d>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𝟗</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𝟑</m:t>
                                  </m:r>
                                </m:sup>
                              </m:sSup>
                            </m:e>
                          </m:d>
                        </m:e>
                      </m:d>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815539" y="2440404"/>
                <a:ext cx="6858474" cy="87510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815540" y="3227923"/>
                <a:ext cx="400964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𝟗</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sup>
                    </m:sSup>
                  </m:oMath>
                </a14:m>
                <a:r>
                  <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rPr>
                  <a:t>)</a:t>
                </a:r>
              </a:p>
            </p:txBody>
          </p:sp>
        </mc:Choice>
        <mc:Fallback>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815540" y="3227923"/>
                <a:ext cx="4009649" cy="670540"/>
              </a:xfrm>
              <a:prstGeom prst="rect">
                <a:avLst/>
              </a:prstGeom>
              <a:blipFill>
                <a:blip r:embed="rId4"/>
                <a:stretch>
                  <a:fillRect t="-3636" r="-1216" b="-909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Content Placeholder 3">
                <a:extLst>
                  <a:ext uri="{FF2B5EF4-FFF2-40B4-BE49-F238E27FC236}">
                    <a16:creationId xmlns:a16="http://schemas.microsoft.com/office/drawing/2014/main" id="{871C771A-A588-B052-4003-91B5D930BC07}"/>
                  </a:ext>
                </a:extLst>
              </p:cNvPr>
              <p:cNvSpPr txBox="1">
                <a:spLocks/>
              </p:cNvSpPr>
              <p:nvPr/>
            </p:nvSpPr>
            <p:spPr>
              <a:xfrm>
                <a:off x="840144" y="5034095"/>
                <a:ext cx="2159680" cy="610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𝟖</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9" name="Content Placeholder 3">
                <a:extLst>
                  <a:ext uri="{FF2B5EF4-FFF2-40B4-BE49-F238E27FC236}">
                    <a16:creationId xmlns:a16="http://schemas.microsoft.com/office/drawing/2014/main" id="{871C771A-A588-B052-4003-91B5D930BC07}"/>
                  </a:ext>
                </a:extLst>
              </p:cNvPr>
              <p:cNvSpPr txBox="1">
                <a:spLocks noRot="1" noChangeAspect="1" noMove="1" noResize="1" noEditPoints="1" noAdjustHandles="1" noChangeArrowheads="1" noChangeShapeType="1" noTextEdit="1"/>
              </p:cNvSpPr>
              <p:nvPr/>
            </p:nvSpPr>
            <p:spPr>
              <a:xfrm>
                <a:off x="840144" y="5034095"/>
                <a:ext cx="2159680" cy="61064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840147" y="5563629"/>
                <a:ext cx="274320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𝟖</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sz="3600" b="1" i="1" smtClean="0">
                              <a:solidFill>
                                <a:srgbClr val="1289A7"/>
                              </a:solidFill>
                              <a:latin typeface="Cambria Math" panose="02040503050406030204" pitchFamily="18" charset="0"/>
                              <a:cs typeface="Segoe UI Light" panose="020B0502040204020203" pitchFamily="34" charset="0"/>
                            </a:rPr>
                          </m:ctrlPr>
                        </m:sSupPr>
                        <m:e>
                          <m:r>
                            <a:rPr lang="en-GB" sz="3600" b="1" i="1" smtClean="0">
                              <a:solidFill>
                                <a:srgbClr val="1289A7"/>
                              </a:solidFill>
                              <a:latin typeface="Cambria Math" panose="02040503050406030204" pitchFamily="18" charset="0"/>
                              <a:cs typeface="Segoe UI Light" panose="020B0502040204020203" pitchFamily="34" charset="0"/>
                            </a:rPr>
                            <m:t>𝟏𝟎</m:t>
                          </m:r>
                        </m:e>
                        <m:sup>
                          <m:r>
                            <a:rPr lang="en-GB" sz="3600" b="1" i="1" smtClean="0">
                              <a:solidFill>
                                <a:srgbClr val="1289A7"/>
                              </a:solidFill>
                              <a:latin typeface="Cambria Math" panose="02040503050406030204" pitchFamily="18" charset="0"/>
                              <a:cs typeface="Segoe UI Light" panose="020B0502040204020203" pitchFamily="34" charset="0"/>
                            </a:rPr>
                            <m:t>𝟗</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840147" y="5563629"/>
                <a:ext cx="2743201" cy="7792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Content Placeholder 3">
                <a:extLst>
                  <a:ext uri="{FF2B5EF4-FFF2-40B4-BE49-F238E27FC236}">
                    <a16:creationId xmlns:a16="http://schemas.microsoft.com/office/drawing/2014/main" id="{38B72B1F-AC17-8AAE-2E4F-05CAF2CCB5A8}"/>
                  </a:ext>
                </a:extLst>
              </p:cNvPr>
              <p:cNvSpPr txBox="1">
                <a:spLocks/>
              </p:cNvSpPr>
              <p:nvPr/>
            </p:nvSpPr>
            <p:spPr>
              <a:xfrm>
                <a:off x="840141" y="4406775"/>
                <a:ext cx="2412346" cy="70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𝟏𝟖</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𝟔</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7" name="Content Placeholder 3">
                <a:extLst>
                  <a:ext uri="{FF2B5EF4-FFF2-40B4-BE49-F238E27FC236}">
                    <a16:creationId xmlns:a16="http://schemas.microsoft.com/office/drawing/2014/main" id="{38B72B1F-AC17-8AAE-2E4F-05CAF2CCB5A8}"/>
                  </a:ext>
                </a:extLst>
              </p:cNvPr>
              <p:cNvSpPr txBox="1">
                <a:spLocks noRot="1" noChangeAspect="1" noMove="1" noResize="1" noEditPoints="1" noAdjustHandles="1" noChangeArrowheads="1" noChangeShapeType="1" noTextEdit="1"/>
              </p:cNvSpPr>
              <p:nvPr/>
            </p:nvSpPr>
            <p:spPr>
              <a:xfrm>
                <a:off x="840141" y="4406775"/>
                <a:ext cx="2412346" cy="70843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Content Placeholder 3">
                <a:extLst>
                  <a:ext uri="{FF2B5EF4-FFF2-40B4-BE49-F238E27FC236}">
                    <a16:creationId xmlns:a16="http://schemas.microsoft.com/office/drawing/2014/main" id="{58AD6D10-B4B7-EAA0-57EE-F2F2D7D98D84}"/>
                  </a:ext>
                </a:extLst>
              </p:cNvPr>
              <p:cNvSpPr txBox="1">
                <a:spLocks/>
              </p:cNvSpPr>
              <p:nvPr/>
            </p:nvSpPr>
            <p:spPr>
              <a:xfrm>
                <a:off x="815539" y="3817349"/>
                <a:ext cx="4752411"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𝟗</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𝟐</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5" name="Content Placeholder 3">
                <a:extLst>
                  <a:ext uri="{FF2B5EF4-FFF2-40B4-BE49-F238E27FC236}">
                    <a16:creationId xmlns:a16="http://schemas.microsoft.com/office/drawing/2014/main" id="{58AD6D10-B4B7-EAA0-57EE-F2F2D7D98D84}"/>
                  </a:ext>
                </a:extLst>
              </p:cNvPr>
              <p:cNvSpPr txBox="1">
                <a:spLocks noRot="1" noChangeAspect="1" noMove="1" noResize="1" noEditPoints="1" noAdjustHandles="1" noChangeArrowheads="1" noChangeShapeType="1" noTextEdit="1"/>
              </p:cNvSpPr>
              <p:nvPr/>
            </p:nvSpPr>
            <p:spPr>
              <a:xfrm>
                <a:off x="815539" y="3817349"/>
                <a:ext cx="4752411" cy="670540"/>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164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Task 1: Calculation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mc:AlternateContent xmlns:mc="http://schemas.openxmlformats.org/markup-compatibility/2006">
        <mc:Choice xmlns:a14="http://schemas.microsoft.com/office/drawing/2010/main" Requires="a14">
          <p:sp>
            <p:nvSpPr>
              <p:cNvPr id="5" name="Content Placeholder 3">
                <a:extLst>
                  <a:ext uri="{FF2B5EF4-FFF2-40B4-BE49-F238E27FC236}">
                    <a16:creationId xmlns:a16="http://schemas.microsoft.com/office/drawing/2014/main" id="{8FCD5A54-DD0E-161E-6039-C6E4666FD224}"/>
                  </a:ext>
                </a:extLst>
              </p:cNvPr>
              <p:cNvSpPr txBox="1">
                <a:spLocks/>
              </p:cNvSpPr>
              <p:nvPr/>
            </p:nvSpPr>
            <p:spPr>
              <a:xfrm>
                <a:off x="815542" y="1374929"/>
                <a:ext cx="5133846" cy="1321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ctrlPr>
                        </m:d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𝟔</m:t>
                              </m:r>
                            </m:sup>
                          </m:sSup>
                        </m:e>
                      </m:d>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f>
                        <m:fPr>
                          <m:ctrlPr>
                            <a:rPr lang="en-GB" b="1" i="1" smtClean="0">
                              <a:solidFill>
                                <a:srgbClr val="B53471"/>
                              </a:solidFill>
                              <a:latin typeface="Cambria Math" panose="02040503050406030204" pitchFamily="18" charset="0"/>
                              <a:cs typeface="Segoe UI Light" panose="020B0502040204020203" pitchFamily="34" charset="0"/>
                            </a:rPr>
                          </m:ctrlPr>
                        </m:fPr>
                        <m:num>
                          <m:d>
                            <m:dPr>
                              <m:ctrlPr>
                                <a:rPr lang="en-GB" b="1" i="1" smtClean="0">
                                  <a:solidFill>
                                    <a:srgbClr val="B53471"/>
                                  </a:solidFill>
                                  <a:latin typeface="Cambria Math" panose="02040503050406030204" pitchFamily="18" charset="0"/>
                                  <a:cs typeface="Segoe UI Light" panose="020B0502040204020203" pitchFamily="34" charset="0"/>
                                </a:rPr>
                              </m:ctrlPr>
                            </m:dPr>
                            <m:e>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𝟒</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𝟐</m:t>
                                  </m:r>
                                </m:sup>
                              </m:sSup>
                            </m:e>
                          </m:d>
                        </m:num>
                        <m:den>
                          <m:d>
                            <m:dPr>
                              <m:ctrlPr>
                                <a:rPr lang="en-GB" b="1" i="1" smtClean="0">
                                  <a:solidFill>
                                    <a:srgbClr val="B53471"/>
                                  </a:solidFill>
                                  <a:latin typeface="Cambria Math" panose="02040503050406030204" pitchFamily="18" charset="0"/>
                                  <a:cs typeface="Segoe UI Light" panose="020B0502040204020203" pitchFamily="34" charset="0"/>
                                </a:rPr>
                              </m:ctrlPr>
                            </m:dPr>
                            <m:e>
                              <m:r>
                                <a:rPr lang="en-GB" b="1" i="1" smtClean="0">
                                  <a:solidFill>
                                    <a:srgbClr val="B53471"/>
                                  </a:solidFill>
                                  <a:latin typeface="Cambria Math" panose="02040503050406030204" pitchFamily="18" charset="0"/>
                                  <a:cs typeface="Segoe UI Light" panose="020B0502040204020203" pitchFamily="34" charset="0"/>
                                </a:rPr>
                                <m:t>𝟏</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den>
                      </m:f>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𝟏𝟎</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5" name="Content Placeholder 3">
                <a:extLst>
                  <a:ext uri="{FF2B5EF4-FFF2-40B4-BE49-F238E27FC236}">
                    <a16:creationId xmlns:a16="http://schemas.microsoft.com/office/drawing/2014/main" id="{8FCD5A54-DD0E-161E-6039-C6E4666FD224}"/>
                  </a:ext>
                </a:extLst>
              </p:cNvPr>
              <p:cNvSpPr txBox="1">
                <a:spLocks noRot="1" noChangeAspect="1" noMove="1" noResize="1" noEditPoints="1" noAdjustHandles="1" noChangeArrowheads="1" noChangeShapeType="1" noTextEdit="1"/>
              </p:cNvSpPr>
              <p:nvPr/>
            </p:nvSpPr>
            <p:spPr>
              <a:xfrm>
                <a:off x="815542" y="1374929"/>
                <a:ext cx="5133846" cy="1321532"/>
              </a:xfrm>
              <a:prstGeom prst="rect">
                <a:avLst/>
              </a:prstGeom>
              <a:blipFill>
                <a:blip r:embed="rId2"/>
                <a:stretch>
                  <a:fillRect/>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id="{EDC2E0CE-2B3C-C539-F587-7595E80DF79C}"/>
              </a:ext>
            </a:extLst>
          </p:cNvPr>
          <p:cNvSpPr txBox="1">
            <a:spLocks/>
          </p:cNvSpPr>
          <p:nvPr/>
        </p:nvSpPr>
        <p:spPr>
          <a:xfrm>
            <a:off x="351135" y="1841166"/>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4.</a:t>
            </a:r>
          </a:p>
        </p:txBody>
      </p:sp>
      <mc:AlternateContent xmlns:mc="http://schemas.openxmlformats.org/markup-compatibility/2006">
        <mc:Choice xmlns:a14="http://schemas.microsoft.com/office/drawing/2010/main" Requires="a14">
          <p:sp>
            <p:nvSpPr>
              <p:cNvPr id="6" name="Content Placeholder 3">
                <a:extLst>
                  <a:ext uri="{FF2B5EF4-FFF2-40B4-BE49-F238E27FC236}">
                    <a16:creationId xmlns:a16="http://schemas.microsoft.com/office/drawing/2014/main" id="{2595C809-376F-08EA-FD24-2167F804C679}"/>
                  </a:ext>
                </a:extLst>
              </p:cNvPr>
              <p:cNvSpPr txBox="1">
                <a:spLocks/>
              </p:cNvSpPr>
              <p:nvPr/>
            </p:nvSpPr>
            <p:spPr>
              <a:xfrm>
                <a:off x="815539" y="2429443"/>
                <a:ext cx="7448783" cy="929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d>
                        <m:dPr>
                          <m:ctrlP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dPr>
                        <m:e>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d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𝟒</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𝟏</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e>
                          </m:d>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d>
                            <m:d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ctrlPr>
                            </m:dPr>
                            <m:e>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𝟐</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𝟖</m:t>
                                  </m:r>
                                </m:sup>
                              </m:sSup>
                            </m:e>
                          </m:d>
                        </m:e>
                      </m:d>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6" name="Content Placeholder 3">
                <a:extLst>
                  <a:ext uri="{FF2B5EF4-FFF2-40B4-BE49-F238E27FC236}">
                    <a16:creationId xmlns:a16="http://schemas.microsoft.com/office/drawing/2014/main" id="{2595C809-376F-08EA-FD24-2167F804C679}"/>
                  </a:ext>
                </a:extLst>
              </p:cNvPr>
              <p:cNvSpPr txBox="1">
                <a:spLocks noRot="1" noChangeAspect="1" noMove="1" noResize="1" noEditPoints="1" noAdjustHandles="1" noChangeArrowheads="1" noChangeShapeType="1" noTextEdit="1"/>
              </p:cNvSpPr>
              <p:nvPr/>
            </p:nvSpPr>
            <p:spPr>
              <a:xfrm>
                <a:off x="815539" y="2429443"/>
                <a:ext cx="7448783" cy="92977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Content Placeholder 3">
                <a:extLst>
                  <a:ext uri="{FF2B5EF4-FFF2-40B4-BE49-F238E27FC236}">
                    <a16:creationId xmlns:a16="http://schemas.microsoft.com/office/drawing/2014/main" id="{2463F4DA-C82A-7E27-9EB9-DAC9B6BA75E7}"/>
                  </a:ext>
                </a:extLst>
              </p:cNvPr>
              <p:cNvSpPr txBox="1">
                <a:spLocks/>
              </p:cNvSpPr>
              <p:nvPr/>
            </p:nvSpPr>
            <p:spPr>
              <a:xfrm>
                <a:off x="815540" y="3204773"/>
                <a:ext cx="4009649" cy="6705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𝟓</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𝟖</m:t>
                        </m:r>
                      </m:sup>
                    </m:sSup>
                  </m:oMath>
                </a14:m>
                <a:r>
                  <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rPr>
                  <a:t>)</a:t>
                </a:r>
              </a:p>
            </p:txBody>
          </p:sp>
        </mc:Choice>
        <mc:Fallback>
          <p:sp>
            <p:nvSpPr>
              <p:cNvPr id="8" name="Content Placeholder 3">
                <a:extLst>
                  <a:ext uri="{FF2B5EF4-FFF2-40B4-BE49-F238E27FC236}">
                    <a16:creationId xmlns:a16="http://schemas.microsoft.com/office/drawing/2014/main" id="{2463F4DA-C82A-7E27-9EB9-DAC9B6BA75E7}"/>
                  </a:ext>
                </a:extLst>
              </p:cNvPr>
              <p:cNvSpPr txBox="1">
                <a:spLocks noRot="1" noChangeAspect="1" noMove="1" noResize="1" noEditPoints="1" noAdjustHandles="1" noChangeArrowheads="1" noChangeShapeType="1" noTextEdit="1"/>
              </p:cNvSpPr>
              <p:nvPr/>
            </p:nvSpPr>
            <p:spPr>
              <a:xfrm>
                <a:off x="815540" y="3204773"/>
                <a:ext cx="4009649" cy="670540"/>
              </a:xfrm>
              <a:prstGeom prst="rect">
                <a:avLst/>
              </a:prstGeom>
              <a:blipFill>
                <a:blip r:embed="rId4"/>
                <a:stretch>
                  <a:fillRect t="-1818" r="-2128" b="-272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Content Placeholder 3">
                <a:extLst>
                  <a:ext uri="{FF2B5EF4-FFF2-40B4-BE49-F238E27FC236}">
                    <a16:creationId xmlns:a16="http://schemas.microsoft.com/office/drawing/2014/main" id="{871C771A-A588-B052-4003-91B5D930BC07}"/>
                  </a:ext>
                </a:extLst>
              </p:cNvPr>
              <p:cNvSpPr txBox="1">
                <a:spLocks/>
              </p:cNvSpPr>
              <p:nvPr/>
            </p:nvSpPr>
            <p:spPr>
              <a:xfrm>
                <a:off x="840144" y="5010945"/>
                <a:ext cx="2159680" cy="610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𝟏𝟎</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𝟎</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9" name="Content Placeholder 3">
                <a:extLst>
                  <a:ext uri="{FF2B5EF4-FFF2-40B4-BE49-F238E27FC236}">
                    <a16:creationId xmlns:a16="http://schemas.microsoft.com/office/drawing/2014/main" id="{871C771A-A588-B052-4003-91B5D930BC07}"/>
                  </a:ext>
                </a:extLst>
              </p:cNvPr>
              <p:cNvSpPr txBox="1">
                <a:spLocks noRot="1" noChangeAspect="1" noMove="1" noResize="1" noEditPoints="1" noAdjustHandles="1" noChangeArrowheads="1" noChangeShapeType="1" noTextEdit="1"/>
              </p:cNvSpPr>
              <p:nvPr/>
            </p:nvSpPr>
            <p:spPr>
              <a:xfrm>
                <a:off x="840144" y="5010945"/>
                <a:ext cx="2159680" cy="610648"/>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Content Placeholder 3">
                <a:extLst>
                  <a:ext uri="{FF2B5EF4-FFF2-40B4-BE49-F238E27FC236}">
                    <a16:creationId xmlns:a16="http://schemas.microsoft.com/office/drawing/2014/main" id="{FBF985E6-19A0-B16D-E606-DF7D45A0D3E6}"/>
                  </a:ext>
                </a:extLst>
              </p:cNvPr>
              <p:cNvSpPr txBox="1">
                <a:spLocks/>
              </p:cNvSpPr>
              <p:nvPr/>
            </p:nvSpPr>
            <p:spPr>
              <a:xfrm>
                <a:off x="840147" y="5540479"/>
                <a:ext cx="274320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𝟏𝟎</m:t>
                      </m:r>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p:sp>
            <p:nvSpPr>
              <p:cNvPr id="10" name="Content Placeholder 3">
                <a:extLst>
                  <a:ext uri="{FF2B5EF4-FFF2-40B4-BE49-F238E27FC236}">
                    <a16:creationId xmlns:a16="http://schemas.microsoft.com/office/drawing/2014/main" id="{FBF985E6-19A0-B16D-E606-DF7D45A0D3E6}"/>
                  </a:ext>
                </a:extLst>
              </p:cNvPr>
              <p:cNvSpPr txBox="1">
                <a:spLocks noRot="1" noChangeAspect="1" noMove="1" noResize="1" noEditPoints="1" noAdjustHandles="1" noChangeArrowheads="1" noChangeShapeType="1" noTextEdit="1"/>
              </p:cNvSpPr>
              <p:nvPr/>
            </p:nvSpPr>
            <p:spPr>
              <a:xfrm>
                <a:off x="840147" y="5540479"/>
                <a:ext cx="2743201" cy="7792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Content Placeholder 3">
                <a:extLst>
                  <a:ext uri="{FF2B5EF4-FFF2-40B4-BE49-F238E27FC236}">
                    <a16:creationId xmlns:a16="http://schemas.microsoft.com/office/drawing/2014/main" id="{38B72B1F-AC17-8AAE-2E4F-05CAF2CCB5A8}"/>
                  </a:ext>
                </a:extLst>
              </p:cNvPr>
              <p:cNvSpPr txBox="1">
                <a:spLocks/>
              </p:cNvSpPr>
              <p:nvPr/>
            </p:nvSpPr>
            <p:spPr>
              <a:xfrm>
                <a:off x="840141" y="4383625"/>
                <a:ext cx="2412346" cy="708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𝟏𝟎</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𝟔</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7" name="Content Placeholder 3">
                <a:extLst>
                  <a:ext uri="{FF2B5EF4-FFF2-40B4-BE49-F238E27FC236}">
                    <a16:creationId xmlns:a16="http://schemas.microsoft.com/office/drawing/2014/main" id="{38B72B1F-AC17-8AAE-2E4F-05CAF2CCB5A8}"/>
                  </a:ext>
                </a:extLst>
              </p:cNvPr>
              <p:cNvSpPr txBox="1">
                <a:spLocks noRot="1" noChangeAspect="1" noMove="1" noResize="1" noEditPoints="1" noAdjustHandles="1" noChangeArrowheads="1" noChangeShapeType="1" noTextEdit="1"/>
              </p:cNvSpPr>
              <p:nvPr/>
            </p:nvSpPr>
            <p:spPr>
              <a:xfrm>
                <a:off x="840141" y="4383625"/>
                <a:ext cx="2412346" cy="70843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Content Placeholder 3">
                <a:extLst>
                  <a:ext uri="{FF2B5EF4-FFF2-40B4-BE49-F238E27FC236}">
                    <a16:creationId xmlns:a16="http://schemas.microsoft.com/office/drawing/2014/main" id="{58AD6D10-B4B7-EAA0-57EE-F2F2D7D98D84}"/>
                  </a:ext>
                </a:extLst>
              </p:cNvPr>
              <p:cNvSpPr txBox="1">
                <a:spLocks/>
              </p:cNvSpPr>
              <p:nvPr/>
            </p:nvSpPr>
            <p:spPr>
              <a:xfrm>
                <a:off x="815539" y="3794199"/>
                <a:ext cx="4752411"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𝟓</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𝟐</m:t>
                      </m:r>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𝟔</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𝟔</m:t>
                          </m:r>
                        </m:sup>
                      </m:sSup>
                      <m:r>
                        <a:rPr lang="en-GB" b="1" i="1">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5" name="Content Placeholder 3">
                <a:extLst>
                  <a:ext uri="{FF2B5EF4-FFF2-40B4-BE49-F238E27FC236}">
                    <a16:creationId xmlns:a16="http://schemas.microsoft.com/office/drawing/2014/main" id="{58AD6D10-B4B7-EAA0-57EE-F2F2D7D98D84}"/>
                  </a:ext>
                </a:extLst>
              </p:cNvPr>
              <p:cNvSpPr txBox="1">
                <a:spLocks noRot="1" noChangeAspect="1" noMove="1" noResize="1" noEditPoints="1" noAdjustHandles="1" noChangeArrowheads="1" noChangeShapeType="1" noTextEdit="1"/>
              </p:cNvSpPr>
              <p:nvPr/>
            </p:nvSpPr>
            <p:spPr>
              <a:xfrm>
                <a:off x="815539" y="3794199"/>
                <a:ext cx="4752411" cy="670540"/>
              </a:xfrm>
              <a:prstGeom prst="rect">
                <a:avLst/>
              </a:prstGeom>
              <a:blipFill>
                <a:blip r:embed="rId8"/>
                <a:stretch>
                  <a:fillRect/>
                </a:stretch>
              </a:blipFill>
            </p:spPr>
            <p:txBody>
              <a:bodyPr/>
              <a:lstStyle/>
              <a:p>
                <a:r>
                  <a:rPr lang="en-GB">
                    <a:noFill/>
                  </a:rPr>
                  <a:t> </a:t>
                </a:r>
              </a:p>
            </p:txBody>
          </p:sp>
        </mc:Fallback>
      </mc:AlternateContent>
      <p:sp>
        <p:nvSpPr>
          <p:cNvPr id="11" name="Title 2">
            <a:extLst>
              <a:ext uri="{FF2B5EF4-FFF2-40B4-BE49-F238E27FC236}">
                <a16:creationId xmlns:a16="http://schemas.microsoft.com/office/drawing/2014/main" id="{5CEBDDCD-F3AC-9E2A-9771-867E9EED33AE}"/>
              </a:ext>
            </a:extLst>
          </p:cNvPr>
          <p:cNvSpPr txBox="1">
            <a:spLocks/>
          </p:cNvSpPr>
          <p:nvPr/>
        </p:nvSpPr>
        <p:spPr>
          <a:xfrm>
            <a:off x="7027763" y="1463856"/>
            <a:ext cx="2914891" cy="4676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400" i="1" dirty="0">
                <a:solidFill>
                  <a:schemeClr val="tx1"/>
                </a:solidFill>
              </a:rPr>
              <a:t>Challenge Questions</a:t>
            </a:r>
          </a:p>
        </p:txBody>
      </p:sp>
      <mc:AlternateContent xmlns:mc="http://schemas.openxmlformats.org/markup-compatibility/2006">
        <mc:Choice xmlns:a14="http://schemas.microsoft.com/office/drawing/2010/main" Requires="a14">
          <p:sp>
            <p:nvSpPr>
              <p:cNvPr id="12" name="Content Placeholder 3">
                <a:extLst>
                  <a:ext uri="{FF2B5EF4-FFF2-40B4-BE49-F238E27FC236}">
                    <a16:creationId xmlns:a16="http://schemas.microsoft.com/office/drawing/2014/main" id="{A8940345-E813-B795-A573-D75DA026DBCF}"/>
                  </a:ext>
                </a:extLst>
              </p:cNvPr>
              <p:cNvSpPr txBox="1">
                <a:spLocks/>
              </p:cNvSpPr>
              <p:nvPr/>
            </p:nvSpPr>
            <p:spPr>
              <a:xfrm>
                <a:off x="7985787" y="1764578"/>
                <a:ext cx="4221374" cy="13215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f>
                        <m:f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fPr>
                        <m:num>
                          <m:sSup>
                            <m:sSupPr>
                              <m:ctrlP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ctrlPr>
                            </m:sSupPr>
                            <m:e>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𝟏𝟎</m:t>
                              </m:r>
                            </m:e>
                            <m: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𝟑</m:t>
                              </m:r>
                            </m:sup>
                          </m:sSup>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𝟕</m:t>
                              </m:r>
                            </m:sup>
                          </m:sSup>
                        </m:num>
                        <m:den>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𝟓</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𝟒</m:t>
                              </m:r>
                            </m:sup>
                          </m:sSup>
                        </m:den>
                      </m:f>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𝟗</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2" name="Content Placeholder 3">
                <a:extLst>
                  <a:ext uri="{FF2B5EF4-FFF2-40B4-BE49-F238E27FC236}">
                    <a16:creationId xmlns:a16="http://schemas.microsoft.com/office/drawing/2014/main" id="{A8940345-E813-B795-A573-D75DA026DBCF}"/>
                  </a:ext>
                </a:extLst>
              </p:cNvPr>
              <p:cNvSpPr txBox="1">
                <a:spLocks noRot="1" noChangeAspect="1" noMove="1" noResize="1" noEditPoints="1" noAdjustHandles="1" noChangeArrowheads="1" noChangeShapeType="1" noTextEdit="1"/>
              </p:cNvSpPr>
              <p:nvPr/>
            </p:nvSpPr>
            <p:spPr>
              <a:xfrm>
                <a:off x="7985787" y="1764578"/>
                <a:ext cx="4221374" cy="1321532"/>
              </a:xfrm>
              <a:prstGeom prst="rect">
                <a:avLst/>
              </a:prstGeom>
              <a:blipFill>
                <a:blip r:embed="rId9"/>
                <a:stretch>
                  <a:fillRect/>
                </a:stretch>
              </a:blipFill>
            </p:spPr>
            <p:txBody>
              <a:bodyPr/>
              <a:lstStyle/>
              <a:p>
                <a:r>
                  <a:rPr lang="en-GB">
                    <a:noFill/>
                  </a:rPr>
                  <a:t> </a:t>
                </a:r>
              </a:p>
            </p:txBody>
          </p:sp>
        </mc:Fallback>
      </mc:AlternateContent>
      <p:sp>
        <p:nvSpPr>
          <p:cNvPr id="13" name="Content Placeholder 3">
            <a:extLst>
              <a:ext uri="{FF2B5EF4-FFF2-40B4-BE49-F238E27FC236}">
                <a16:creationId xmlns:a16="http://schemas.microsoft.com/office/drawing/2014/main" id="{A665E8B0-0AB3-4610-EF43-C9959B2AE1F0}"/>
              </a:ext>
            </a:extLst>
          </p:cNvPr>
          <p:cNvSpPr txBox="1">
            <a:spLocks/>
          </p:cNvSpPr>
          <p:nvPr/>
        </p:nvSpPr>
        <p:spPr>
          <a:xfrm>
            <a:off x="7521380" y="2230815"/>
            <a:ext cx="489012" cy="5515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r>
              <a:rPr lang="en-US" sz="3200" b="1" dirty="0">
                <a:solidFill>
                  <a:srgbClr val="F79F1F"/>
                </a:solidFill>
                <a:cs typeface="Segoe UI Light" panose="020B0502040204020203" pitchFamily="34" charset="0"/>
              </a:rPr>
              <a:t>5</a:t>
            </a:r>
            <a:r>
              <a:rPr kumimoji="0" lang="en-US" sz="3200" b="1" i="0" u="none" strike="noStrike" kern="1200" cap="none" spc="0" normalizeH="0" baseline="0" noProof="0" dirty="0">
                <a:ln>
                  <a:noFill/>
                </a:ln>
                <a:solidFill>
                  <a:srgbClr val="F79F1F"/>
                </a:solidFill>
                <a:effectLst/>
                <a:uLnTx/>
                <a:uFillTx/>
                <a:cs typeface="Segoe UI Light" panose="020B0502040204020203" pitchFamily="34" charset="0"/>
              </a:rPr>
              <a:t>.</a:t>
            </a:r>
          </a:p>
        </p:txBody>
      </p:sp>
      <mc:AlternateContent xmlns:mc="http://schemas.openxmlformats.org/markup-compatibility/2006">
        <mc:Choice xmlns:a14="http://schemas.microsoft.com/office/drawing/2010/main" Requires="a14">
          <p:sp>
            <p:nvSpPr>
              <p:cNvPr id="14" name="Content Placeholder 3">
                <a:extLst>
                  <a:ext uri="{FF2B5EF4-FFF2-40B4-BE49-F238E27FC236}">
                    <a16:creationId xmlns:a16="http://schemas.microsoft.com/office/drawing/2014/main" id="{46ADCD29-A924-C3EC-A220-012F50F913D9}"/>
                  </a:ext>
                </a:extLst>
              </p:cNvPr>
              <p:cNvSpPr txBox="1">
                <a:spLocks/>
              </p:cNvSpPr>
              <p:nvPr/>
            </p:nvSpPr>
            <p:spPr>
              <a:xfrm>
                <a:off x="7985786" y="3004996"/>
                <a:ext cx="4009649"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m:t>
                          </m:r>
                          <m:r>
                            <a:rPr lang="en-GB" b="1" i="1">
                              <a:solidFill>
                                <a:srgbClr val="B53471"/>
                              </a:solidFill>
                              <a:latin typeface="Cambria Math" panose="02040503050406030204" pitchFamily="18" charset="0"/>
                              <a:cs typeface="Segoe UI Light" panose="020B0502040204020203" pitchFamily="34" charset="0"/>
                            </a:rPr>
                            <m:t>𝟏𝟎</m:t>
                          </m:r>
                        </m:e>
                        <m:sup>
                          <m:r>
                            <a:rPr lang="en-GB" b="1" i="1">
                              <a:solidFill>
                                <a:srgbClr val="B53471"/>
                              </a:solidFill>
                              <a:latin typeface="Cambria Math" panose="02040503050406030204" pitchFamily="18" charset="0"/>
                              <a:cs typeface="Segoe UI Light" panose="020B0502040204020203" pitchFamily="34" charset="0"/>
                            </a:rPr>
                            <m:t>𝟑</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𝟐</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𝟕</m:t>
                          </m:r>
                        </m:sup>
                      </m:s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𝟓</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𝟒</m:t>
                          </m:r>
                        </m:sup>
                      </m:sSup>
                      <m:r>
                        <a:rPr lang="en-GB" b="1" i="1" smtClean="0">
                          <a:solidFill>
                            <a:srgbClr val="B53471"/>
                          </a:solidFill>
                          <a:latin typeface="Cambria Math" panose="02040503050406030204" pitchFamily="18" charset="0"/>
                          <a:cs typeface="Segoe UI Light" panose="020B0502040204020203" pitchFamily="34" charset="0"/>
                        </a:rPr>
                        <m:t>)</m:t>
                      </m:r>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4" name="Content Placeholder 3">
                <a:extLst>
                  <a:ext uri="{FF2B5EF4-FFF2-40B4-BE49-F238E27FC236}">
                    <a16:creationId xmlns:a16="http://schemas.microsoft.com/office/drawing/2014/main" id="{46ADCD29-A924-C3EC-A220-012F50F913D9}"/>
                  </a:ext>
                </a:extLst>
              </p:cNvPr>
              <p:cNvSpPr txBox="1">
                <a:spLocks noRot="1" noChangeAspect="1" noMove="1" noResize="1" noEditPoints="1" noAdjustHandles="1" noChangeArrowheads="1" noChangeShapeType="1" noTextEdit="1"/>
              </p:cNvSpPr>
              <p:nvPr/>
            </p:nvSpPr>
            <p:spPr>
              <a:xfrm>
                <a:off x="7985786" y="3004996"/>
                <a:ext cx="4009649" cy="67054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Content Placeholder 3">
                <a:extLst>
                  <a:ext uri="{FF2B5EF4-FFF2-40B4-BE49-F238E27FC236}">
                    <a16:creationId xmlns:a16="http://schemas.microsoft.com/office/drawing/2014/main" id="{879CE441-1560-CA78-D52C-03423BB522BE}"/>
                  </a:ext>
                </a:extLst>
              </p:cNvPr>
              <p:cNvSpPr txBox="1">
                <a:spLocks/>
              </p:cNvSpPr>
              <p:nvPr/>
            </p:nvSpPr>
            <p:spPr>
              <a:xfrm>
                <a:off x="7985786" y="3594422"/>
                <a:ext cx="2458166"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lang="en-GB" b="1" i="1" smtClean="0">
                          <a:solidFill>
                            <a:srgbClr val="B53471"/>
                          </a:solidFill>
                          <a:latin typeface="Cambria Math" panose="02040503050406030204" pitchFamily="18" charset="0"/>
                          <a:ea typeface="Times New Roman" panose="020206030504050203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𝟖</m:t>
                          </m:r>
                        </m:sup>
                      </m:sSup>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m:t>
                      </m:r>
                      <m:sSup>
                        <m:sSupPr>
                          <m:ctrlPr>
                            <a:rPr lang="en-GB" b="1" i="1">
                              <a:solidFill>
                                <a:srgbClr val="B53471"/>
                              </a:solidFill>
                              <a:latin typeface="Cambria Math" panose="02040503050406030204" pitchFamily="18" charset="0"/>
                              <a:cs typeface="Segoe UI Light" panose="020B0502040204020203" pitchFamily="34" charset="0"/>
                            </a:rPr>
                          </m:ctrlPr>
                        </m:sSupPr>
                        <m:e>
                          <m:r>
                            <a:rPr lang="en-GB" b="1" i="1">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cs typeface="Segoe UI Light" panose="020B0502040204020203" pitchFamily="34" charset="0"/>
                            </a:rPr>
                            <m:t>𝟏</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16" name="Content Placeholder 3">
                <a:extLst>
                  <a:ext uri="{FF2B5EF4-FFF2-40B4-BE49-F238E27FC236}">
                    <a16:creationId xmlns:a16="http://schemas.microsoft.com/office/drawing/2014/main" id="{879CE441-1560-CA78-D52C-03423BB522BE}"/>
                  </a:ext>
                </a:extLst>
              </p:cNvPr>
              <p:cNvSpPr txBox="1">
                <a:spLocks noRot="1" noChangeAspect="1" noMove="1" noResize="1" noEditPoints="1" noAdjustHandles="1" noChangeArrowheads="1" noChangeShapeType="1" noTextEdit="1"/>
              </p:cNvSpPr>
              <p:nvPr/>
            </p:nvSpPr>
            <p:spPr>
              <a:xfrm>
                <a:off x="7985786" y="3594422"/>
                <a:ext cx="2458166" cy="67054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Content Placeholder 3">
                <a:extLst>
                  <a:ext uri="{FF2B5EF4-FFF2-40B4-BE49-F238E27FC236}">
                    <a16:creationId xmlns:a16="http://schemas.microsoft.com/office/drawing/2014/main" id="{98FE66D5-8D36-CB7D-D964-67980C9ACDB1}"/>
                  </a:ext>
                </a:extLst>
              </p:cNvPr>
              <p:cNvSpPr txBox="1">
                <a:spLocks/>
              </p:cNvSpPr>
              <p:nvPr/>
            </p:nvSpPr>
            <p:spPr>
              <a:xfrm>
                <a:off x="7985783" y="4702409"/>
                <a:ext cx="1601641" cy="779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sSup>
                        <m:sSupPr>
                          <m:ctrlP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cs typeface="Segoe UI Light" panose="020B0502040204020203" pitchFamily="34" charset="0"/>
                            </a:rPr>
                          </m:ctrlPr>
                        </m:sSupPr>
                        <m:e>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cs typeface="Segoe UI Light" panose="020B0502040204020203" pitchFamily="34" charset="0"/>
                            </a:rPr>
                            <m:t>𝟏𝟎</m:t>
                          </m:r>
                        </m:e>
                        <m:sup>
                          <m:r>
                            <a:rPr kumimoji="0" lang="en-GB" sz="3600" b="1" i="1" u="none" strike="noStrike" kern="1200" cap="none" spc="0" normalizeH="0" baseline="0" noProof="0" smtClean="0">
                              <a:ln>
                                <a:noFill/>
                              </a:ln>
                              <a:solidFill>
                                <a:srgbClr val="1289A7"/>
                              </a:solidFill>
                              <a:effectLst/>
                              <a:uLnTx/>
                              <a:uFillTx/>
                              <a:latin typeface="Cambria Math" panose="02040503050406030204" pitchFamily="18" charset="0"/>
                              <a:cs typeface="Segoe UI Light" panose="020B0502040204020203" pitchFamily="34" charset="0"/>
                            </a:rPr>
                            <m:t>𝟗</m:t>
                          </m:r>
                        </m:sup>
                      </m:sSup>
                    </m:oMath>
                  </m:oMathPara>
                </a14:m>
                <a:endParaRPr kumimoji="0" lang="en-US" sz="3600" b="0" i="0" u="none" strike="noStrike" kern="1200" cap="none" spc="0" normalizeH="0" baseline="0" noProof="0" dirty="0">
                  <a:ln>
                    <a:noFill/>
                  </a:ln>
                  <a:solidFill>
                    <a:srgbClr val="1289A7"/>
                  </a:solidFill>
                  <a:effectLst/>
                  <a:uLnTx/>
                  <a:uFillTx/>
                  <a:latin typeface="Segoe UI Light" panose="020B0502040204020203" pitchFamily="34" charset="0"/>
                  <a:cs typeface="Segoe UI Light" panose="020B0502040204020203" pitchFamily="34" charset="0"/>
                </a:endParaRPr>
              </a:p>
            </p:txBody>
          </p:sp>
        </mc:Choice>
        <mc:Fallback>
          <p:sp>
            <p:nvSpPr>
              <p:cNvPr id="18" name="Content Placeholder 3">
                <a:extLst>
                  <a:ext uri="{FF2B5EF4-FFF2-40B4-BE49-F238E27FC236}">
                    <a16:creationId xmlns:a16="http://schemas.microsoft.com/office/drawing/2014/main" id="{98FE66D5-8D36-CB7D-D964-67980C9ACDB1}"/>
                  </a:ext>
                </a:extLst>
              </p:cNvPr>
              <p:cNvSpPr txBox="1">
                <a:spLocks noRot="1" noChangeAspect="1" noMove="1" noResize="1" noEditPoints="1" noAdjustHandles="1" noChangeArrowheads="1" noChangeShapeType="1" noTextEdit="1"/>
              </p:cNvSpPr>
              <p:nvPr/>
            </p:nvSpPr>
            <p:spPr>
              <a:xfrm>
                <a:off x="7985783" y="4702409"/>
                <a:ext cx="1601641" cy="7792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Content Placeholder 3">
                <a:extLst>
                  <a:ext uri="{FF2B5EF4-FFF2-40B4-BE49-F238E27FC236}">
                    <a16:creationId xmlns:a16="http://schemas.microsoft.com/office/drawing/2014/main" id="{B4508C55-5FE6-C720-99F3-49E9D28CC823}"/>
                  </a:ext>
                </a:extLst>
              </p:cNvPr>
              <p:cNvSpPr txBox="1">
                <a:spLocks/>
              </p:cNvSpPr>
              <p:nvPr/>
            </p:nvSpPr>
            <p:spPr>
              <a:xfrm>
                <a:off x="7985785" y="4183848"/>
                <a:ext cx="1796426" cy="6705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buClr>
                    <a:srgbClr val="12CBC4"/>
                  </a:buClr>
                  <a:buNone/>
                  <a:defRPr/>
                </a:pPr>
                <a14:m>
                  <m:oMathPara xmlns:m="http://schemas.openxmlformats.org/officeDocument/2006/math">
                    <m:oMathParaPr>
                      <m:jc m:val="left"/>
                    </m:oMathParaPr>
                    <m:oMath xmlns:m="http://schemas.openxmlformats.org/officeDocument/2006/math">
                      <m:r>
                        <a:rPr kumimoji="0" lang="en-GB" b="1" i="1" u="none" strike="noStrike" kern="1200" cap="none" spc="0" normalizeH="0" baseline="0" noProof="0" smtClean="0">
                          <a:ln>
                            <a:noFill/>
                          </a:ln>
                          <a:solidFill>
                            <a:srgbClr val="B53471"/>
                          </a:solidFill>
                          <a:effectLst/>
                          <a:uLnTx/>
                          <a:uFillTx/>
                          <a:latin typeface="Cambria Math" panose="02040503050406030204" pitchFamily="18" charset="0"/>
                          <a:ea typeface="Times New Roman" panose="02020603050405020304" pitchFamily="18" charset="0"/>
                          <a:cs typeface="Segoe UI Light" panose="020B0502040204020203" pitchFamily="34" charset="0"/>
                        </a:rPr>
                        <m:t>=</m:t>
                      </m:r>
                      <m:sSup>
                        <m:sSupPr>
                          <m:ctrlPr>
                            <a:rPr lang="en-GB" b="1" i="1" smtClean="0">
                              <a:solidFill>
                                <a:srgbClr val="B53471"/>
                              </a:solidFill>
                              <a:latin typeface="Cambria Math" panose="02040503050406030204" pitchFamily="18" charset="0"/>
                              <a:cs typeface="Segoe UI Light" panose="020B0502040204020203" pitchFamily="34" charset="0"/>
                            </a:rPr>
                          </m:ctrlPr>
                        </m:sSupPr>
                        <m:e>
                          <m:r>
                            <a:rPr lang="en-GB" b="1" i="1" smtClean="0">
                              <a:solidFill>
                                <a:srgbClr val="B53471"/>
                              </a:solidFill>
                              <a:latin typeface="Cambria Math" panose="02040503050406030204" pitchFamily="18" charset="0"/>
                              <a:cs typeface="Segoe UI Light" panose="020B0502040204020203" pitchFamily="34" charset="0"/>
                            </a:rPr>
                            <m:t>𝟏𝟎</m:t>
                          </m:r>
                        </m:e>
                        <m:sup>
                          <m:r>
                            <a:rPr lang="en-GB" b="1" i="1" smtClean="0">
                              <a:solidFill>
                                <a:srgbClr val="B53471"/>
                              </a:solidFill>
                              <a:latin typeface="Cambria Math" panose="02040503050406030204" pitchFamily="18" charset="0"/>
                              <a:cs typeface="Segoe UI Light" panose="020B0502040204020203" pitchFamily="34" charset="0"/>
                            </a:rPr>
                            <m:t>𝟖</m:t>
                          </m:r>
                          <m:r>
                            <a:rPr lang="en-GB" b="1" i="1" smtClean="0">
                              <a:solidFill>
                                <a:srgbClr val="B53471"/>
                              </a:solidFill>
                              <a:latin typeface="Cambria Math" panose="02040503050406030204" pitchFamily="18" charset="0"/>
                              <a:cs typeface="Segoe UI Light" panose="020B0502040204020203" pitchFamily="34" charset="0"/>
                            </a:rPr>
                            <m:t>−−</m:t>
                          </m:r>
                          <m:r>
                            <a:rPr lang="en-GB" b="1" i="1" smtClean="0">
                              <a:solidFill>
                                <a:srgbClr val="B53471"/>
                              </a:solidFill>
                              <a:latin typeface="Cambria Math" panose="02040503050406030204" pitchFamily="18" charset="0"/>
                              <a:ea typeface="Cambria Math" panose="02040503050406030204" pitchFamily="18" charset="0"/>
                              <a:cs typeface="Segoe UI Light" panose="020B0502040204020203" pitchFamily="34" charset="0"/>
                            </a:rPr>
                            <m:t>𝟏</m:t>
                          </m:r>
                        </m:sup>
                      </m:sSup>
                    </m:oMath>
                  </m:oMathPara>
                </a14:m>
                <a:endParaRPr kumimoji="0" lang="en-US" b="0" i="0" u="none" strike="noStrike" kern="1200" cap="none" spc="0" normalizeH="0" baseline="0" noProof="0" dirty="0">
                  <a:ln>
                    <a:noFill/>
                  </a:ln>
                  <a:solidFill>
                    <a:srgbClr val="B53471"/>
                  </a:solidFill>
                  <a:effectLst/>
                  <a:uLnTx/>
                  <a:uFillTx/>
                  <a:latin typeface="Segoe UI Light" panose="020B0502040204020203" pitchFamily="34" charset="0"/>
                  <a:cs typeface="Segoe UI Light" panose="020B0502040204020203" pitchFamily="34" charset="0"/>
                </a:endParaRPr>
              </a:p>
            </p:txBody>
          </p:sp>
        </mc:Choice>
        <mc:Fallback>
          <p:sp>
            <p:nvSpPr>
              <p:cNvPr id="20" name="Content Placeholder 3">
                <a:extLst>
                  <a:ext uri="{FF2B5EF4-FFF2-40B4-BE49-F238E27FC236}">
                    <a16:creationId xmlns:a16="http://schemas.microsoft.com/office/drawing/2014/main" id="{B4508C55-5FE6-C720-99F3-49E9D28CC823}"/>
                  </a:ext>
                </a:extLst>
              </p:cNvPr>
              <p:cNvSpPr txBox="1">
                <a:spLocks noRot="1" noChangeAspect="1" noMove="1" noResize="1" noEditPoints="1" noAdjustHandles="1" noChangeArrowheads="1" noChangeShapeType="1" noTextEdit="1"/>
              </p:cNvSpPr>
              <p:nvPr/>
            </p:nvSpPr>
            <p:spPr>
              <a:xfrm>
                <a:off x="7985785" y="4183848"/>
                <a:ext cx="1796426" cy="670540"/>
              </a:xfrm>
              <a:prstGeom prst="rect">
                <a:avLst/>
              </a:prstGeom>
              <a:blipFill>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019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7" grpId="0"/>
      <p:bldP spid="15" grpId="0"/>
      <p:bldP spid="12" grpId="0"/>
      <p:bldP spid="13" grpId="0"/>
      <p:bldP spid="14" grpId="0"/>
      <p:bldP spid="16" grpId="0"/>
      <p:bldP spid="18"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4b67df-828e-476d-a5d8-418d07c173f8">
      <Terms xmlns="http://schemas.microsoft.com/office/infopath/2007/PartnerControls"/>
    </lcf76f155ced4ddcb4097134ff3c332f>
    <TaxCatchAll xmlns="071b9084-06c4-4852-b060-62978f1769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106451E57F21448C49C19A17883BFE" ma:contentTypeVersion="18" ma:contentTypeDescription="Create a new document." ma:contentTypeScope="" ma:versionID="bab59b8f0de0f0f7a8868798365f1c7f">
  <xsd:schema xmlns:xsd="http://www.w3.org/2001/XMLSchema" xmlns:xs="http://www.w3.org/2001/XMLSchema" xmlns:p="http://schemas.microsoft.com/office/2006/metadata/properties" xmlns:ns2="8d4b67df-828e-476d-a5d8-418d07c173f8" xmlns:ns3="071b9084-06c4-4852-b060-62978f17693d" targetNamespace="http://schemas.microsoft.com/office/2006/metadata/properties" ma:root="true" ma:fieldsID="445212a8c9b748ca6e524982b84c03f2" ns2:_="" ns3:_="">
    <xsd:import namespace="8d4b67df-828e-476d-a5d8-418d07c173f8"/>
    <xsd:import namespace="071b9084-06c4-4852-b060-62978f1769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b67df-828e-476d-a5d8-418d07c17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1b9084-06c4-4852-b060-62978f1769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496787-a9ea-4742-be9c-05aa8d3d2f6a}" ma:internalName="TaxCatchAll" ma:showField="CatchAllData" ma:web="071b9084-06c4-4852-b060-62978f17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B1AA44-4922-4547-BC3E-6C881693DDCA}">
  <ds:schemaRefs>
    <ds:schemaRef ds:uri="8d4b67df-828e-476d-a5d8-418d07c173f8"/>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71b9084-06c4-4852-b060-62978f17693d"/>
    <ds:schemaRef ds:uri="http://schemas.microsoft.com/office/2006/metadata/properties"/>
  </ds:schemaRefs>
</ds:datastoreItem>
</file>

<file path=customXml/itemProps2.xml><?xml version="1.0" encoding="utf-8"?>
<ds:datastoreItem xmlns:ds="http://schemas.openxmlformats.org/officeDocument/2006/customXml" ds:itemID="{A4D4116E-F1C8-421B-87F9-858E6F9658A7}">
  <ds:schemaRefs>
    <ds:schemaRef ds:uri="http://schemas.microsoft.com/sharepoint/v3/contenttype/forms"/>
  </ds:schemaRefs>
</ds:datastoreItem>
</file>

<file path=customXml/itemProps3.xml><?xml version="1.0" encoding="utf-8"?>
<ds:datastoreItem xmlns:ds="http://schemas.openxmlformats.org/officeDocument/2006/customXml" ds:itemID="{7DA3A85E-A2FB-4EA2-A718-0F444BA96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b67df-828e-476d-a5d8-418d07c173f8"/>
    <ds:schemaRef ds:uri="071b9084-06c4-4852-b060-62978f176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10911</TotalTime>
  <Words>915</Words>
  <Application>Microsoft Office PowerPoint</Application>
  <PresentationFormat>Widescreen</PresentationFormat>
  <Paragraphs>268</Paragraphs>
  <Slides>27</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Segoe UI Light</vt:lpstr>
      <vt:lpstr>Office Theme</vt:lpstr>
      <vt:lpstr>PowerPoint Presentation</vt:lpstr>
      <vt:lpstr>PowerPoint Presentation</vt:lpstr>
      <vt:lpstr>PowerPoint Presentation</vt:lpstr>
      <vt:lpstr>Aims and Learning Objectives</vt:lpstr>
      <vt:lpstr>Ground Rules Reminder</vt:lpstr>
      <vt:lpstr>PowerPoint Presentation</vt:lpstr>
      <vt:lpstr>Task 1: Calculation Practice</vt:lpstr>
      <vt:lpstr>Task 1: Calculation Practice</vt:lpstr>
      <vt:lpstr>Task 1: Calculation Practice</vt:lpstr>
      <vt:lpstr>Task 2: Gravity</vt:lpstr>
      <vt:lpstr>Task 3: Accuracy and Precision</vt:lpstr>
      <vt:lpstr>Task 4: Recording Data</vt:lpstr>
      <vt:lpstr>Optional Extras</vt:lpstr>
      <vt:lpstr>Optional Extras</vt:lpstr>
      <vt:lpstr>PowerPoint Presentation</vt:lpstr>
      <vt:lpstr>PowerPoint Presentation</vt:lpstr>
      <vt:lpstr>The million pound question…</vt:lpstr>
      <vt:lpstr>Your Million Pound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Hopkinson</dc:creator>
  <cp:lastModifiedBy>Georgie McGarry</cp:lastModifiedBy>
  <cp:revision>118</cp:revision>
  <dcterms:created xsi:type="dcterms:W3CDTF">2018-09-26T09:19:56Z</dcterms:created>
  <dcterms:modified xsi:type="dcterms:W3CDTF">2024-09-06T15:52:04Z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0x010100DD106451E57F21448C49C19A17883BFE</vt:lpwstr>
  </property>
  <property fmtid="{D5CDD505-2E9C-101B-9397-08002B2CF9AE}" pid="3" name="Order">
    <vt:r8>156700</vt:r8>
  </property>
  <property fmtid="{D5CDD505-2E9C-101B-9397-08002B2CF9AE}" pid="4" name="ComplianceAssetId">
    <vt:lpwstr/>
  </property>
  <property fmtid="{D5CDD505-2E9C-101B-9397-08002B2CF9AE}" pid="5" name="AuthorIds_UIVersion_1024">
    <vt:lpwstr>13</vt:lpwstr>
  </property>
  <property fmtid="{D5CDD505-2E9C-101B-9397-08002B2CF9AE}" pid="6" name="MediaServiceImageTags">
    <vt:lpwstr/>
  </property>
</Properties>
</file>